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drawings/drawing2.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8" r:id="rId1"/>
  </p:sldMasterIdLst>
  <p:notesMasterIdLst>
    <p:notesMasterId r:id="rId40"/>
  </p:notesMasterIdLst>
  <p:handoutMasterIdLst>
    <p:handoutMasterId r:id="rId41"/>
  </p:handoutMasterIdLst>
  <p:sldIdLst>
    <p:sldId id="534" r:id="rId2"/>
    <p:sldId id="535" r:id="rId3"/>
    <p:sldId id="417" r:id="rId4"/>
    <p:sldId id="532" r:id="rId5"/>
    <p:sldId id="533" r:id="rId6"/>
    <p:sldId id="546" r:id="rId7"/>
    <p:sldId id="528" r:id="rId8"/>
    <p:sldId id="526" r:id="rId9"/>
    <p:sldId id="512" r:id="rId10"/>
    <p:sldId id="424" r:id="rId11"/>
    <p:sldId id="517" r:id="rId12"/>
    <p:sldId id="527" r:id="rId13"/>
    <p:sldId id="496" r:id="rId14"/>
    <p:sldId id="480" r:id="rId15"/>
    <p:sldId id="479" r:id="rId16"/>
    <p:sldId id="466" r:id="rId17"/>
    <p:sldId id="467" r:id="rId18"/>
    <p:sldId id="469" r:id="rId19"/>
    <p:sldId id="510" r:id="rId20"/>
    <p:sldId id="471" r:id="rId21"/>
    <p:sldId id="545" r:id="rId22"/>
    <p:sldId id="537" r:id="rId23"/>
    <p:sldId id="538" r:id="rId24"/>
    <p:sldId id="547" r:id="rId25"/>
    <p:sldId id="554" r:id="rId26"/>
    <p:sldId id="555" r:id="rId27"/>
    <p:sldId id="539" r:id="rId28"/>
    <p:sldId id="541" r:id="rId29"/>
    <p:sldId id="542" r:id="rId30"/>
    <p:sldId id="551" r:id="rId31"/>
    <p:sldId id="543" r:id="rId32"/>
    <p:sldId id="544" r:id="rId33"/>
    <p:sldId id="548" r:id="rId34"/>
    <p:sldId id="549" r:id="rId35"/>
    <p:sldId id="550" r:id="rId36"/>
    <p:sldId id="552" r:id="rId37"/>
    <p:sldId id="553" r:id="rId38"/>
    <p:sldId id="447" r:id="rId39"/>
  </p:sldIdLst>
  <p:sldSz cx="13444538" cy="7562850"/>
  <p:notesSz cx="6738938" cy="9869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1" userDrawn="1">
          <p15:clr>
            <a:srgbClr val="A4A3A4"/>
          </p15:clr>
        </p15:guide>
        <p15:guide id="5" pos="385" userDrawn="1">
          <p15:clr>
            <a:srgbClr val="A4A3A4"/>
          </p15:clr>
        </p15:guide>
        <p15:guide id="6" pos="7857" userDrawn="1">
          <p15:clr>
            <a:srgbClr val="A4A3A4"/>
          </p15:clr>
        </p15:guide>
        <p15:guide id="10" pos="641" userDrawn="1">
          <p15:clr>
            <a:srgbClr val="A4A3A4"/>
          </p15:clr>
        </p15:guide>
        <p15:guide id="12" orient="horz" pos="4469" userDrawn="1">
          <p15:clr>
            <a:srgbClr val="A4A3A4"/>
          </p15:clr>
        </p15:guide>
        <p15:guide id="21" orient="horz" pos="568" userDrawn="1">
          <p15:clr>
            <a:srgbClr val="A4A3A4"/>
          </p15:clr>
        </p15:guide>
        <p15:guide id="24" pos="983" userDrawn="1">
          <p15:clr>
            <a:srgbClr val="A4A3A4"/>
          </p15:clr>
        </p15:guide>
        <p15:guide id="27" pos="5290" userDrawn="1">
          <p15:clr>
            <a:srgbClr val="A4A3A4"/>
          </p15:clr>
        </p15:guide>
        <p15:guide id="29" pos="5034" userDrawn="1">
          <p15:clr>
            <a:srgbClr val="A4A3A4"/>
          </p15:clr>
        </p15:guide>
        <p15:guide id="35" orient="horz" pos="862" userDrawn="1">
          <p15:clr>
            <a:srgbClr val="A4A3A4"/>
          </p15:clr>
        </p15:guide>
        <p15:guide id="40" orient="horz" pos="3198" userDrawn="1">
          <p15:clr>
            <a:srgbClr val="A4A3A4"/>
          </p15:clr>
        </p15:guide>
        <p15:guide id="41" orient="horz" pos="24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95B"/>
    <a:srgbClr val="3F3F3F"/>
    <a:srgbClr val="D17955"/>
    <a:srgbClr val="6E6F70"/>
    <a:srgbClr val="C8C9C9"/>
    <a:srgbClr val="D68666"/>
    <a:srgbClr val="B4B3B3"/>
    <a:srgbClr val="F1EFEF"/>
    <a:srgbClr val="F0EFEE"/>
    <a:srgbClr val="EAEA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3985" autoAdjust="0"/>
  </p:normalViewPr>
  <p:slideViewPr>
    <p:cSldViewPr snapToGrid="0" snapToObjects="1">
      <p:cViewPr varScale="1">
        <p:scale>
          <a:sx n="62" d="100"/>
          <a:sy n="62" d="100"/>
        </p:scale>
        <p:origin x="612" y="84"/>
      </p:cViewPr>
      <p:guideLst>
        <p:guide orient="horz" pos="341"/>
        <p:guide pos="385"/>
        <p:guide pos="7857"/>
        <p:guide pos="641"/>
        <p:guide orient="horz" pos="4469"/>
        <p:guide orient="horz" pos="568"/>
        <p:guide pos="983"/>
        <p:guide pos="5290"/>
        <p:guide pos="5034"/>
        <p:guide orient="horz" pos="862"/>
        <p:guide orient="horz" pos="3198"/>
        <p:guide orient="horz" pos="2405"/>
      </p:guideLst>
    </p:cSldViewPr>
  </p:slideViewPr>
  <p:notesTextViewPr>
    <p:cViewPr>
      <p:scale>
        <a:sx n="1" d="1"/>
        <a:sy n="1" d="1"/>
      </p:scale>
      <p:origin x="0" y="0"/>
    </p:cViewPr>
  </p:notesTextViewPr>
  <p:sorterViewPr>
    <p:cViewPr varScale="1">
      <p:scale>
        <a:sx n="100" d="100"/>
        <a:sy n="100" d="100"/>
      </p:scale>
      <p:origin x="0" y="-104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viseu\Alocacao\05%20-%20Fundos%20Exclusivos\Operacional\Controles\Pesquisas%20e%20dados%20Telo\Atualizac&#227;o%202019_Junho.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viseu\Alocacao\05%20-%20Fundos%20Exclusivos\Operacional\Controles\Pesquisas%20e%20dados%20Telo\Atualizac&#227;o%202019_Junho.xlsx" TargetMode="External"/><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U002346\AppData\Local\Microsoft\Windows\INetCache\Content.Outlook\2ST6MP1B\20190531_IBRA%20Index%20GF%20PE.xlsx" TargetMode="External"/><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viseu\Alocacao\05%20-%20Fundos%20Exclusivos\Operacional\Controles\Pesquisas%20e%20dados%20Telo\Atualizac&#227;o%202019_Junho.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viseu\Alocacao\05%20-%20Fundos%20Exclusivos\Operacional\Controles\Pesquisas%20e%20dados%20Telo\Atualizac&#227;o%202019_Junho.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viseu\Alocacao\Portfolio%20Specialist\Macro\PIb.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file:///\\viseu\Alocacao\Portfolio%20Specialist\Macro\Indices%20de%20Confian&#231;a.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file:///\\viseu\Alocacao\05%20-%20Fundos%20Exclusivos\Operacional\Controles\Pesquisas%20e%20dados%20Telo\Atualizac&#227;o%202019.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file:///\\viseu\Alocacao\05%20-%20Fundos%20Exclusivos\Operacional\Controles\Pesquisas%20e%20dados%20Telo\Atualizac&#227;o%202019_Junho.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file:///\\viseu\Alocacao\05%20-%20Fundos%20Exclusivos\Operacional\Controles\Pesquisas%20e%20dados%20Telo\Atualizac&#227;o%202019_Junho.xlsx" TargetMode="Externa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1" Type="http://schemas.openxmlformats.org/officeDocument/2006/relationships/oleObject" Target="file:///\\viseu\Alocacao\05%20-%20Fundos%20Exclusivos\Operacional\Controles\Pesquisas%20e%20dados%20Telo\Atualizac&#227;o%202019_Junho.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viseu\Alocacao\05%20-%20Fundos%20Exclusivos\Operacional\Controles\Pesquisas%20e%20dados%20Telo\Atualizac&#227;o%202019_Junh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529172012203294E-2"/>
          <c:y val="7.7466456468319123E-2"/>
          <c:w val="0.89596410550971484"/>
          <c:h val="0.77617773623221109"/>
        </c:manualLayout>
      </c:layout>
      <c:lineChart>
        <c:grouping val="standard"/>
        <c:varyColors val="0"/>
        <c:ser>
          <c:idx val="0"/>
          <c:order val="0"/>
          <c:tx>
            <c:strRef>
              <c:f>'1'!$B$3</c:f>
              <c:strCache>
                <c:ptCount val="1"/>
                <c:pt idx="0">
                  <c:v>10Y Treasury</c:v>
                </c:pt>
              </c:strCache>
            </c:strRef>
          </c:tx>
          <c:spPr>
            <a:ln w="28575">
              <a:solidFill>
                <a:srgbClr val="D17955"/>
              </a:solidFill>
            </a:ln>
          </c:spPr>
          <c:marker>
            <c:symbol val="none"/>
          </c:marker>
          <c:dLbls>
            <c:dLbl>
              <c:idx val="5586"/>
              <c:layout>
                <c:manualLayout>
                  <c:x val="-8.4666666666666675E-3"/>
                  <c:y val="2.267857142857143E-2"/>
                </c:manualLayout>
              </c:layout>
              <c:tx>
                <c:rich>
                  <a:bodyPr wrap="square" lIns="38100" tIns="19050" rIns="38100" bIns="19050" anchor="ctr">
                    <a:spAutoFit/>
                  </a:bodyPr>
                  <a:lstStyle/>
                  <a:p>
                    <a:pPr>
                      <a:defRPr b="1">
                        <a:solidFill>
                          <a:schemeClr val="accent2">
                            <a:lumMod val="75000"/>
                          </a:schemeClr>
                        </a:solidFill>
                      </a:defRPr>
                    </a:pPr>
                    <a:r>
                      <a:rPr lang="en-US" b="1">
                        <a:solidFill>
                          <a:schemeClr val="accent2">
                            <a:lumMod val="75000"/>
                          </a:schemeClr>
                        </a:solidFill>
                      </a:rPr>
                      <a:t>2,12</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547-4233-B928-CF209D078499}"/>
                </c:ext>
              </c:extLst>
            </c:dLbl>
            <c:dLbl>
              <c:idx val="558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547-4233-B928-CF209D07849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'1'!$A$8:$A$5595</c:f>
              <c:numCache>
                <c:formatCode>m/d/yyyy</c:formatCode>
                <c:ptCount val="5588"/>
                <c:pt idx="0">
                  <c:v>35796</c:v>
                </c:pt>
                <c:pt idx="1">
                  <c:v>35797</c:v>
                </c:pt>
                <c:pt idx="2">
                  <c:v>35800</c:v>
                </c:pt>
                <c:pt idx="3">
                  <c:v>35801</c:v>
                </c:pt>
                <c:pt idx="4">
                  <c:v>35802</c:v>
                </c:pt>
                <c:pt idx="5">
                  <c:v>35803</c:v>
                </c:pt>
                <c:pt idx="6">
                  <c:v>35804</c:v>
                </c:pt>
                <c:pt idx="7">
                  <c:v>35807</c:v>
                </c:pt>
                <c:pt idx="8">
                  <c:v>35808</c:v>
                </c:pt>
                <c:pt idx="9">
                  <c:v>35809</c:v>
                </c:pt>
                <c:pt idx="10">
                  <c:v>35810</c:v>
                </c:pt>
                <c:pt idx="11">
                  <c:v>35811</c:v>
                </c:pt>
                <c:pt idx="12">
                  <c:v>35814</c:v>
                </c:pt>
                <c:pt idx="13">
                  <c:v>35815</c:v>
                </c:pt>
                <c:pt idx="14">
                  <c:v>35816</c:v>
                </c:pt>
                <c:pt idx="15">
                  <c:v>35817</c:v>
                </c:pt>
                <c:pt idx="16">
                  <c:v>35818</c:v>
                </c:pt>
                <c:pt idx="17">
                  <c:v>35821</c:v>
                </c:pt>
                <c:pt idx="18">
                  <c:v>35822</c:v>
                </c:pt>
                <c:pt idx="19">
                  <c:v>35823</c:v>
                </c:pt>
                <c:pt idx="20">
                  <c:v>35824</c:v>
                </c:pt>
                <c:pt idx="21">
                  <c:v>35825</c:v>
                </c:pt>
                <c:pt idx="22">
                  <c:v>35828</c:v>
                </c:pt>
                <c:pt idx="23">
                  <c:v>35829</c:v>
                </c:pt>
                <c:pt idx="24">
                  <c:v>35830</c:v>
                </c:pt>
                <c:pt idx="25">
                  <c:v>35831</c:v>
                </c:pt>
                <c:pt idx="26">
                  <c:v>35832</c:v>
                </c:pt>
                <c:pt idx="27">
                  <c:v>35835</c:v>
                </c:pt>
                <c:pt idx="28">
                  <c:v>35836</c:v>
                </c:pt>
                <c:pt idx="29">
                  <c:v>35837</c:v>
                </c:pt>
                <c:pt idx="30">
                  <c:v>35838</c:v>
                </c:pt>
                <c:pt idx="31">
                  <c:v>35839</c:v>
                </c:pt>
                <c:pt idx="32">
                  <c:v>35842</c:v>
                </c:pt>
                <c:pt idx="33">
                  <c:v>35843</c:v>
                </c:pt>
                <c:pt idx="34">
                  <c:v>35844</c:v>
                </c:pt>
                <c:pt idx="35">
                  <c:v>35845</c:v>
                </c:pt>
                <c:pt idx="36">
                  <c:v>35846</c:v>
                </c:pt>
                <c:pt idx="37">
                  <c:v>35849</c:v>
                </c:pt>
                <c:pt idx="38">
                  <c:v>35850</c:v>
                </c:pt>
                <c:pt idx="39">
                  <c:v>35851</c:v>
                </c:pt>
                <c:pt idx="40">
                  <c:v>35852</c:v>
                </c:pt>
                <c:pt idx="41">
                  <c:v>35853</c:v>
                </c:pt>
                <c:pt idx="42">
                  <c:v>35856</c:v>
                </c:pt>
                <c:pt idx="43">
                  <c:v>35857</c:v>
                </c:pt>
                <c:pt idx="44">
                  <c:v>35858</c:v>
                </c:pt>
                <c:pt idx="45">
                  <c:v>35859</c:v>
                </c:pt>
                <c:pt idx="46">
                  <c:v>35860</c:v>
                </c:pt>
                <c:pt idx="47">
                  <c:v>35863</c:v>
                </c:pt>
                <c:pt idx="48">
                  <c:v>35864</c:v>
                </c:pt>
                <c:pt idx="49">
                  <c:v>35865</c:v>
                </c:pt>
                <c:pt idx="50">
                  <c:v>35866</c:v>
                </c:pt>
                <c:pt idx="51">
                  <c:v>35867</c:v>
                </c:pt>
                <c:pt idx="52">
                  <c:v>35870</c:v>
                </c:pt>
                <c:pt idx="53">
                  <c:v>35871</c:v>
                </c:pt>
                <c:pt idx="54">
                  <c:v>35872</c:v>
                </c:pt>
                <c:pt idx="55">
                  <c:v>35873</c:v>
                </c:pt>
                <c:pt idx="56">
                  <c:v>35874</c:v>
                </c:pt>
                <c:pt idx="57">
                  <c:v>35877</c:v>
                </c:pt>
                <c:pt idx="58">
                  <c:v>35878</c:v>
                </c:pt>
                <c:pt idx="59">
                  <c:v>35879</c:v>
                </c:pt>
                <c:pt idx="60">
                  <c:v>35880</c:v>
                </c:pt>
                <c:pt idx="61">
                  <c:v>35881</c:v>
                </c:pt>
                <c:pt idx="62">
                  <c:v>35884</c:v>
                </c:pt>
                <c:pt idx="63">
                  <c:v>35885</c:v>
                </c:pt>
                <c:pt idx="64">
                  <c:v>35886</c:v>
                </c:pt>
                <c:pt idx="65">
                  <c:v>35887</c:v>
                </c:pt>
                <c:pt idx="66">
                  <c:v>35888</c:v>
                </c:pt>
                <c:pt idx="67">
                  <c:v>35891</c:v>
                </c:pt>
                <c:pt idx="68">
                  <c:v>35892</c:v>
                </c:pt>
                <c:pt idx="69">
                  <c:v>35893</c:v>
                </c:pt>
                <c:pt idx="70">
                  <c:v>35894</c:v>
                </c:pt>
                <c:pt idx="71">
                  <c:v>35895</c:v>
                </c:pt>
                <c:pt idx="72">
                  <c:v>35898</c:v>
                </c:pt>
                <c:pt idx="73">
                  <c:v>35899</c:v>
                </c:pt>
                <c:pt idx="74">
                  <c:v>35900</c:v>
                </c:pt>
                <c:pt idx="75">
                  <c:v>35901</c:v>
                </c:pt>
                <c:pt idx="76">
                  <c:v>35902</c:v>
                </c:pt>
                <c:pt idx="77">
                  <c:v>35905</c:v>
                </c:pt>
                <c:pt idx="78">
                  <c:v>35906</c:v>
                </c:pt>
                <c:pt idx="79">
                  <c:v>35907</c:v>
                </c:pt>
                <c:pt idx="80">
                  <c:v>35908</c:v>
                </c:pt>
                <c:pt idx="81">
                  <c:v>35909</c:v>
                </c:pt>
                <c:pt idx="82">
                  <c:v>35912</c:v>
                </c:pt>
                <c:pt idx="83">
                  <c:v>35913</c:v>
                </c:pt>
                <c:pt idx="84">
                  <c:v>35914</c:v>
                </c:pt>
                <c:pt idx="85">
                  <c:v>35915</c:v>
                </c:pt>
                <c:pt idx="86">
                  <c:v>35916</c:v>
                </c:pt>
                <c:pt idx="87">
                  <c:v>35919</c:v>
                </c:pt>
                <c:pt idx="88">
                  <c:v>35920</c:v>
                </c:pt>
                <c:pt idx="89">
                  <c:v>35921</c:v>
                </c:pt>
                <c:pt idx="90">
                  <c:v>35922</c:v>
                </c:pt>
                <c:pt idx="91">
                  <c:v>35923</c:v>
                </c:pt>
                <c:pt idx="92">
                  <c:v>35926</c:v>
                </c:pt>
                <c:pt idx="93">
                  <c:v>35927</c:v>
                </c:pt>
                <c:pt idx="94">
                  <c:v>35928</c:v>
                </c:pt>
                <c:pt idx="95">
                  <c:v>35929</c:v>
                </c:pt>
                <c:pt idx="96">
                  <c:v>35930</c:v>
                </c:pt>
                <c:pt idx="97">
                  <c:v>35933</c:v>
                </c:pt>
                <c:pt idx="98">
                  <c:v>35934</c:v>
                </c:pt>
                <c:pt idx="99">
                  <c:v>35935</c:v>
                </c:pt>
                <c:pt idx="100">
                  <c:v>35936</c:v>
                </c:pt>
                <c:pt idx="101">
                  <c:v>35937</c:v>
                </c:pt>
                <c:pt idx="102">
                  <c:v>35940</c:v>
                </c:pt>
                <c:pt idx="103">
                  <c:v>35941</c:v>
                </c:pt>
                <c:pt idx="104">
                  <c:v>35942</c:v>
                </c:pt>
                <c:pt idx="105">
                  <c:v>35943</c:v>
                </c:pt>
                <c:pt idx="106">
                  <c:v>35944</c:v>
                </c:pt>
                <c:pt idx="107">
                  <c:v>35947</c:v>
                </c:pt>
                <c:pt idx="108">
                  <c:v>35948</c:v>
                </c:pt>
                <c:pt idx="109">
                  <c:v>35949</c:v>
                </c:pt>
                <c:pt idx="110">
                  <c:v>35950</c:v>
                </c:pt>
                <c:pt idx="111">
                  <c:v>35951</c:v>
                </c:pt>
                <c:pt idx="112">
                  <c:v>35954</c:v>
                </c:pt>
                <c:pt idx="113">
                  <c:v>35955</c:v>
                </c:pt>
                <c:pt idx="114">
                  <c:v>35956</c:v>
                </c:pt>
                <c:pt idx="115">
                  <c:v>35957</c:v>
                </c:pt>
                <c:pt idx="116">
                  <c:v>35958</c:v>
                </c:pt>
                <c:pt idx="117">
                  <c:v>35961</c:v>
                </c:pt>
                <c:pt idx="118">
                  <c:v>35962</c:v>
                </c:pt>
                <c:pt idx="119">
                  <c:v>35963</c:v>
                </c:pt>
                <c:pt idx="120">
                  <c:v>35964</c:v>
                </c:pt>
                <c:pt idx="121">
                  <c:v>35965</c:v>
                </c:pt>
                <c:pt idx="122">
                  <c:v>35968</c:v>
                </c:pt>
                <c:pt idx="123">
                  <c:v>35969</c:v>
                </c:pt>
                <c:pt idx="124">
                  <c:v>35970</c:v>
                </c:pt>
                <c:pt idx="125">
                  <c:v>35971</c:v>
                </c:pt>
                <c:pt idx="126">
                  <c:v>35972</c:v>
                </c:pt>
                <c:pt idx="127">
                  <c:v>35975</c:v>
                </c:pt>
                <c:pt idx="128">
                  <c:v>35976</c:v>
                </c:pt>
                <c:pt idx="129">
                  <c:v>35977</c:v>
                </c:pt>
                <c:pt idx="130">
                  <c:v>35978</c:v>
                </c:pt>
                <c:pt idx="131">
                  <c:v>35979</c:v>
                </c:pt>
                <c:pt idx="132">
                  <c:v>35982</c:v>
                </c:pt>
                <c:pt idx="133">
                  <c:v>35983</c:v>
                </c:pt>
                <c:pt idx="134">
                  <c:v>35984</c:v>
                </c:pt>
                <c:pt idx="135">
                  <c:v>35985</c:v>
                </c:pt>
                <c:pt idx="136">
                  <c:v>35986</c:v>
                </c:pt>
                <c:pt idx="137">
                  <c:v>35989</c:v>
                </c:pt>
                <c:pt idx="138">
                  <c:v>35990</c:v>
                </c:pt>
                <c:pt idx="139">
                  <c:v>35991</c:v>
                </c:pt>
                <c:pt idx="140">
                  <c:v>35992</c:v>
                </c:pt>
                <c:pt idx="141">
                  <c:v>35993</c:v>
                </c:pt>
                <c:pt idx="142">
                  <c:v>35996</c:v>
                </c:pt>
                <c:pt idx="143">
                  <c:v>35997</c:v>
                </c:pt>
                <c:pt idx="144">
                  <c:v>35998</c:v>
                </c:pt>
                <c:pt idx="145">
                  <c:v>35999</c:v>
                </c:pt>
                <c:pt idx="146">
                  <c:v>36000</c:v>
                </c:pt>
                <c:pt idx="147">
                  <c:v>36003</c:v>
                </c:pt>
                <c:pt idx="148">
                  <c:v>36004</c:v>
                </c:pt>
                <c:pt idx="149">
                  <c:v>36005</c:v>
                </c:pt>
                <c:pt idx="150">
                  <c:v>36006</c:v>
                </c:pt>
                <c:pt idx="151">
                  <c:v>36007</c:v>
                </c:pt>
                <c:pt idx="152">
                  <c:v>36010</c:v>
                </c:pt>
                <c:pt idx="153">
                  <c:v>36011</c:v>
                </c:pt>
                <c:pt idx="154">
                  <c:v>36012</c:v>
                </c:pt>
                <c:pt idx="155">
                  <c:v>36013</c:v>
                </c:pt>
                <c:pt idx="156">
                  <c:v>36014</c:v>
                </c:pt>
                <c:pt idx="157">
                  <c:v>36017</c:v>
                </c:pt>
                <c:pt idx="158">
                  <c:v>36018</c:v>
                </c:pt>
                <c:pt idx="159">
                  <c:v>36019</c:v>
                </c:pt>
                <c:pt idx="160">
                  <c:v>36020</c:v>
                </c:pt>
                <c:pt idx="161">
                  <c:v>36021</c:v>
                </c:pt>
                <c:pt idx="162">
                  <c:v>36024</c:v>
                </c:pt>
                <c:pt idx="163">
                  <c:v>36025</c:v>
                </c:pt>
                <c:pt idx="164">
                  <c:v>36026</c:v>
                </c:pt>
                <c:pt idx="165">
                  <c:v>36027</c:v>
                </c:pt>
                <c:pt idx="166">
                  <c:v>36028</c:v>
                </c:pt>
                <c:pt idx="167">
                  <c:v>36031</c:v>
                </c:pt>
                <c:pt idx="168">
                  <c:v>36032</c:v>
                </c:pt>
                <c:pt idx="169">
                  <c:v>36033</c:v>
                </c:pt>
                <c:pt idx="170">
                  <c:v>36034</c:v>
                </c:pt>
                <c:pt idx="171">
                  <c:v>36035</c:v>
                </c:pt>
                <c:pt idx="172">
                  <c:v>36038</c:v>
                </c:pt>
                <c:pt idx="173">
                  <c:v>36039</c:v>
                </c:pt>
                <c:pt idx="174">
                  <c:v>36040</c:v>
                </c:pt>
                <c:pt idx="175">
                  <c:v>36041</c:v>
                </c:pt>
                <c:pt idx="176">
                  <c:v>36042</c:v>
                </c:pt>
                <c:pt idx="177">
                  <c:v>36045</c:v>
                </c:pt>
                <c:pt idx="178">
                  <c:v>36046</c:v>
                </c:pt>
                <c:pt idx="179">
                  <c:v>36047</c:v>
                </c:pt>
                <c:pt idx="180">
                  <c:v>36048</c:v>
                </c:pt>
                <c:pt idx="181">
                  <c:v>36049</c:v>
                </c:pt>
                <c:pt idx="182">
                  <c:v>36052</c:v>
                </c:pt>
                <c:pt idx="183">
                  <c:v>36053</c:v>
                </c:pt>
                <c:pt idx="184">
                  <c:v>36054</c:v>
                </c:pt>
                <c:pt idx="185">
                  <c:v>36055</c:v>
                </c:pt>
                <c:pt idx="186">
                  <c:v>36056</c:v>
                </c:pt>
                <c:pt idx="187">
                  <c:v>36059</c:v>
                </c:pt>
                <c:pt idx="188">
                  <c:v>36060</c:v>
                </c:pt>
                <c:pt idx="189">
                  <c:v>36061</c:v>
                </c:pt>
                <c:pt idx="190">
                  <c:v>36062</c:v>
                </c:pt>
                <c:pt idx="191">
                  <c:v>36063</c:v>
                </c:pt>
                <c:pt idx="192">
                  <c:v>36066</c:v>
                </c:pt>
                <c:pt idx="193">
                  <c:v>36067</c:v>
                </c:pt>
                <c:pt idx="194">
                  <c:v>36068</c:v>
                </c:pt>
                <c:pt idx="195">
                  <c:v>36069</c:v>
                </c:pt>
                <c:pt idx="196">
                  <c:v>36070</c:v>
                </c:pt>
                <c:pt idx="197">
                  <c:v>36073</c:v>
                </c:pt>
                <c:pt idx="198">
                  <c:v>36074</c:v>
                </c:pt>
                <c:pt idx="199">
                  <c:v>36075</c:v>
                </c:pt>
                <c:pt idx="200">
                  <c:v>36076</c:v>
                </c:pt>
                <c:pt idx="201">
                  <c:v>36077</c:v>
                </c:pt>
                <c:pt idx="202">
                  <c:v>36080</c:v>
                </c:pt>
                <c:pt idx="203">
                  <c:v>36081</c:v>
                </c:pt>
                <c:pt idx="204">
                  <c:v>36082</c:v>
                </c:pt>
                <c:pt idx="205">
                  <c:v>36083</c:v>
                </c:pt>
                <c:pt idx="206">
                  <c:v>36084</c:v>
                </c:pt>
                <c:pt idx="207">
                  <c:v>36087</c:v>
                </c:pt>
                <c:pt idx="208">
                  <c:v>36088</c:v>
                </c:pt>
                <c:pt idx="209">
                  <c:v>36089</c:v>
                </c:pt>
                <c:pt idx="210">
                  <c:v>36090</c:v>
                </c:pt>
                <c:pt idx="211">
                  <c:v>36091</c:v>
                </c:pt>
                <c:pt idx="212">
                  <c:v>36094</c:v>
                </c:pt>
                <c:pt idx="213">
                  <c:v>36095</c:v>
                </c:pt>
                <c:pt idx="214">
                  <c:v>36096</c:v>
                </c:pt>
                <c:pt idx="215">
                  <c:v>36097</c:v>
                </c:pt>
                <c:pt idx="216">
                  <c:v>36098</c:v>
                </c:pt>
                <c:pt idx="217">
                  <c:v>36101</c:v>
                </c:pt>
                <c:pt idx="218">
                  <c:v>36102</c:v>
                </c:pt>
                <c:pt idx="219">
                  <c:v>36103</c:v>
                </c:pt>
                <c:pt idx="220">
                  <c:v>36104</c:v>
                </c:pt>
                <c:pt idx="221">
                  <c:v>36105</c:v>
                </c:pt>
                <c:pt idx="222">
                  <c:v>36108</c:v>
                </c:pt>
                <c:pt idx="223">
                  <c:v>36109</c:v>
                </c:pt>
                <c:pt idx="224">
                  <c:v>36110</c:v>
                </c:pt>
                <c:pt idx="225">
                  <c:v>36111</c:v>
                </c:pt>
                <c:pt idx="226">
                  <c:v>36112</c:v>
                </c:pt>
                <c:pt idx="227">
                  <c:v>36115</c:v>
                </c:pt>
                <c:pt idx="228">
                  <c:v>36116</c:v>
                </c:pt>
                <c:pt idx="229">
                  <c:v>36117</c:v>
                </c:pt>
                <c:pt idx="230">
                  <c:v>36118</c:v>
                </c:pt>
                <c:pt idx="231">
                  <c:v>36119</c:v>
                </c:pt>
                <c:pt idx="232">
                  <c:v>36122</c:v>
                </c:pt>
                <c:pt idx="233">
                  <c:v>36123</c:v>
                </c:pt>
                <c:pt idx="234">
                  <c:v>36124</c:v>
                </c:pt>
                <c:pt idx="235">
                  <c:v>36125</c:v>
                </c:pt>
                <c:pt idx="236">
                  <c:v>36126</c:v>
                </c:pt>
                <c:pt idx="237">
                  <c:v>36129</c:v>
                </c:pt>
                <c:pt idx="238">
                  <c:v>36130</c:v>
                </c:pt>
                <c:pt idx="239">
                  <c:v>36131</c:v>
                </c:pt>
                <c:pt idx="240">
                  <c:v>36132</c:v>
                </c:pt>
                <c:pt idx="241">
                  <c:v>36133</c:v>
                </c:pt>
                <c:pt idx="242">
                  <c:v>36136</c:v>
                </c:pt>
                <c:pt idx="243">
                  <c:v>36137</c:v>
                </c:pt>
                <c:pt idx="244">
                  <c:v>36138</c:v>
                </c:pt>
                <c:pt idx="245">
                  <c:v>36139</c:v>
                </c:pt>
                <c:pt idx="246">
                  <c:v>36140</c:v>
                </c:pt>
                <c:pt idx="247">
                  <c:v>36143</c:v>
                </c:pt>
                <c:pt idx="248">
                  <c:v>36144</c:v>
                </c:pt>
                <c:pt idx="249">
                  <c:v>36145</c:v>
                </c:pt>
                <c:pt idx="250">
                  <c:v>36146</c:v>
                </c:pt>
                <c:pt idx="251">
                  <c:v>36147</c:v>
                </c:pt>
                <c:pt idx="252">
                  <c:v>36150</c:v>
                </c:pt>
                <c:pt idx="253">
                  <c:v>36151</c:v>
                </c:pt>
                <c:pt idx="254">
                  <c:v>36152</c:v>
                </c:pt>
                <c:pt idx="255">
                  <c:v>36153</c:v>
                </c:pt>
                <c:pt idx="256">
                  <c:v>36154</c:v>
                </c:pt>
                <c:pt idx="257">
                  <c:v>36157</c:v>
                </c:pt>
                <c:pt idx="258">
                  <c:v>36158</c:v>
                </c:pt>
                <c:pt idx="259">
                  <c:v>36159</c:v>
                </c:pt>
                <c:pt idx="260">
                  <c:v>36160</c:v>
                </c:pt>
                <c:pt idx="261">
                  <c:v>36161</c:v>
                </c:pt>
                <c:pt idx="262">
                  <c:v>36164</c:v>
                </c:pt>
                <c:pt idx="263">
                  <c:v>36165</c:v>
                </c:pt>
                <c:pt idx="264">
                  <c:v>36166</c:v>
                </c:pt>
                <c:pt idx="265">
                  <c:v>36167</c:v>
                </c:pt>
                <c:pt idx="266">
                  <c:v>36168</c:v>
                </c:pt>
                <c:pt idx="267">
                  <c:v>36171</c:v>
                </c:pt>
                <c:pt idx="268">
                  <c:v>36172</c:v>
                </c:pt>
                <c:pt idx="269">
                  <c:v>36173</c:v>
                </c:pt>
                <c:pt idx="270">
                  <c:v>36174</c:v>
                </c:pt>
                <c:pt idx="271">
                  <c:v>36175</c:v>
                </c:pt>
                <c:pt idx="272">
                  <c:v>36178</c:v>
                </c:pt>
                <c:pt idx="273">
                  <c:v>36179</c:v>
                </c:pt>
                <c:pt idx="274">
                  <c:v>36180</c:v>
                </c:pt>
                <c:pt idx="275">
                  <c:v>36181</c:v>
                </c:pt>
                <c:pt idx="276">
                  <c:v>36182</c:v>
                </c:pt>
                <c:pt idx="277">
                  <c:v>36185</c:v>
                </c:pt>
                <c:pt idx="278">
                  <c:v>36186</c:v>
                </c:pt>
                <c:pt idx="279">
                  <c:v>36187</c:v>
                </c:pt>
                <c:pt idx="280">
                  <c:v>36188</c:v>
                </c:pt>
                <c:pt idx="281">
                  <c:v>36189</c:v>
                </c:pt>
                <c:pt idx="282">
                  <c:v>36192</c:v>
                </c:pt>
                <c:pt idx="283">
                  <c:v>36193</c:v>
                </c:pt>
                <c:pt idx="284">
                  <c:v>36194</c:v>
                </c:pt>
                <c:pt idx="285">
                  <c:v>36195</c:v>
                </c:pt>
                <c:pt idx="286">
                  <c:v>36196</c:v>
                </c:pt>
                <c:pt idx="287">
                  <c:v>36199</c:v>
                </c:pt>
                <c:pt idx="288">
                  <c:v>36200</c:v>
                </c:pt>
                <c:pt idx="289">
                  <c:v>36201</c:v>
                </c:pt>
                <c:pt idx="290">
                  <c:v>36202</c:v>
                </c:pt>
                <c:pt idx="291">
                  <c:v>36203</c:v>
                </c:pt>
                <c:pt idx="292">
                  <c:v>36206</c:v>
                </c:pt>
                <c:pt idx="293">
                  <c:v>36207</c:v>
                </c:pt>
                <c:pt idx="294">
                  <c:v>36208</c:v>
                </c:pt>
                <c:pt idx="295">
                  <c:v>36209</c:v>
                </c:pt>
                <c:pt idx="296">
                  <c:v>36210</c:v>
                </c:pt>
                <c:pt idx="297">
                  <c:v>36213</c:v>
                </c:pt>
                <c:pt idx="298">
                  <c:v>36214</c:v>
                </c:pt>
                <c:pt idx="299">
                  <c:v>36215</c:v>
                </c:pt>
                <c:pt idx="300">
                  <c:v>36216</c:v>
                </c:pt>
                <c:pt idx="301">
                  <c:v>36217</c:v>
                </c:pt>
                <c:pt idx="302">
                  <c:v>36220</c:v>
                </c:pt>
                <c:pt idx="303">
                  <c:v>36221</c:v>
                </c:pt>
                <c:pt idx="304">
                  <c:v>36222</c:v>
                </c:pt>
                <c:pt idx="305">
                  <c:v>36223</c:v>
                </c:pt>
                <c:pt idx="306">
                  <c:v>36224</c:v>
                </c:pt>
                <c:pt idx="307">
                  <c:v>36227</c:v>
                </c:pt>
                <c:pt idx="308">
                  <c:v>36228</c:v>
                </c:pt>
                <c:pt idx="309">
                  <c:v>36229</c:v>
                </c:pt>
                <c:pt idx="310">
                  <c:v>36230</c:v>
                </c:pt>
                <c:pt idx="311">
                  <c:v>36231</c:v>
                </c:pt>
                <c:pt idx="312">
                  <c:v>36234</c:v>
                </c:pt>
                <c:pt idx="313">
                  <c:v>36235</c:v>
                </c:pt>
                <c:pt idx="314">
                  <c:v>36236</c:v>
                </c:pt>
                <c:pt idx="315">
                  <c:v>36237</c:v>
                </c:pt>
                <c:pt idx="316">
                  <c:v>36238</c:v>
                </c:pt>
                <c:pt idx="317">
                  <c:v>36241</c:v>
                </c:pt>
                <c:pt idx="318">
                  <c:v>36242</c:v>
                </c:pt>
                <c:pt idx="319">
                  <c:v>36243</c:v>
                </c:pt>
                <c:pt idx="320">
                  <c:v>36244</c:v>
                </c:pt>
                <c:pt idx="321">
                  <c:v>36245</c:v>
                </c:pt>
                <c:pt idx="322">
                  <c:v>36248</c:v>
                </c:pt>
                <c:pt idx="323">
                  <c:v>36249</c:v>
                </c:pt>
                <c:pt idx="324">
                  <c:v>36250</c:v>
                </c:pt>
                <c:pt idx="325">
                  <c:v>36251</c:v>
                </c:pt>
                <c:pt idx="326">
                  <c:v>36252</c:v>
                </c:pt>
                <c:pt idx="327">
                  <c:v>36255</c:v>
                </c:pt>
                <c:pt idx="328">
                  <c:v>36256</c:v>
                </c:pt>
                <c:pt idx="329">
                  <c:v>36257</c:v>
                </c:pt>
                <c:pt idx="330">
                  <c:v>36258</c:v>
                </c:pt>
                <c:pt idx="331">
                  <c:v>36259</c:v>
                </c:pt>
                <c:pt idx="332">
                  <c:v>36262</c:v>
                </c:pt>
                <c:pt idx="333">
                  <c:v>36263</c:v>
                </c:pt>
                <c:pt idx="334">
                  <c:v>36264</c:v>
                </c:pt>
                <c:pt idx="335">
                  <c:v>36265</c:v>
                </c:pt>
                <c:pt idx="336">
                  <c:v>36266</c:v>
                </c:pt>
                <c:pt idx="337">
                  <c:v>36269</c:v>
                </c:pt>
                <c:pt idx="338">
                  <c:v>36270</c:v>
                </c:pt>
                <c:pt idx="339">
                  <c:v>36271</c:v>
                </c:pt>
                <c:pt idx="340">
                  <c:v>36272</c:v>
                </c:pt>
                <c:pt idx="341">
                  <c:v>36273</c:v>
                </c:pt>
                <c:pt idx="342">
                  <c:v>36276</c:v>
                </c:pt>
                <c:pt idx="343">
                  <c:v>36277</c:v>
                </c:pt>
                <c:pt idx="344">
                  <c:v>36278</c:v>
                </c:pt>
                <c:pt idx="345">
                  <c:v>36279</c:v>
                </c:pt>
                <c:pt idx="346">
                  <c:v>36280</c:v>
                </c:pt>
                <c:pt idx="347">
                  <c:v>36283</c:v>
                </c:pt>
                <c:pt idx="348">
                  <c:v>36284</c:v>
                </c:pt>
                <c:pt idx="349">
                  <c:v>36285</c:v>
                </c:pt>
                <c:pt idx="350">
                  <c:v>36286</c:v>
                </c:pt>
                <c:pt idx="351">
                  <c:v>36287</c:v>
                </c:pt>
                <c:pt idx="352">
                  <c:v>36290</c:v>
                </c:pt>
                <c:pt idx="353">
                  <c:v>36291</c:v>
                </c:pt>
                <c:pt idx="354">
                  <c:v>36292</c:v>
                </c:pt>
                <c:pt idx="355">
                  <c:v>36293</c:v>
                </c:pt>
                <c:pt idx="356">
                  <c:v>36294</c:v>
                </c:pt>
                <c:pt idx="357">
                  <c:v>36297</c:v>
                </c:pt>
                <c:pt idx="358">
                  <c:v>36298</c:v>
                </c:pt>
                <c:pt idx="359">
                  <c:v>36299</c:v>
                </c:pt>
                <c:pt idx="360">
                  <c:v>36300</c:v>
                </c:pt>
                <c:pt idx="361">
                  <c:v>36301</c:v>
                </c:pt>
                <c:pt idx="362">
                  <c:v>36304</c:v>
                </c:pt>
                <c:pt idx="363">
                  <c:v>36305</c:v>
                </c:pt>
                <c:pt idx="364">
                  <c:v>36306</c:v>
                </c:pt>
                <c:pt idx="365">
                  <c:v>36307</c:v>
                </c:pt>
                <c:pt idx="366">
                  <c:v>36308</c:v>
                </c:pt>
                <c:pt idx="367">
                  <c:v>36311</c:v>
                </c:pt>
                <c:pt idx="368">
                  <c:v>36312</c:v>
                </c:pt>
                <c:pt idx="369">
                  <c:v>36313</c:v>
                </c:pt>
                <c:pt idx="370">
                  <c:v>36314</c:v>
                </c:pt>
                <c:pt idx="371">
                  <c:v>36315</c:v>
                </c:pt>
                <c:pt idx="372">
                  <c:v>36318</c:v>
                </c:pt>
                <c:pt idx="373">
                  <c:v>36319</c:v>
                </c:pt>
                <c:pt idx="374">
                  <c:v>36320</c:v>
                </c:pt>
                <c:pt idx="375">
                  <c:v>36321</c:v>
                </c:pt>
                <c:pt idx="376">
                  <c:v>36322</c:v>
                </c:pt>
                <c:pt idx="377">
                  <c:v>36325</c:v>
                </c:pt>
                <c:pt idx="378">
                  <c:v>36326</c:v>
                </c:pt>
                <c:pt idx="379">
                  <c:v>36327</c:v>
                </c:pt>
                <c:pt idx="380">
                  <c:v>36328</c:v>
                </c:pt>
                <c:pt idx="381">
                  <c:v>36329</c:v>
                </c:pt>
                <c:pt idx="382">
                  <c:v>36332</c:v>
                </c:pt>
                <c:pt idx="383">
                  <c:v>36333</c:v>
                </c:pt>
                <c:pt idx="384">
                  <c:v>36334</c:v>
                </c:pt>
                <c:pt idx="385">
                  <c:v>36335</c:v>
                </c:pt>
                <c:pt idx="386">
                  <c:v>36336</c:v>
                </c:pt>
                <c:pt idx="387">
                  <c:v>36339</c:v>
                </c:pt>
                <c:pt idx="388">
                  <c:v>36340</c:v>
                </c:pt>
                <c:pt idx="389">
                  <c:v>36341</c:v>
                </c:pt>
                <c:pt idx="390">
                  <c:v>36342</c:v>
                </c:pt>
                <c:pt idx="391">
                  <c:v>36343</c:v>
                </c:pt>
                <c:pt idx="392">
                  <c:v>36346</c:v>
                </c:pt>
                <c:pt idx="393">
                  <c:v>36347</c:v>
                </c:pt>
                <c:pt idx="394">
                  <c:v>36348</c:v>
                </c:pt>
                <c:pt idx="395">
                  <c:v>36349</c:v>
                </c:pt>
                <c:pt idx="396">
                  <c:v>36350</c:v>
                </c:pt>
                <c:pt idx="397">
                  <c:v>36353</c:v>
                </c:pt>
                <c:pt idx="398">
                  <c:v>36354</c:v>
                </c:pt>
                <c:pt idx="399">
                  <c:v>36355</c:v>
                </c:pt>
                <c:pt idx="400">
                  <c:v>36356</c:v>
                </c:pt>
                <c:pt idx="401">
                  <c:v>36357</c:v>
                </c:pt>
                <c:pt idx="402">
                  <c:v>36360</c:v>
                </c:pt>
                <c:pt idx="403">
                  <c:v>36361</c:v>
                </c:pt>
                <c:pt idx="404">
                  <c:v>36362</c:v>
                </c:pt>
                <c:pt idx="405">
                  <c:v>36363</c:v>
                </c:pt>
                <c:pt idx="406">
                  <c:v>36364</c:v>
                </c:pt>
                <c:pt idx="407">
                  <c:v>36367</c:v>
                </c:pt>
                <c:pt idx="408">
                  <c:v>36368</c:v>
                </c:pt>
                <c:pt idx="409">
                  <c:v>36369</c:v>
                </c:pt>
                <c:pt idx="410">
                  <c:v>36370</c:v>
                </c:pt>
                <c:pt idx="411">
                  <c:v>36371</c:v>
                </c:pt>
                <c:pt idx="412">
                  <c:v>36374</c:v>
                </c:pt>
                <c:pt idx="413">
                  <c:v>36375</c:v>
                </c:pt>
                <c:pt idx="414">
                  <c:v>36376</c:v>
                </c:pt>
                <c:pt idx="415">
                  <c:v>36377</c:v>
                </c:pt>
                <c:pt idx="416">
                  <c:v>36378</c:v>
                </c:pt>
                <c:pt idx="417">
                  <c:v>36381</c:v>
                </c:pt>
                <c:pt idx="418">
                  <c:v>36382</c:v>
                </c:pt>
                <c:pt idx="419">
                  <c:v>36383</c:v>
                </c:pt>
                <c:pt idx="420">
                  <c:v>36384</c:v>
                </c:pt>
                <c:pt idx="421">
                  <c:v>36385</c:v>
                </c:pt>
                <c:pt idx="422">
                  <c:v>36388</c:v>
                </c:pt>
                <c:pt idx="423">
                  <c:v>36389</c:v>
                </c:pt>
                <c:pt idx="424">
                  <c:v>36390</c:v>
                </c:pt>
                <c:pt idx="425">
                  <c:v>36391</c:v>
                </c:pt>
                <c:pt idx="426">
                  <c:v>36392</c:v>
                </c:pt>
                <c:pt idx="427">
                  <c:v>36395</c:v>
                </c:pt>
                <c:pt idx="428">
                  <c:v>36396</c:v>
                </c:pt>
                <c:pt idx="429">
                  <c:v>36397</c:v>
                </c:pt>
                <c:pt idx="430">
                  <c:v>36398</c:v>
                </c:pt>
                <c:pt idx="431">
                  <c:v>36399</c:v>
                </c:pt>
                <c:pt idx="432">
                  <c:v>36402</c:v>
                </c:pt>
                <c:pt idx="433">
                  <c:v>36403</c:v>
                </c:pt>
                <c:pt idx="434">
                  <c:v>36404</c:v>
                </c:pt>
                <c:pt idx="435">
                  <c:v>36405</c:v>
                </c:pt>
                <c:pt idx="436">
                  <c:v>36406</c:v>
                </c:pt>
                <c:pt idx="437">
                  <c:v>36409</c:v>
                </c:pt>
                <c:pt idx="438">
                  <c:v>36410</c:v>
                </c:pt>
                <c:pt idx="439">
                  <c:v>36411</c:v>
                </c:pt>
                <c:pt idx="440">
                  <c:v>36412</c:v>
                </c:pt>
                <c:pt idx="441">
                  <c:v>36413</c:v>
                </c:pt>
                <c:pt idx="442">
                  <c:v>36416</c:v>
                </c:pt>
                <c:pt idx="443">
                  <c:v>36417</c:v>
                </c:pt>
                <c:pt idx="444">
                  <c:v>36418</c:v>
                </c:pt>
                <c:pt idx="445">
                  <c:v>36419</c:v>
                </c:pt>
                <c:pt idx="446">
                  <c:v>36420</c:v>
                </c:pt>
                <c:pt idx="447">
                  <c:v>36423</c:v>
                </c:pt>
                <c:pt idx="448">
                  <c:v>36424</c:v>
                </c:pt>
                <c:pt idx="449">
                  <c:v>36425</c:v>
                </c:pt>
                <c:pt idx="450">
                  <c:v>36426</c:v>
                </c:pt>
                <c:pt idx="451">
                  <c:v>36427</c:v>
                </c:pt>
                <c:pt idx="452">
                  <c:v>36430</c:v>
                </c:pt>
                <c:pt idx="453">
                  <c:v>36431</c:v>
                </c:pt>
                <c:pt idx="454">
                  <c:v>36432</c:v>
                </c:pt>
                <c:pt idx="455">
                  <c:v>36433</c:v>
                </c:pt>
                <c:pt idx="456">
                  <c:v>36434</c:v>
                </c:pt>
                <c:pt idx="457">
                  <c:v>36437</c:v>
                </c:pt>
                <c:pt idx="458">
                  <c:v>36438</c:v>
                </c:pt>
                <c:pt idx="459">
                  <c:v>36439</c:v>
                </c:pt>
                <c:pt idx="460">
                  <c:v>36440</c:v>
                </c:pt>
                <c:pt idx="461">
                  <c:v>36441</c:v>
                </c:pt>
                <c:pt idx="462">
                  <c:v>36444</c:v>
                </c:pt>
                <c:pt idx="463">
                  <c:v>36445</c:v>
                </c:pt>
                <c:pt idx="464">
                  <c:v>36446</c:v>
                </c:pt>
                <c:pt idx="465">
                  <c:v>36447</c:v>
                </c:pt>
                <c:pt idx="466">
                  <c:v>36448</c:v>
                </c:pt>
                <c:pt idx="467">
                  <c:v>36451</c:v>
                </c:pt>
                <c:pt idx="468">
                  <c:v>36452</c:v>
                </c:pt>
                <c:pt idx="469">
                  <c:v>36453</c:v>
                </c:pt>
                <c:pt idx="470">
                  <c:v>36454</c:v>
                </c:pt>
                <c:pt idx="471">
                  <c:v>36455</c:v>
                </c:pt>
                <c:pt idx="472">
                  <c:v>36458</c:v>
                </c:pt>
                <c:pt idx="473">
                  <c:v>36459</c:v>
                </c:pt>
                <c:pt idx="474">
                  <c:v>36460</c:v>
                </c:pt>
                <c:pt idx="475">
                  <c:v>36461</c:v>
                </c:pt>
                <c:pt idx="476">
                  <c:v>36462</c:v>
                </c:pt>
                <c:pt idx="477">
                  <c:v>36465</c:v>
                </c:pt>
                <c:pt idx="478">
                  <c:v>36466</c:v>
                </c:pt>
                <c:pt idx="479">
                  <c:v>36467</c:v>
                </c:pt>
                <c:pt idx="480">
                  <c:v>36468</c:v>
                </c:pt>
                <c:pt idx="481">
                  <c:v>36469</c:v>
                </c:pt>
                <c:pt idx="482">
                  <c:v>36472</c:v>
                </c:pt>
                <c:pt idx="483">
                  <c:v>36473</c:v>
                </c:pt>
                <c:pt idx="484">
                  <c:v>36474</c:v>
                </c:pt>
                <c:pt idx="485">
                  <c:v>36475</c:v>
                </c:pt>
                <c:pt idx="486">
                  <c:v>36476</c:v>
                </c:pt>
                <c:pt idx="487">
                  <c:v>36479</c:v>
                </c:pt>
                <c:pt idx="488">
                  <c:v>36480</c:v>
                </c:pt>
                <c:pt idx="489">
                  <c:v>36481</c:v>
                </c:pt>
                <c:pt idx="490">
                  <c:v>36482</c:v>
                </c:pt>
                <c:pt idx="491">
                  <c:v>36483</c:v>
                </c:pt>
                <c:pt idx="492">
                  <c:v>36486</c:v>
                </c:pt>
                <c:pt idx="493">
                  <c:v>36487</c:v>
                </c:pt>
                <c:pt idx="494">
                  <c:v>36488</c:v>
                </c:pt>
                <c:pt idx="495">
                  <c:v>36489</c:v>
                </c:pt>
                <c:pt idx="496">
                  <c:v>36490</c:v>
                </c:pt>
                <c:pt idx="497">
                  <c:v>36493</c:v>
                </c:pt>
                <c:pt idx="498">
                  <c:v>36494</c:v>
                </c:pt>
                <c:pt idx="499">
                  <c:v>36495</c:v>
                </c:pt>
                <c:pt idx="500">
                  <c:v>36496</c:v>
                </c:pt>
                <c:pt idx="501">
                  <c:v>36497</c:v>
                </c:pt>
                <c:pt idx="502">
                  <c:v>36500</c:v>
                </c:pt>
                <c:pt idx="503">
                  <c:v>36501</c:v>
                </c:pt>
                <c:pt idx="504">
                  <c:v>36502</c:v>
                </c:pt>
                <c:pt idx="505">
                  <c:v>36503</c:v>
                </c:pt>
                <c:pt idx="506">
                  <c:v>36504</c:v>
                </c:pt>
                <c:pt idx="507">
                  <c:v>36507</c:v>
                </c:pt>
                <c:pt idx="508">
                  <c:v>36508</c:v>
                </c:pt>
                <c:pt idx="509">
                  <c:v>36509</c:v>
                </c:pt>
                <c:pt idx="510">
                  <c:v>36510</c:v>
                </c:pt>
                <c:pt idx="511">
                  <c:v>36511</c:v>
                </c:pt>
                <c:pt idx="512">
                  <c:v>36514</c:v>
                </c:pt>
                <c:pt idx="513">
                  <c:v>36515</c:v>
                </c:pt>
                <c:pt idx="514">
                  <c:v>36516</c:v>
                </c:pt>
                <c:pt idx="515">
                  <c:v>36517</c:v>
                </c:pt>
                <c:pt idx="516">
                  <c:v>36518</c:v>
                </c:pt>
                <c:pt idx="517">
                  <c:v>36521</c:v>
                </c:pt>
                <c:pt idx="518">
                  <c:v>36522</c:v>
                </c:pt>
                <c:pt idx="519">
                  <c:v>36523</c:v>
                </c:pt>
                <c:pt idx="520">
                  <c:v>36524</c:v>
                </c:pt>
                <c:pt idx="521">
                  <c:v>36525</c:v>
                </c:pt>
                <c:pt idx="522">
                  <c:v>36528</c:v>
                </c:pt>
                <c:pt idx="523">
                  <c:v>36529</c:v>
                </c:pt>
                <c:pt idx="524">
                  <c:v>36530</c:v>
                </c:pt>
                <c:pt idx="525">
                  <c:v>36531</c:v>
                </c:pt>
                <c:pt idx="526">
                  <c:v>36532</c:v>
                </c:pt>
                <c:pt idx="527">
                  <c:v>36535</c:v>
                </c:pt>
                <c:pt idx="528">
                  <c:v>36536</c:v>
                </c:pt>
                <c:pt idx="529">
                  <c:v>36537</c:v>
                </c:pt>
                <c:pt idx="530">
                  <c:v>36538</c:v>
                </c:pt>
                <c:pt idx="531">
                  <c:v>36539</c:v>
                </c:pt>
                <c:pt idx="532">
                  <c:v>36542</c:v>
                </c:pt>
                <c:pt idx="533">
                  <c:v>36543</c:v>
                </c:pt>
                <c:pt idx="534">
                  <c:v>36544</c:v>
                </c:pt>
                <c:pt idx="535">
                  <c:v>36545</c:v>
                </c:pt>
                <c:pt idx="536">
                  <c:v>36546</c:v>
                </c:pt>
                <c:pt idx="537">
                  <c:v>36549</c:v>
                </c:pt>
                <c:pt idx="538">
                  <c:v>36550</c:v>
                </c:pt>
                <c:pt idx="539">
                  <c:v>36551</c:v>
                </c:pt>
                <c:pt idx="540">
                  <c:v>36552</c:v>
                </c:pt>
                <c:pt idx="541">
                  <c:v>36553</c:v>
                </c:pt>
                <c:pt idx="542">
                  <c:v>36556</c:v>
                </c:pt>
                <c:pt idx="543">
                  <c:v>36557</c:v>
                </c:pt>
                <c:pt idx="544">
                  <c:v>36558</c:v>
                </c:pt>
                <c:pt idx="545">
                  <c:v>36559</c:v>
                </c:pt>
                <c:pt idx="546">
                  <c:v>36560</c:v>
                </c:pt>
                <c:pt idx="547">
                  <c:v>36563</c:v>
                </c:pt>
                <c:pt idx="548">
                  <c:v>36564</c:v>
                </c:pt>
                <c:pt idx="549">
                  <c:v>36565</c:v>
                </c:pt>
                <c:pt idx="550">
                  <c:v>36566</c:v>
                </c:pt>
                <c:pt idx="551">
                  <c:v>36567</c:v>
                </c:pt>
                <c:pt idx="552">
                  <c:v>36570</c:v>
                </c:pt>
                <c:pt idx="553">
                  <c:v>36571</c:v>
                </c:pt>
                <c:pt idx="554">
                  <c:v>36572</c:v>
                </c:pt>
                <c:pt idx="555">
                  <c:v>36573</c:v>
                </c:pt>
                <c:pt idx="556">
                  <c:v>36574</c:v>
                </c:pt>
                <c:pt idx="557">
                  <c:v>36577</c:v>
                </c:pt>
                <c:pt idx="558">
                  <c:v>36578</c:v>
                </c:pt>
                <c:pt idx="559">
                  <c:v>36579</c:v>
                </c:pt>
                <c:pt idx="560">
                  <c:v>36580</c:v>
                </c:pt>
                <c:pt idx="561">
                  <c:v>36581</c:v>
                </c:pt>
                <c:pt idx="562">
                  <c:v>36584</c:v>
                </c:pt>
                <c:pt idx="563">
                  <c:v>36585</c:v>
                </c:pt>
                <c:pt idx="564">
                  <c:v>36586</c:v>
                </c:pt>
                <c:pt idx="565">
                  <c:v>36587</c:v>
                </c:pt>
                <c:pt idx="566">
                  <c:v>36588</c:v>
                </c:pt>
                <c:pt idx="567">
                  <c:v>36591</c:v>
                </c:pt>
                <c:pt idx="568">
                  <c:v>36592</c:v>
                </c:pt>
                <c:pt idx="569">
                  <c:v>36593</c:v>
                </c:pt>
                <c:pt idx="570">
                  <c:v>36594</c:v>
                </c:pt>
                <c:pt idx="571">
                  <c:v>36595</c:v>
                </c:pt>
                <c:pt idx="572">
                  <c:v>36598</c:v>
                </c:pt>
                <c:pt idx="573">
                  <c:v>36599</c:v>
                </c:pt>
                <c:pt idx="574">
                  <c:v>36600</c:v>
                </c:pt>
                <c:pt idx="575">
                  <c:v>36601</c:v>
                </c:pt>
                <c:pt idx="576">
                  <c:v>36602</c:v>
                </c:pt>
                <c:pt idx="577">
                  <c:v>36605</c:v>
                </c:pt>
                <c:pt idx="578">
                  <c:v>36606</c:v>
                </c:pt>
                <c:pt idx="579">
                  <c:v>36607</c:v>
                </c:pt>
                <c:pt idx="580">
                  <c:v>36608</c:v>
                </c:pt>
                <c:pt idx="581">
                  <c:v>36609</c:v>
                </c:pt>
                <c:pt idx="582">
                  <c:v>36612</c:v>
                </c:pt>
                <c:pt idx="583">
                  <c:v>36613</c:v>
                </c:pt>
                <c:pt idx="584">
                  <c:v>36614</c:v>
                </c:pt>
                <c:pt idx="585">
                  <c:v>36615</c:v>
                </c:pt>
                <c:pt idx="586">
                  <c:v>36616</c:v>
                </c:pt>
                <c:pt idx="587">
                  <c:v>36619</c:v>
                </c:pt>
                <c:pt idx="588">
                  <c:v>36620</c:v>
                </c:pt>
                <c:pt idx="589">
                  <c:v>36621</c:v>
                </c:pt>
                <c:pt idx="590">
                  <c:v>36622</c:v>
                </c:pt>
                <c:pt idx="591">
                  <c:v>36623</c:v>
                </c:pt>
                <c:pt idx="592">
                  <c:v>36626</c:v>
                </c:pt>
                <c:pt idx="593">
                  <c:v>36627</c:v>
                </c:pt>
                <c:pt idx="594">
                  <c:v>36628</c:v>
                </c:pt>
                <c:pt idx="595">
                  <c:v>36629</c:v>
                </c:pt>
                <c:pt idx="596">
                  <c:v>36630</c:v>
                </c:pt>
                <c:pt idx="597">
                  <c:v>36633</c:v>
                </c:pt>
                <c:pt idx="598">
                  <c:v>36634</c:v>
                </c:pt>
                <c:pt idx="599">
                  <c:v>36635</c:v>
                </c:pt>
                <c:pt idx="600">
                  <c:v>36636</c:v>
                </c:pt>
                <c:pt idx="601">
                  <c:v>36637</c:v>
                </c:pt>
                <c:pt idx="602">
                  <c:v>36640</c:v>
                </c:pt>
                <c:pt idx="603">
                  <c:v>36641</c:v>
                </c:pt>
                <c:pt idx="604">
                  <c:v>36642</c:v>
                </c:pt>
                <c:pt idx="605">
                  <c:v>36643</c:v>
                </c:pt>
                <c:pt idx="606">
                  <c:v>36644</c:v>
                </c:pt>
                <c:pt idx="607">
                  <c:v>36647</c:v>
                </c:pt>
                <c:pt idx="608">
                  <c:v>36648</c:v>
                </c:pt>
                <c:pt idx="609">
                  <c:v>36649</c:v>
                </c:pt>
                <c:pt idx="610">
                  <c:v>36650</c:v>
                </c:pt>
                <c:pt idx="611">
                  <c:v>36651</c:v>
                </c:pt>
                <c:pt idx="612">
                  <c:v>36654</c:v>
                </c:pt>
                <c:pt idx="613">
                  <c:v>36655</c:v>
                </c:pt>
                <c:pt idx="614">
                  <c:v>36656</c:v>
                </c:pt>
                <c:pt idx="615">
                  <c:v>36657</c:v>
                </c:pt>
                <c:pt idx="616">
                  <c:v>36658</c:v>
                </c:pt>
                <c:pt idx="617">
                  <c:v>36661</c:v>
                </c:pt>
                <c:pt idx="618">
                  <c:v>36662</c:v>
                </c:pt>
                <c:pt idx="619">
                  <c:v>36663</c:v>
                </c:pt>
                <c:pt idx="620">
                  <c:v>36664</c:v>
                </c:pt>
                <c:pt idx="621">
                  <c:v>36665</c:v>
                </c:pt>
                <c:pt idx="622">
                  <c:v>36668</c:v>
                </c:pt>
                <c:pt idx="623">
                  <c:v>36669</c:v>
                </c:pt>
                <c:pt idx="624">
                  <c:v>36670</c:v>
                </c:pt>
                <c:pt idx="625">
                  <c:v>36671</c:v>
                </c:pt>
                <c:pt idx="626">
                  <c:v>36672</c:v>
                </c:pt>
                <c:pt idx="627">
                  <c:v>36675</c:v>
                </c:pt>
                <c:pt idx="628">
                  <c:v>36676</c:v>
                </c:pt>
                <c:pt idx="629">
                  <c:v>36677</c:v>
                </c:pt>
                <c:pt idx="630">
                  <c:v>36678</c:v>
                </c:pt>
                <c:pt idx="631">
                  <c:v>36679</c:v>
                </c:pt>
                <c:pt idx="632">
                  <c:v>36682</c:v>
                </c:pt>
                <c:pt idx="633">
                  <c:v>36683</c:v>
                </c:pt>
                <c:pt idx="634">
                  <c:v>36684</c:v>
                </c:pt>
                <c:pt idx="635">
                  <c:v>36685</c:v>
                </c:pt>
                <c:pt idx="636">
                  <c:v>36686</c:v>
                </c:pt>
                <c:pt idx="637">
                  <c:v>36689</c:v>
                </c:pt>
                <c:pt idx="638">
                  <c:v>36690</c:v>
                </c:pt>
                <c:pt idx="639">
                  <c:v>36691</c:v>
                </c:pt>
                <c:pt idx="640">
                  <c:v>36692</c:v>
                </c:pt>
                <c:pt idx="641">
                  <c:v>36693</c:v>
                </c:pt>
                <c:pt idx="642">
                  <c:v>36696</c:v>
                </c:pt>
                <c:pt idx="643">
                  <c:v>36697</c:v>
                </c:pt>
                <c:pt idx="644">
                  <c:v>36698</c:v>
                </c:pt>
                <c:pt idx="645">
                  <c:v>36699</c:v>
                </c:pt>
                <c:pt idx="646">
                  <c:v>36700</c:v>
                </c:pt>
                <c:pt idx="647">
                  <c:v>36703</c:v>
                </c:pt>
                <c:pt idx="648">
                  <c:v>36704</c:v>
                </c:pt>
                <c:pt idx="649">
                  <c:v>36705</c:v>
                </c:pt>
                <c:pt idx="650">
                  <c:v>36706</c:v>
                </c:pt>
                <c:pt idx="651">
                  <c:v>36707</c:v>
                </c:pt>
                <c:pt idx="652">
                  <c:v>36710</c:v>
                </c:pt>
                <c:pt idx="653">
                  <c:v>36711</c:v>
                </c:pt>
                <c:pt idx="654">
                  <c:v>36712</c:v>
                </c:pt>
                <c:pt idx="655">
                  <c:v>36713</c:v>
                </c:pt>
                <c:pt idx="656">
                  <c:v>36714</c:v>
                </c:pt>
                <c:pt idx="657">
                  <c:v>36717</c:v>
                </c:pt>
                <c:pt idx="658">
                  <c:v>36718</c:v>
                </c:pt>
                <c:pt idx="659">
                  <c:v>36719</c:v>
                </c:pt>
                <c:pt idx="660">
                  <c:v>36720</c:v>
                </c:pt>
                <c:pt idx="661">
                  <c:v>36721</c:v>
                </c:pt>
                <c:pt idx="662">
                  <c:v>36724</c:v>
                </c:pt>
                <c:pt idx="663">
                  <c:v>36725</c:v>
                </c:pt>
                <c:pt idx="664">
                  <c:v>36726</c:v>
                </c:pt>
                <c:pt idx="665">
                  <c:v>36727</c:v>
                </c:pt>
                <c:pt idx="666">
                  <c:v>36728</c:v>
                </c:pt>
                <c:pt idx="667">
                  <c:v>36731</c:v>
                </c:pt>
                <c:pt idx="668">
                  <c:v>36732</c:v>
                </c:pt>
                <c:pt idx="669">
                  <c:v>36733</c:v>
                </c:pt>
                <c:pt idx="670">
                  <c:v>36734</c:v>
                </c:pt>
                <c:pt idx="671">
                  <c:v>36735</c:v>
                </c:pt>
                <c:pt idx="672">
                  <c:v>36738</c:v>
                </c:pt>
                <c:pt idx="673">
                  <c:v>36739</c:v>
                </c:pt>
                <c:pt idx="674">
                  <c:v>36740</c:v>
                </c:pt>
                <c:pt idx="675">
                  <c:v>36741</c:v>
                </c:pt>
                <c:pt idx="676">
                  <c:v>36742</c:v>
                </c:pt>
                <c:pt idx="677">
                  <c:v>36745</c:v>
                </c:pt>
                <c:pt idx="678">
                  <c:v>36746</c:v>
                </c:pt>
                <c:pt idx="679">
                  <c:v>36747</c:v>
                </c:pt>
                <c:pt idx="680">
                  <c:v>36748</c:v>
                </c:pt>
                <c:pt idx="681">
                  <c:v>36749</c:v>
                </c:pt>
                <c:pt idx="682">
                  <c:v>36752</c:v>
                </c:pt>
                <c:pt idx="683">
                  <c:v>36753</c:v>
                </c:pt>
                <c:pt idx="684">
                  <c:v>36754</c:v>
                </c:pt>
                <c:pt idx="685">
                  <c:v>36755</c:v>
                </c:pt>
                <c:pt idx="686">
                  <c:v>36756</c:v>
                </c:pt>
                <c:pt idx="687">
                  <c:v>36759</c:v>
                </c:pt>
                <c:pt idx="688">
                  <c:v>36760</c:v>
                </c:pt>
                <c:pt idx="689">
                  <c:v>36761</c:v>
                </c:pt>
                <c:pt idx="690">
                  <c:v>36762</c:v>
                </c:pt>
                <c:pt idx="691">
                  <c:v>36763</c:v>
                </c:pt>
                <c:pt idx="692">
                  <c:v>36766</c:v>
                </c:pt>
                <c:pt idx="693">
                  <c:v>36767</c:v>
                </c:pt>
                <c:pt idx="694">
                  <c:v>36768</c:v>
                </c:pt>
                <c:pt idx="695">
                  <c:v>36769</c:v>
                </c:pt>
                <c:pt idx="696">
                  <c:v>36770</c:v>
                </c:pt>
                <c:pt idx="697">
                  <c:v>36773</c:v>
                </c:pt>
                <c:pt idx="698">
                  <c:v>36774</c:v>
                </c:pt>
                <c:pt idx="699">
                  <c:v>36775</c:v>
                </c:pt>
                <c:pt idx="700">
                  <c:v>36776</c:v>
                </c:pt>
                <c:pt idx="701">
                  <c:v>36777</c:v>
                </c:pt>
                <c:pt idx="702">
                  <c:v>36780</c:v>
                </c:pt>
                <c:pt idx="703">
                  <c:v>36781</c:v>
                </c:pt>
                <c:pt idx="704">
                  <c:v>36782</c:v>
                </c:pt>
                <c:pt idx="705">
                  <c:v>36783</c:v>
                </c:pt>
                <c:pt idx="706">
                  <c:v>36784</c:v>
                </c:pt>
                <c:pt idx="707">
                  <c:v>36787</c:v>
                </c:pt>
                <c:pt idx="708">
                  <c:v>36788</c:v>
                </c:pt>
                <c:pt idx="709">
                  <c:v>36789</c:v>
                </c:pt>
                <c:pt idx="710">
                  <c:v>36790</c:v>
                </c:pt>
                <c:pt idx="711">
                  <c:v>36791</c:v>
                </c:pt>
                <c:pt idx="712">
                  <c:v>36794</c:v>
                </c:pt>
                <c:pt idx="713">
                  <c:v>36795</c:v>
                </c:pt>
                <c:pt idx="714">
                  <c:v>36796</c:v>
                </c:pt>
                <c:pt idx="715">
                  <c:v>36797</c:v>
                </c:pt>
                <c:pt idx="716">
                  <c:v>36798</c:v>
                </c:pt>
                <c:pt idx="717">
                  <c:v>36801</c:v>
                </c:pt>
                <c:pt idx="718">
                  <c:v>36802</c:v>
                </c:pt>
                <c:pt idx="719">
                  <c:v>36803</c:v>
                </c:pt>
                <c:pt idx="720">
                  <c:v>36804</c:v>
                </c:pt>
                <c:pt idx="721">
                  <c:v>36805</c:v>
                </c:pt>
                <c:pt idx="722">
                  <c:v>36808</c:v>
                </c:pt>
                <c:pt idx="723">
                  <c:v>36809</c:v>
                </c:pt>
                <c:pt idx="724">
                  <c:v>36810</c:v>
                </c:pt>
                <c:pt idx="725">
                  <c:v>36811</c:v>
                </c:pt>
                <c:pt idx="726">
                  <c:v>36812</c:v>
                </c:pt>
                <c:pt idx="727">
                  <c:v>36815</c:v>
                </c:pt>
                <c:pt idx="728">
                  <c:v>36816</c:v>
                </c:pt>
                <c:pt idx="729">
                  <c:v>36817</c:v>
                </c:pt>
                <c:pt idx="730">
                  <c:v>36818</c:v>
                </c:pt>
                <c:pt idx="731">
                  <c:v>36819</c:v>
                </c:pt>
                <c:pt idx="732">
                  <c:v>36822</c:v>
                </c:pt>
                <c:pt idx="733">
                  <c:v>36823</c:v>
                </c:pt>
                <c:pt idx="734">
                  <c:v>36824</c:v>
                </c:pt>
                <c:pt idx="735">
                  <c:v>36825</c:v>
                </c:pt>
                <c:pt idx="736">
                  <c:v>36826</c:v>
                </c:pt>
                <c:pt idx="737">
                  <c:v>36829</c:v>
                </c:pt>
                <c:pt idx="738">
                  <c:v>36830</c:v>
                </c:pt>
                <c:pt idx="739">
                  <c:v>36831</c:v>
                </c:pt>
                <c:pt idx="740">
                  <c:v>36832</c:v>
                </c:pt>
                <c:pt idx="741">
                  <c:v>36833</c:v>
                </c:pt>
                <c:pt idx="742">
                  <c:v>36836</c:v>
                </c:pt>
                <c:pt idx="743">
                  <c:v>36837</c:v>
                </c:pt>
                <c:pt idx="744">
                  <c:v>36838</c:v>
                </c:pt>
                <c:pt idx="745">
                  <c:v>36839</c:v>
                </c:pt>
                <c:pt idx="746">
                  <c:v>36840</c:v>
                </c:pt>
                <c:pt idx="747">
                  <c:v>36843</c:v>
                </c:pt>
                <c:pt idx="748">
                  <c:v>36844</c:v>
                </c:pt>
                <c:pt idx="749">
                  <c:v>36845</c:v>
                </c:pt>
                <c:pt idx="750">
                  <c:v>36846</c:v>
                </c:pt>
                <c:pt idx="751">
                  <c:v>36847</c:v>
                </c:pt>
                <c:pt idx="752">
                  <c:v>36850</c:v>
                </c:pt>
                <c:pt idx="753">
                  <c:v>36851</c:v>
                </c:pt>
                <c:pt idx="754">
                  <c:v>36852</c:v>
                </c:pt>
                <c:pt idx="755">
                  <c:v>36853</c:v>
                </c:pt>
                <c:pt idx="756">
                  <c:v>36854</c:v>
                </c:pt>
                <c:pt idx="757">
                  <c:v>36857</c:v>
                </c:pt>
                <c:pt idx="758">
                  <c:v>36858</c:v>
                </c:pt>
                <c:pt idx="759">
                  <c:v>36859</c:v>
                </c:pt>
                <c:pt idx="760">
                  <c:v>36860</c:v>
                </c:pt>
                <c:pt idx="761">
                  <c:v>36861</c:v>
                </c:pt>
                <c:pt idx="762">
                  <c:v>36864</c:v>
                </c:pt>
                <c:pt idx="763">
                  <c:v>36865</c:v>
                </c:pt>
                <c:pt idx="764">
                  <c:v>36866</c:v>
                </c:pt>
                <c:pt idx="765">
                  <c:v>36867</c:v>
                </c:pt>
                <c:pt idx="766">
                  <c:v>36868</c:v>
                </c:pt>
                <c:pt idx="767">
                  <c:v>36871</c:v>
                </c:pt>
                <c:pt idx="768">
                  <c:v>36872</c:v>
                </c:pt>
                <c:pt idx="769">
                  <c:v>36873</c:v>
                </c:pt>
                <c:pt idx="770">
                  <c:v>36874</c:v>
                </c:pt>
                <c:pt idx="771">
                  <c:v>36875</c:v>
                </c:pt>
                <c:pt idx="772">
                  <c:v>36878</c:v>
                </c:pt>
                <c:pt idx="773">
                  <c:v>36879</c:v>
                </c:pt>
                <c:pt idx="774">
                  <c:v>36880</c:v>
                </c:pt>
                <c:pt idx="775">
                  <c:v>36881</c:v>
                </c:pt>
                <c:pt idx="776">
                  <c:v>36882</c:v>
                </c:pt>
                <c:pt idx="777">
                  <c:v>36885</c:v>
                </c:pt>
                <c:pt idx="778">
                  <c:v>36886</c:v>
                </c:pt>
                <c:pt idx="779">
                  <c:v>36887</c:v>
                </c:pt>
                <c:pt idx="780">
                  <c:v>36888</c:v>
                </c:pt>
                <c:pt idx="781">
                  <c:v>36889</c:v>
                </c:pt>
                <c:pt idx="782">
                  <c:v>36892</c:v>
                </c:pt>
                <c:pt idx="783">
                  <c:v>36893</c:v>
                </c:pt>
                <c:pt idx="784">
                  <c:v>36894</c:v>
                </c:pt>
                <c:pt idx="785">
                  <c:v>36895</c:v>
                </c:pt>
                <c:pt idx="786">
                  <c:v>36896</c:v>
                </c:pt>
                <c:pt idx="787">
                  <c:v>36899</c:v>
                </c:pt>
                <c:pt idx="788">
                  <c:v>36900</c:v>
                </c:pt>
                <c:pt idx="789">
                  <c:v>36901</c:v>
                </c:pt>
                <c:pt idx="790">
                  <c:v>36902</c:v>
                </c:pt>
                <c:pt idx="791">
                  <c:v>36903</c:v>
                </c:pt>
                <c:pt idx="792">
                  <c:v>36906</c:v>
                </c:pt>
                <c:pt idx="793">
                  <c:v>36907</c:v>
                </c:pt>
                <c:pt idx="794">
                  <c:v>36908</c:v>
                </c:pt>
                <c:pt idx="795">
                  <c:v>36909</c:v>
                </c:pt>
                <c:pt idx="796">
                  <c:v>36910</c:v>
                </c:pt>
                <c:pt idx="797">
                  <c:v>36913</c:v>
                </c:pt>
                <c:pt idx="798">
                  <c:v>36914</c:v>
                </c:pt>
                <c:pt idx="799">
                  <c:v>36915</c:v>
                </c:pt>
                <c:pt idx="800">
                  <c:v>36916</c:v>
                </c:pt>
                <c:pt idx="801">
                  <c:v>36917</c:v>
                </c:pt>
                <c:pt idx="802">
                  <c:v>36920</c:v>
                </c:pt>
                <c:pt idx="803">
                  <c:v>36921</c:v>
                </c:pt>
                <c:pt idx="804">
                  <c:v>36922</c:v>
                </c:pt>
                <c:pt idx="805">
                  <c:v>36923</c:v>
                </c:pt>
                <c:pt idx="806">
                  <c:v>36924</c:v>
                </c:pt>
                <c:pt idx="807">
                  <c:v>36927</c:v>
                </c:pt>
                <c:pt idx="808">
                  <c:v>36928</c:v>
                </c:pt>
                <c:pt idx="809">
                  <c:v>36929</c:v>
                </c:pt>
                <c:pt idx="810">
                  <c:v>36930</c:v>
                </c:pt>
                <c:pt idx="811">
                  <c:v>36931</c:v>
                </c:pt>
                <c:pt idx="812">
                  <c:v>36934</c:v>
                </c:pt>
                <c:pt idx="813">
                  <c:v>36935</c:v>
                </c:pt>
                <c:pt idx="814">
                  <c:v>36936</c:v>
                </c:pt>
                <c:pt idx="815">
                  <c:v>36937</c:v>
                </c:pt>
                <c:pt idx="816">
                  <c:v>36938</c:v>
                </c:pt>
                <c:pt idx="817">
                  <c:v>36941</c:v>
                </c:pt>
                <c:pt idx="818">
                  <c:v>36942</c:v>
                </c:pt>
                <c:pt idx="819">
                  <c:v>36943</c:v>
                </c:pt>
                <c:pt idx="820">
                  <c:v>36944</c:v>
                </c:pt>
                <c:pt idx="821">
                  <c:v>36945</c:v>
                </c:pt>
                <c:pt idx="822">
                  <c:v>36948</c:v>
                </c:pt>
                <c:pt idx="823">
                  <c:v>36949</c:v>
                </c:pt>
                <c:pt idx="824">
                  <c:v>36950</c:v>
                </c:pt>
                <c:pt idx="825">
                  <c:v>36951</c:v>
                </c:pt>
                <c:pt idx="826">
                  <c:v>36952</c:v>
                </c:pt>
                <c:pt idx="827">
                  <c:v>36955</c:v>
                </c:pt>
                <c:pt idx="828">
                  <c:v>36956</c:v>
                </c:pt>
                <c:pt idx="829">
                  <c:v>36957</c:v>
                </c:pt>
                <c:pt idx="830">
                  <c:v>36958</c:v>
                </c:pt>
                <c:pt idx="831">
                  <c:v>36959</c:v>
                </c:pt>
                <c:pt idx="832">
                  <c:v>36962</c:v>
                </c:pt>
                <c:pt idx="833">
                  <c:v>36963</c:v>
                </c:pt>
                <c:pt idx="834">
                  <c:v>36964</c:v>
                </c:pt>
                <c:pt idx="835">
                  <c:v>36965</c:v>
                </c:pt>
                <c:pt idx="836">
                  <c:v>36966</c:v>
                </c:pt>
                <c:pt idx="837">
                  <c:v>36969</c:v>
                </c:pt>
                <c:pt idx="838">
                  <c:v>36970</c:v>
                </c:pt>
                <c:pt idx="839">
                  <c:v>36971</c:v>
                </c:pt>
                <c:pt idx="840">
                  <c:v>36972</c:v>
                </c:pt>
                <c:pt idx="841">
                  <c:v>36973</c:v>
                </c:pt>
                <c:pt idx="842">
                  <c:v>36976</c:v>
                </c:pt>
                <c:pt idx="843">
                  <c:v>36977</c:v>
                </c:pt>
                <c:pt idx="844">
                  <c:v>36978</c:v>
                </c:pt>
                <c:pt idx="845">
                  <c:v>36979</c:v>
                </c:pt>
                <c:pt idx="846">
                  <c:v>36980</c:v>
                </c:pt>
                <c:pt idx="847">
                  <c:v>36983</c:v>
                </c:pt>
                <c:pt idx="848">
                  <c:v>36984</c:v>
                </c:pt>
                <c:pt idx="849">
                  <c:v>36985</c:v>
                </c:pt>
                <c:pt idx="850">
                  <c:v>36986</c:v>
                </c:pt>
                <c:pt idx="851">
                  <c:v>36987</c:v>
                </c:pt>
                <c:pt idx="852">
                  <c:v>36990</c:v>
                </c:pt>
                <c:pt idx="853">
                  <c:v>36991</c:v>
                </c:pt>
                <c:pt idx="854">
                  <c:v>36992</c:v>
                </c:pt>
                <c:pt idx="855">
                  <c:v>36993</c:v>
                </c:pt>
                <c:pt idx="856">
                  <c:v>36994</c:v>
                </c:pt>
                <c:pt idx="857">
                  <c:v>36997</c:v>
                </c:pt>
                <c:pt idx="858">
                  <c:v>36998</c:v>
                </c:pt>
                <c:pt idx="859">
                  <c:v>36999</c:v>
                </c:pt>
                <c:pt idx="860">
                  <c:v>37000</c:v>
                </c:pt>
                <c:pt idx="861">
                  <c:v>37001</c:v>
                </c:pt>
                <c:pt idx="862">
                  <c:v>37004</c:v>
                </c:pt>
                <c:pt idx="863">
                  <c:v>37005</c:v>
                </c:pt>
                <c:pt idx="864">
                  <c:v>37006</c:v>
                </c:pt>
                <c:pt idx="865">
                  <c:v>37007</c:v>
                </c:pt>
                <c:pt idx="866">
                  <c:v>37008</c:v>
                </c:pt>
                <c:pt idx="867">
                  <c:v>37011</c:v>
                </c:pt>
                <c:pt idx="868">
                  <c:v>37012</c:v>
                </c:pt>
                <c:pt idx="869">
                  <c:v>37013</c:v>
                </c:pt>
                <c:pt idx="870">
                  <c:v>37014</c:v>
                </c:pt>
                <c:pt idx="871">
                  <c:v>37015</c:v>
                </c:pt>
                <c:pt idx="872">
                  <c:v>37018</c:v>
                </c:pt>
                <c:pt idx="873">
                  <c:v>37019</c:v>
                </c:pt>
                <c:pt idx="874">
                  <c:v>37020</c:v>
                </c:pt>
                <c:pt idx="875">
                  <c:v>37021</c:v>
                </c:pt>
                <c:pt idx="876">
                  <c:v>37022</c:v>
                </c:pt>
                <c:pt idx="877">
                  <c:v>37025</c:v>
                </c:pt>
                <c:pt idx="878">
                  <c:v>37026</c:v>
                </c:pt>
                <c:pt idx="879">
                  <c:v>37027</c:v>
                </c:pt>
                <c:pt idx="880">
                  <c:v>37028</c:v>
                </c:pt>
                <c:pt idx="881">
                  <c:v>37029</c:v>
                </c:pt>
                <c:pt idx="882">
                  <c:v>37032</c:v>
                </c:pt>
                <c:pt idx="883">
                  <c:v>37033</c:v>
                </c:pt>
                <c:pt idx="884">
                  <c:v>37034</c:v>
                </c:pt>
                <c:pt idx="885">
                  <c:v>37035</c:v>
                </c:pt>
                <c:pt idx="886">
                  <c:v>37036</c:v>
                </c:pt>
                <c:pt idx="887">
                  <c:v>37039</c:v>
                </c:pt>
                <c:pt idx="888">
                  <c:v>37040</c:v>
                </c:pt>
                <c:pt idx="889">
                  <c:v>37041</c:v>
                </c:pt>
                <c:pt idx="890">
                  <c:v>37042</c:v>
                </c:pt>
                <c:pt idx="891">
                  <c:v>37043</c:v>
                </c:pt>
                <c:pt idx="892">
                  <c:v>37046</c:v>
                </c:pt>
                <c:pt idx="893">
                  <c:v>37047</c:v>
                </c:pt>
                <c:pt idx="894">
                  <c:v>37048</c:v>
                </c:pt>
                <c:pt idx="895">
                  <c:v>37049</c:v>
                </c:pt>
                <c:pt idx="896">
                  <c:v>37050</c:v>
                </c:pt>
                <c:pt idx="897">
                  <c:v>37053</c:v>
                </c:pt>
                <c:pt idx="898">
                  <c:v>37054</c:v>
                </c:pt>
                <c:pt idx="899">
                  <c:v>37055</c:v>
                </c:pt>
                <c:pt idx="900">
                  <c:v>37056</c:v>
                </c:pt>
                <c:pt idx="901">
                  <c:v>37057</c:v>
                </c:pt>
                <c:pt idx="902">
                  <c:v>37060</c:v>
                </c:pt>
                <c:pt idx="903">
                  <c:v>37061</c:v>
                </c:pt>
                <c:pt idx="904">
                  <c:v>37062</c:v>
                </c:pt>
                <c:pt idx="905">
                  <c:v>37063</c:v>
                </c:pt>
                <c:pt idx="906">
                  <c:v>37064</c:v>
                </c:pt>
                <c:pt idx="907">
                  <c:v>37067</c:v>
                </c:pt>
                <c:pt idx="908">
                  <c:v>37068</c:v>
                </c:pt>
                <c:pt idx="909">
                  <c:v>37069</c:v>
                </c:pt>
                <c:pt idx="910">
                  <c:v>37070</c:v>
                </c:pt>
                <c:pt idx="911">
                  <c:v>37071</c:v>
                </c:pt>
                <c:pt idx="912">
                  <c:v>37074</c:v>
                </c:pt>
                <c:pt idx="913">
                  <c:v>37075</c:v>
                </c:pt>
                <c:pt idx="914">
                  <c:v>37076</c:v>
                </c:pt>
                <c:pt idx="915">
                  <c:v>37077</c:v>
                </c:pt>
                <c:pt idx="916">
                  <c:v>37078</c:v>
                </c:pt>
                <c:pt idx="917">
                  <c:v>37081</c:v>
                </c:pt>
                <c:pt idx="918">
                  <c:v>37082</c:v>
                </c:pt>
                <c:pt idx="919">
                  <c:v>37083</c:v>
                </c:pt>
                <c:pt idx="920">
                  <c:v>37084</c:v>
                </c:pt>
                <c:pt idx="921">
                  <c:v>37085</c:v>
                </c:pt>
                <c:pt idx="922">
                  <c:v>37088</c:v>
                </c:pt>
                <c:pt idx="923">
                  <c:v>37089</c:v>
                </c:pt>
                <c:pt idx="924">
                  <c:v>37090</c:v>
                </c:pt>
                <c:pt idx="925">
                  <c:v>37091</c:v>
                </c:pt>
                <c:pt idx="926">
                  <c:v>37092</c:v>
                </c:pt>
                <c:pt idx="927">
                  <c:v>37095</c:v>
                </c:pt>
                <c:pt idx="928">
                  <c:v>37096</c:v>
                </c:pt>
                <c:pt idx="929">
                  <c:v>37097</c:v>
                </c:pt>
                <c:pt idx="930">
                  <c:v>37098</c:v>
                </c:pt>
                <c:pt idx="931">
                  <c:v>37099</c:v>
                </c:pt>
                <c:pt idx="932">
                  <c:v>37102</c:v>
                </c:pt>
                <c:pt idx="933">
                  <c:v>37103</c:v>
                </c:pt>
                <c:pt idx="934">
                  <c:v>37104</c:v>
                </c:pt>
                <c:pt idx="935">
                  <c:v>37105</c:v>
                </c:pt>
                <c:pt idx="936">
                  <c:v>37106</c:v>
                </c:pt>
                <c:pt idx="937">
                  <c:v>37109</c:v>
                </c:pt>
                <c:pt idx="938">
                  <c:v>37110</c:v>
                </c:pt>
                <c:pt idx="939">
                  <c:v>37111</c:v>
                </c:pt>
                <c:pt idx="940">
                  <c:v>37112</c:v>
                </c:pt>
                <c:pt idx="941">
                  <c:v>37113</c:v>
                </c:pt>
                <c:pt idx="942">
                  <c:v>37116</c:v>
                </c:pt>
                <c:pt idx="943">
                  <c:v>37117</c:v>
                </c:pt>
                <c:pt idx="944">
                  <c:v>37118</c:v>
                </c:pt>
                <c:pt idx="945">
                  <c:v>37119</c:v>
                </c:pt>
                <c:pt idx="946">
                  <c:v>37120</c:v>
                </c:pt>
                <c:pt idx="947">
                  <c:v>37123</c:v>
                </c:pt>
                <c:pt idx="948">
                  <c:v>37124</c:v>
                </c:pt>
                <c:pt idx="949">
                  <c:v>37125</c:v>
                </c:pt>
                <c:pt idx="950">
                  <c:v>37126</c:v>
                </c:pt>
                <c:pt idx="951">
                  <c:v>37127</c:v>
                </c:pt>
                <c:pt idx="952">
                  <c:v>37130</c:v>
                </c:pt>
                <c:pt idx="953">
                  <c:v>37131</c:v>
                </c:pt>
                <c:pt idx="954">
                  <c:v>37132</c:v>
                </c:pt>
                <c:pt idx="955">
                  <c:v>37133</c:v>
                </c:pt>
                <c:pt idx="956">
                  <c:v>37134</c:v>
                </c:pt>
                <c:pt idx="957">
                  <c:v>37137</c:v>
                </c:pt>
                <c:pt idx="958">
                  <c:v>37138</c:v>
                </c:pt>
                <c:pt idx="959">
                  <c:v>37139</c:v>
                </c:pt>
                <c:pt idx="960">
                  <c:v>37140</c:v>
                </c:pt>
                <c:pt idx="961">
                  <c:v>37141</c:v>
                </c:pt>
                <c:pt idx="962">
                  <c:v>37144</c:v>
                </c:pt>
                <c:pt idx="963">
                  <c:v>37145</c:v>
                </c:pt>
                <c:pt idx="964">
                  <c:v>37146</c:v>
                </c:pt>
                <c:pt idx="965">
                  <c:v>37147</c:v>
                </c:pt>
                <c:pt idx="966">
                  <c:v>37148</c:v>
                </c:pt>
                <c:pt idx="967">
                  <c:v>37151</c:v>
                </c:pt>
                <c:pt idx="968">
                  <c:v>37152</c:v>
                </c:pt>
                <c:pt idx="969">
                  <c:v>37153</c:v>
                </c:pt>
                <c:pt idx="970">
                  <c:v>37154</c:v>
                </c:pt>
                <c:pt idx="971">
                  <c:v>37155</c:v>
                </c:pt>
                <c:pt idx="972">
                  <c:v>37158</c:v>
                </c:pt>
                <c:pt idx="973">
                  <c:v>37159</c:v>
                </c:pt>
                <c:pt idx="974">
                  <c:v>37160</c:v>
                </c:pt>
                <c:pt idx="975">
                  <c:v>37161</c:v>
                </c:pt>
                <c:pt idx="976">
                  <c:v>37162</c:v>
                </c:pt>
                <c:pt idx="977">
                  <c:v>37165</c:v>
                </c:pt>
                <c:pt idx="978">
                  <c:v>37166</c:v>
                </c:pt>
                <c:pt idx="979">
                  <c:v>37167</c:v>
                </c:pt>
                <c:pt idx="980">
                  <c:v>37168</c:v>
                </c:pt>
                <c:pt idx="981">
                  <c:v>37169</c:v>
                </c:pt>
                <c:pt idx="982">
                  <c:v>37172</c:v>
                </c:pt>
                <c:pt idx="983">
                  <c:v>37173</c:v>
                </c:pt>
                <c:pt idx="984">
                  <c:v>37174</c:v>
                </c:pt>
                <c:pt idx="985">
                  <c:v>37175</c:v>
                </c:pt>
                <c:pt idx="986">
                  <c:v>37176</c:v>
                </c:pt>
                <c:pt idx="987">
                  <c:v>37179</c:v>
                </c:pt>
                <c:pt idx="988">
                  <c:v>37180</c:v>
                </c:pt>
                <c:pt idx="989">
                  <c:v>37181</c:v>
                </c:pt>
                <c:pt idx="990">
                  <c:v>37182</c:v>
                </c:pt>
                <c:pt idx="991">
                  <c:v>37183</c:v>
                </c:pt>
                <c:pt idx="992">
                  <c:v>37186</c:v>
                </c:pt>
                <c:pt idx="993">
                  <c:v>37187</c:v>
                </c:pt>
                <c:pt idx="994">
                  <c:v>37188</c:v>
                </c:pt>
                <c:pt idx="995">
                  <c:v>37189</c:v>
                </c:pt>
                <c:pt idx="996">
                  <c:v>37190</c:v>
                </c:pt>
                <c:pt idx="997">
                  <c:v>37193</c:v>
                </c:pt>
                <c:pt idx="998">
                  <c:v>37194</c:v>
                </c:pt>
                <c:pt idx="999">
                  <c:v>37195</c:v>
                </c:pt>
                <c:pt idx="1000">
                  <c:v>37196</c:v>
                </c:pt>
                <c:pt idx="1001">
                  <c:v>37197</c:v>
                </c:pt>
                <c:pt idx="1002">
                  <c:v>37200</c:v>
                </c:pt>
                <c:pt idx="1003">
                  <c:v>37201</c:v>
                </c:pt>
                <c:pt idx="1004">
                  <c:v>37202</c:v>
                </c:pt>
                <c:pt idx="1005">
                  <c:v>37203</c:v>
                </c:pt>
                <c:pt idx="1006">
                  <c:v>37204</c:v>
                </c:pt>
                <c:pt idx="1007">
                  <c:v>37207</c:v>
                </c:pt>
                <c:pt idx="1008">
                  <c:v>37208</c:v>
                </c:pt>
                <c:pt idx="1009">
                  <c:v>37209</c:v>
                </c:pt>
                <c:pt idx="1010">
                  <c:v>37210</c:v>
                </c:pt>
                <c:pt idx="1011">
                  <c:v>37211</c:v>
                </c:pt>
                <c:pt idx="1012">
                  <c:v>37214</c:v>
                </c:pt>
                <c:pt idx="1013">
                  <c:v>37215</c:v>
                </c:pt>
                <c:pt idx="1014">
                  <c:v>37216</c:v>
                </c:pt>
                <c:pt idx="1015">
                  <c:v>37217</c:v>
                </c:pt>
                <c:pt idx="1016">
                  <c:v>37218</c:v>
                </c:pt>
                <c:pt idx="1017">
                  <c:v>37221</c:v>
                </c:pt>
                <c:pt idx="1018">
                  <c:v>37222</c:v>
                </c:pt>
                <c:pt idx="1019">
                  <c:v>37223</c:v>
                </c:pt>
                <c:pt idx="1020">
                  <c:v>37224</c:v>
                </c:pt>
                <c:pt idx="1021">
                  <c:v>37225</c:v>
                </c:pt>
                <c:pt idx="1022">
                  <c:v>37228</c:v>
                </c:pt>
                <c:pt idx="1023">
                  <c:v>37229</c:v>
                </c:pt>
                <c:pt idx="1024">
                  <c:v>37230</c:v>
                </c:pt>
                <c:pt idx="1025">
                  <c:v>37231</c:v>
                </c:pt>
                <c:pt idx="1026">
                  <c:v>37232</c:v>
                </c:pt>
                <c:pt idx="1027">
                  <c:v>37235</c:v>
                </c:pt>
                <c:pt idx="1028">
                  <c:v>37236</c:v>
                </c:pt>
                <c:pt idx="1029">
                  <c:v>37237</c:v>
                </c:pt>
                <c:pt idx="1030">
                  <c:v>37238</c:v>
                </c:pt>
                <c:pt idx="1031">
                  <c:v>37239</c:v>
                </c:pt>
                <c:pt idx="1032">
                  <c:v>37242</c:v>
                </c:pt>
                <c:pt idx="1033">
                  <c:v>37243</c:v>
                </c:pt>
                <c:pt idx="1034">
                  <c:v>37244</c:v>
                </c:pt>
                <c:pt idx="1035">
                  <c:v>37245</c:v>
                </c:pt>
                <c:pt idx="1036">
                  <c:v>37246</c:v>
                </c:pt>
                <c:pt idx="1037">
                  <c:v>37249</c:v>
                </c:pt>
                <c:pt idx="1038">
                  <c:v>37250</c:v>
                </c:pt>
                <c:pt idx="1039">
                  <c:v>37251</c:v>
                </c:pt>
                <c:pt idx="1040">
                  <c:v>37252</c:v>
                </c:pt>
                <c:pt idx="1041">
                  <c:v>37253</c:v>
                </c:pt>
                <c:pt idx="1042">
                  <c:v>37256</c:v>
                </c:pt>
                <c:pt idx="1043">
                  <c:v>37257</c:v>
                </c:pt>
                <c:pt idx="1044">
                  <c:v>37258</c:v>
                </c:pt>
                <c:pt idx="1045">
                  <c:v>37259</c:v>
                </c:pt>
                <c:pt idx="1046">
                  <c:v>37260</c:v>
                </c:pt>
                <c:pt idx="1047">
                  <c:v>37263</c:v>
                </c:pt>
                <c:pt idx="1048">
                  <c:v>37264</c:v>
                </c:pt>
                <c:pt idx="1049">
                  <c:v>37265</c:v>
                </c:pt>
                <c:pt idx="1050">
                  <c:v>37266</c:v>
                </c:pt>
                <c:pt idx="1051">
                  <c:v>37267</c:v>
                </c:pt>
                <c:pt idx="1052">
                  <c:v>37270</c:v>
                </c:pt>
                <c:pt idx="1053">
                  <c:v>37271</c:v>
                </c:pt>
                <c:pt idx="1054">
                  <c:v>37272</c:v>
                </c:pt>
                <c:pt idx="1055">
                  <c:v>37273</c:v>
                </c:pt>
                <c:pt idx="1056">
                  <c:v>37274</c:v>
                </c:pt>
                <c:pt idx="1057">
                  <c:v>37277</c:v>
                </c:pt>
                <c:pt idx="1058">
                  <c:v>37278</c:v>
                </c:pt>
                <c:pt idx="1059">
                  <c:v>37279</c:v>
                </c:pt>
                <c:pt idx="1060">
                  <c:v>37280</c:v>
                </c:pt>
                <c:pt idx="1061">
                  <c:v>37281</c:v>
                </c:pt>
                <c:pt idx="1062">
                  <c:v>37284</c:v>
                </c:pt>
                <c:pt idx="1063">
                  <c:v>37285</c:v>
                </c:pt>
                <c:pt idx="1064">
                  <c:v>37286</c:v>
                </c:pt>
                <c:pt idx="1065">
                  <c:v>37287</c:v>
                </c:pt>
                <c:pt idx="1066">
                  <c:v>37288</c:v>
                </c:pt>
                <c:pt idx="1067">
                  <c:v>37291</c:v>
                </c:pt>
                <c:pt idx="1068">
                  <c:v>37292</c:v>
                </c:pt>
                <c:pt idx="1069">
                  <c:v>37293</c:v>
                </c:pt>
                <c:pt idx="1070">
                  <c:v>37294</c:v>
                </c:pt>
                <c:pt idx="1071">
                  <c:v>37295</c:v>
                </c:pt>
                <c:pt idx="1072">
                  <c:v>37298</c:v>
                </c:pt>
                <c:pt idx="1073">
                  <c:v>37299</c:v>
                </c:pt>
                <c:pt idx="1074">
                  <c:v>37300</c:v>
                </c:pt>
                <c:pt idx="1075">
                  <c:v>37301</c:v>
                </c:pt>
                <c:pt idx="1076">
                  <c:v>37302</c:v>
                </c:pt>
                <c:pt idx="1077">
                  <c:v>37305</c:v>
                </c:pt>
                <c:pt idx="1078">
                  <c:v>37306</c:v>
                </c:pt>
                <c:pt idx="1079">
                  <c:v>37307</c:v>
                </c:pt>
                <c:pt idx="1080">
                  <c:v>37308</c:v>
                </c:pt>
                <c:pt idx="1081">
                  <c:v>37309</c:v>
                </c:pt>
                <c:pt idx="1082">
                  <c:v>37312</c:v>
                </c:pt>
                <c:pt idx="1083">
                  <c:v>37313</c:v>
                </c:pt>
                <c:pt idx="1084">
                  <c:v>37314</c:v>
                </c:pt>
                <c:pt idx="1085">
                  <c:v>37315</c:v>
                </c:pt>
                <c:pt idx="1086">
                  <c:v>37316</c:v>
                </c:pt>
                <c:pt idx="1087">
                  <c:v>37319</c:v>
                </c:pt>
                <c:pt idx="1088">
                  <c:v>37320</c:v>
                </c:pt>
                <c:pt idx="1089">
                  <c:v>37321</c:v>
                </c:pt>
                <c:pt idx="1090">
                  <c:v>37322</c:v>
                </c:pt>
                <c:pt idx="1091">
                  <c:v>37323</c:v>
                </c:pt>
                <c:pt idx="1092">
                  <c:v>37326</c:v>
                </c:pt>
                <c:pt idx="1093">
                  <c:v>37327</c:v>
                </c:pt>
                <c:pt idx="1094">
                  <c:v>37328</c:v>
                </c:pt>
                <c:pt idx="1095">
                  <c:v>37329</c:v>
                </c:pt>
                <c:pt idx="1096">
                  <c:v>37330</c:v>
                </c:pt>
                <c:pt idx="1097">
                  <c:v>37333</c:v>
                </c:pt>
                <c:pt idx="1098">
                  <c:v>37334</c:v>
                </c:pt>
                <c:pt idx="1099">
                  <c:v>37335</c:v>
                </c:pt>
                <c:pt idx="1100">
                  <c:v>37336</c:v>
                </c:pt>
                <c:pt idx="1101">
                  <c:v>37337</c:v>
                </c:pt>
                <c:pt idx="1102">
                  <c:v>37340</c:v>
                </c:pt>
                <c:pt idx="1103">
                  <c:v>37341</c:v>
                </c:pt>
                <c:pt idx="1104">
                  <c:v>37342</c:v>
                </c:pt>
                <c:pt idx="1105">
                  <c:v>37343</c:v>
                </c:pt>
                <c:pt idx="1106">
                  <c:v>37344</c:v>
                </c:pt>
                <c:pt idx="1107">
                  <c:v>37347</c:v>
                </c:pt>
                <c:pt idx="1108">
                  <c:v>37348</c:v>
                </c:pt>
                <c:pt idx="1109">
                  <c:v>37349</c:v>
                </c:pt>
                <c:pt idx="1110">
                  <c:v>37350</c:v>
                </c:pt>
                <c:pt idx="1111">
                  <c:v>37351</c:v>
                </c:pt>
                <c:pt idx="1112">
                  <c:v>37354</c:v>
                </c:pt>
                <c:pt idx="1113">
                  <c:v>37355</c:v>
                </c:pt>
                <c:pt idx="1114">
                  <c:v>37356</c:v>
                </c:pt>
                <c:pt idx="1115">
                  <c:v>37357</c:v>
                </c:pt>
                <c:pt idx="1116">
                  <c:v>37358</c:v>
                </c:pt>
                <c:pt idx="1117">
                  <c:v>37361</c:v>
                </c:pt>
                <c:pt idx="1118">
                  <c:v>37362</c:v>
                </c:pt>
                <c:pt idx="1119">
                  <c:v>37363</c:v>
                </c:pt>
                <c:pt idx="1120">
                  <c:v>37364</c:v>
                </c:pt>
                <c:pt idx="1121">
                  <c:v>37365</c:v>
                </c:pt>
                <c:pt idx="1122">
                  <c:v>37368</c:v>
                </c:pt>
                <c:pt idx="1123">
                  <c:v>37369</c:v>
                </c:pt>
                <c:pt idx="1124">
                  <c:v>37370</c:v>
                </c:pt>
                <c:pt idx="1125">
                  <c:v>37371</c:v>
                </c:pt>
                <c:pt idx="1126">
                  <c:v>37372</c:v>
                </c:pt>
                <c:pt idx="1127">
                  <c:v>37375</c:v>
                </c:pt>
                <c:pt idx="1128">
                  <c:v>37376</c:v>
                </c:pt>
                <c:pt idx="1129">
                  <c:v>37377</c:v>
                </c:pt>
                <c:pt idx="1130">
                  <c:v>37378</c:v>
                </c:pt>
                <c:pt idx="1131">
                  <c:v>37379</c:v>
                </c:pt>
                <c:pt idx="1132">
                  <c:v>37382</c:v>
                </c:pt>
                <c:pt idx="1133">
                  <c:v>37383</c:v>
                </c:pt>
                <c:pt idx="1134">
                  <c:v>37384</c:v>
                </c:pt>
                <c:pt idx="1135">
                  <c:v>37385</c:v>
                </c:pt>
                <c:pt idx="1136">
                  <c:v>37386</c:v>
                </c:pt>
                <c:pt idx="1137">
                  <c:v>37389</c:v>
                </c:pt>
                <c:pt idx="1138">
                  <c:v>37390</c:v>
                </c:pt>
                <c:pt idx="1139">
                  <c:v>37391</c:v>
                </c:pt>
                <c:pt idx="1140">
                  <c:v>37392</c:v>
                </c:pt>
                <c:pt idx="1141">
                  <c:v>37393</c:v>
                </c:pt>
                <c:pt idx="1142">
                  <c:v>37396</c:v>
                </c:pt>
                <c:pt idx="1143">
                  <c:v>37397</c:v>
                </c:pt>
                <c:pt idx="1144">
                  <c:v>37398</c:v>
                </c:pt>
                <c:pt idx="1145">
                  <c:v>37399</c:v>
                </c:pt>
                <c:pt idx="1146">
                  <c:v>37400</c:v>
                </c:pt>
                <c:pt idx="1147">
                  <c:v>37403</c:v>
                </c:pt>
                <c:pt idx="1148">
                  <c:v>37404</c:v>
                </c:pt>
                <c:pt idx="1149">
                  <c:v>37405</c:v>
                </c:pt>
                <c:pt idx="1150">
                  <c:v>37406</c:v>
                </c:pt>
                <c:pt idx="1151">
                  <c:v>37407</c:v>
                </c:pt>
                <c:pt idx="1152">
                  <c:v>37410</c:v>
                </c:pt>
                <c:pt idx="1153">
                  <c:v>37411</c:v>
                </c:pt>
                <c:pt idx="1154">
                  <c:v>37412</c:v>
                </c:pt>
                <c:pt idx="1155">
                  <c:v>37413</c:v>
                </c:pt>
                <c:pt idx="1156">
                  <c:v>37414</c:v>
                </c:pt>
                <c:pt idx="1157">
                  <c:v>37417</c:v>
                </c:pt>
                <c:pt idx="1158">
                  <c:v>37418</c:v>
                </c:pt>
                <c:pt idx="1159">
                  <c:v>37419</c:v>
                </c:pt>
                <c:pt idx="1160">
                  <c:v>37420</c:v>
                </c:pt>
                <c:pt idx="1161">
                  <c:v>37421</c:v>
                </c:pt>
                <c:pt idx="1162">
                  <c:v>37424</c:v>
                </c:pt>
                <c:pt idx="1163">
                  <c:v>37425</c:v>
                </c:pt>
                <c:pt idx="1164">
                  <c:v>37426</c:v>
                </c:pt>
                <c:pt idx="1165">
                  <c:v>37427</c:v>
                </c:pt>
                <c:pt idx="1166">
                  <c:v>37428</c:v>
                </c:pt>
                <c:pt idx="1167">
                  <c:v>37431</c:v>
                </c:pt>
                <c:pt idx="1168">
                  <c:v>37432</c:v>
                </c:pt>
                <c:pt idx="1169">
                  <c:v>37433</c:v>
                </c:pt>
                <c:pt idx="1170">
                  <c:v>37434</c:v>
                </c:pt>
                <c:pt idx="1171">
                  <c:v>37435</c:v>
                </c:pt>
                <c:pt idx="1172">
                  <c:v>37438</c:v>
                </c:pt>
                <c:pt idx="1173">
                  <c:v>37439</c:v>
                </c:pt>
                <c:pt idx="1174">
                  <c:v>37440</c:v>
                </c:pt>
                <c:pt idx="1175">
                  <c:v>37441</c:v>
                </c:pt>
                <c:pt idx="1176">
                  <c:v>37442</c:v>
                </c:pt>
                <c:pt idx="1177">
                  <c:v>37445</c:v>
                </c:pt>
                <c:pt idx="1178">
                  <c:v>37446</c:v>
                </c:pt>
                <c:pt idx="1179">
                  <c:v>37447</c:v>
                </c:pt>
                <c:pt idx="1180">
                  <c:v>37448</c:v>
                </c:pt>
                <c:pt idx="1181">
                  <c:v>37449</c:v>
                </c:pt>
                <c:pt idx="1182">
                  <c:v>37452</c:v>
                </c:pt>
                <c:pt idx="1183">
                  <c:v>37453</c:v>
                </c:pt>
                <c:pt idx="1184">
                  <c:v>37454</c:v>
                </c:pt>
                <c:pt idx="1185">
                  <c:v>37455</c:v>
                </c:pt>
                <c:pt idx="1186">
                  <c:v>37456</c:v>
                </c:pt>
                <c:pt idx="1187">
                  <c:v>37459</c:v>
                </c:pt>
                <c:pt idx="1188">
                  <c:v>37460</c:v>
                </c:pt>
                <c:pt idx="1189">
                  <c:v>37461</c:v>
                </c:pt>
                <c:pt idx="1190">
                  <c:v>37462</c:v>
                </c:pt>
                <c:pt idx="1191">
                  <c:v>37463</c:v>
                </c:pt>
                <c:pt idx="1192">
                  <c:v>37466</c:v>
                </c:pt>
                <c:pt idx="1193">
                  <c:v>37467</c:v>
                </c:pt>
                <c:pt idx="1194">
                  <c:v>37468</c:v>
                </c:pt>
                <c:pt idx="1195">
                  <c:v>37469</c:v>
                </c:pt>
                <c:pt idx="1196">
                  <c:v>37470</c:v>
                </c:pt>
                <c:pt idx="1197">
                  <c:v>37473</c:v>
                </c:pt>
                <c:pt idx="1198">
                  <c:v>37474</c:v>
                </c:pt>
                <c:pt idx="1199">
                  <c:v>37475</c:v>
                </c:pt>
                <c:pt idx="1200">
                  <c:v>37476</c:v>
                </c:pt>
                <c:pt idx="1201">
                  <c:v>37477</c:v>
                </c:pt>
                <c:pt idx="1202">
                  <c:v>37480</c:v>
                </c:pt>
                <c:pt idx="1203">
                  <c:v>37481</c:v>
                </c:pt>
                <c:pt idx="1204">
                  <c:v>37482</c:v>
                </c:pt>
                <c:pt idx="1205">
                  <c:v>37483</c:v>
                </c:pt>
                <c:pt idx="1206">
                  <c:v>37484</c:v>
                </c:pt>
                <c:pt idx="1207">
                  <c:v>37487</c:v>
                </c:pt>
                <c:pt idx="1208">
                  <c:v>37488</c:v>
                </c:pt>
                <c:pt idx="1209">
                  <c:v>37489</c:v>
                </c:pt>
                <c:pt idx="1210">
                  <c:v>37490</c:v>
                </c:pt>
                <c:pt idx="1211">
                  <c:v>37491</c:v>
                </c:pt>
                <c:pt idx="1212">
                  <c:v>37494</c:v>
                </c:pt>
                <c:pt idx="1213">
                  <c:v>37495</c:v>
                </c:pt>
                <c:pt idx="1214">
                  <c:v>37496</c:v>
                </c:pt>
                <c:pt idx="1215">
                  <c:v>37497</c:v>
                </c:pt>
                <c:pt idx="1216">
                  <c:v>37498</c:v>
                </c:pt>
                <c:pt idx="1217">
                  <c:v>37501</c:v>
                </c:pt>
                <c:pt idx="1218">
                  <c:v>37502</c:v>
                </c:pt>
                <c:pt idx="1219">
                  <c:v>37503</c:v>
                </c:pt>
                <c:pt idx="1220">
                  <c:v>37504</c:v>
                </c:pt>
                <c:pt idx="1221">
                  <c:v>37505</c:v>
                </c:pt>
                <c:pt idx="1222">
                  <c:v>37508</c:v>
                </c:pt>
                <c:pt idx="1223">
                  <c:v>37509</c:v>
                </c:pt>
                <c:pt idx="1224">
                  <c:v>37510</c:v>
                </c:pt>
                <c:pt idx="1225">
                  <c:v>37511</c:v>
                </c:pt>
                <c:pt idx="1226">
                  <c:v>37512</c:v>
                </c:pt>
                <c:pt idx="1227">
                  <c:v>37515</c:v>
                </c:pt>
                <c:pt idx="1228">
                  <c:v>37516</c:v>
                </c:pt>
                <c:pt idx="1229">
                  <c:v>37517</c:v>
                </c:pt>
                <c:pt idx="1230">
                  <c:v>37518</c:v>
                </c:pt>
                <c:pt idx="1231">
                  <c:v>37519</c:v>
                </c:pt>
                <c:pt idx="1232">
                  <c:v>37522</c:v>
                </c:pt>
                <c:pt idx="1233">
                  <c:v>37523</c:v>
                </c:pt>
                <c:pt idx="1234">
                  <c:v>37524</c:v>
                </c:pt>
                <c:pt idx="1235">
                  <c:v>37525</c:v>
                </c:pt>
                <c:pt idx="1236">
                  <c:v>37526</c:v>
                </c:pt>
                <c:pt idx="1237">
                  <c:v>37529</c:v>
                </c:pt>
                <c:pt idx="1238">
                  <c:v>37530</c:v>
                </c:pt>
                <c:pt idx="1239">
                  <c:v>37531</c:v>
                </c:pt>
                <c:pt idx="1240">
                  <c:v>37532</c:v>
                </c:pt>
                <c:pt idx="1241">
                  <c:v>37533</c:v>
                </c:pt>
                <c:pt idx="1242">
                  <c:v>37536</c:v>
                </c:pt>
                <c:pt idx="1243">
                  <c:v>37537</c:v>
                </c:pt>
                <c:pt idx="1244">
                  <c:v>37538</c:v>
                </c:pt>
                <c:pt idx="1245">
                  <c:v>37539</c:v>
                </c:pt>
                <c:pt idx="1246">
                  <c:v>37540</c:v>
                </c:pt>
                <c:pt idx="1247">
                  <c:v>37543</c:v>
                </c:pt>
                <c:pt idx="1248">
                  <c:v>37544</c:v>
                </c:pt>
                <c:pt idx="1249">
                  <c:v>37545</c:v>
                </c:pt>
                <c:pt idx="1250">
                  <c:v>37546</c:v>
                </c:pt>
                <c:pt idx="1251">
                  <c:v>37547</c:v>
                </c:pt>
                <c:pt idx="1252">
                  <c:v>37550</c:v>
                </c:pt>
                <c:pt idx="1253">
                  <c:v>37551</c:v>
                </c:pt>
                <c:pt idx="1254">
                  <c:v>37552</c:v>
                </c:pt>
                <c:pt idx="1255">
                  <c:v>37553</c:v>
                </c:pt>
                <c:pt idx="1256">
                  <c:v>37554</c:v>
                </c:pt>
                <c:pt idx="1257">
                  <c:v>37557</c:v>
                </c:pt>
                <c:pt idx="1258">
                  <c:v>37558</c:v>
                </c:pt>
                <c:pt idx="1259">
                  <c:v>37559</c:v>
                </c:pt>
                <c:pt idx="1260">
                  <c:v>37560</c:v>
                </c:pt>
                <c:pt idx="1261">
                  <c:v>37561</c:v>
                </c:pt>
                <c:pt idx="1262">
                  <c:v>37564</c:v>
                </c:pt>
                <c:pt idx="1263">
                  <c:v>37565</c:v>
                </c:pt>
                <c:pt idx="1264">
                  <c:v>37566</c:v>
                </c:pt>
                <c:pt idx="1265">
                  <c:v>37567</c:v>
                </c:pt>
                <c:pt idx="1266">
                  <c:v>37568</c:v>
                </c:pt>
                <c:pt idx="1267">
                  <c:v>37571</c:v>
                </c:pt>
                <c:pt idx="1268">
                  <c:v>37572</c:v>
                </c:pt>
                <c:pt idx="1269">
                  <c:v>37573</c:v>
                </c:pt>
                <c:pt idx="1270">
                  <c:v>37574</c:v>
                </c:pt>
                <c:pt idx="1271">
                  <c:v>37575</c:v>
                </c:pt>
                <c:pt idx="1272">
                  <c:v>37578</c:v>
                </c:pt>
                <c:pt idx="1273">
                  <c:v>37579</c:v>
                </c:pt>
                <c:pt idx="1274">
                  <c:v>37580</c:v>
                </c:pt>
                <c:pt idx="1275">
                  <c:v>37581</c:v>
                </c:pt>
                <c:pt idx="1276">
                  <c:v>37582</c:v>
                </c:pt>
                <c:pt idx="1277">
                  <c:v>37585</c:v>
                </c:pt>
                <c:pt idx="1278">
                  <c:v>37586</c:v>
                </c:pt>
                <c:pt idx="1279">
                  <c:v>37587</c:v>
                </c:pt>
                <c:pt idx="1280">
                  <c:v>37588</c:v>
                </c:pt>
                <c:pt idx="1281">
                  <c:v>37589</c:v>
                </c:pt>
                <c:pt idx="1282">
                  <c:v>37592</c:v>
                </c:pt>
                <c:pt idx="1283">
                  <c:v>37593</c:v>
                </c:pt>
                <c:pt idx="1284">
                  <c:v>37594</c:v>
                </c:pt>
                <c:pt idx="1285">
                  <c:v>37595</c:v>
                </c:pt>
                <c:pt idx="1286">
                  <c:v>37596</c:v>
                </c:pt>
                <c:pt idx="1287">
                  <c:v>37599</c:v>
                </c:pt>
                <c:pt idx="1288">
                  <c:v>37600</c:v>
                </c:pt>
                <c:pt idx="1289">
                  <c:v>37601</c:v>
                </c:pt>
                <c:pt idx="1290">
                  <c:v>37602</c:v>
                </c:pt>
                <c:pt idx="1291">
                  <c:v>37603</c:v>
                </c:pt>
                <c:pt idx="1292">
                  <c:v>37606</c:v>
                </c:pt>
                <c:pt idx="1293">
                  <c:v>37607</c:v>
                </c:pt>
                <c:pt idx="1294">
                  <c:v>37608</c:v>
                </c:pt>
                <c:pt idx="1295">
                  <c:v>37609</c:v>
                </c:pt>
                <c:pt idx="1296">
                  <c:v>37610</c:v>
                </c:pt>
                <c:pt idx="1297">
                  <c:v>37613</c:v>
                </c:pt>
                <c:pt idx="1298">
                  <c:v>37614</c:v>
                </c:pt>
                <c:pt idx="1299">
                  <c:v>37615</c:v>
                </c:pt>
                <c:pt idx="1300">
                  <c:v>37616</c:v>
                </c:pt>
                <c:pt idx="1301">
                  <c:v>37617</c:v>
                </c:pt>
                <c:pt idx="1302">
                  <c:v>37620</c:v>
                </c:pt>
                <c:pt idx="1303">
                  <c:v>37621</c:v>
                </c:pt>
                <c:pt idx="1304">
                  <c:v>37622</c:v>
                </c:pt>
                <c:pt idx="1305">
                  <c:v>37623</c:v>
                </c:pt>
                <c:pt idx="1306">
                  <c:v>37624</c:v>
                </c:pt>
                <c:pt idx="1307">
                  <c:v>37627</c:v>
                </c:pt>
                <c:pt idx="1308">
                  <c:v>37628</c:v>
                </c:pt>
                <c:pt idx="1309">
                  <c:v>37629</c:v>
                </c:pt>
                <c:pt idx="1310">
                  <c:v>37630</c:v>
                </c:pt>
                <c:pt idx="1311">
                  <c:v>37631</c:v>
                </c:pt>
                <c:pt idx="1312">
                  <c:v>37634</c:v>
                </c:pt>
                <c:pt idx="1313">
                  <c:v>37635</c:v>
                </c:pt>
                <c:pt idx="1314">
                  <c:v>37636</c:v>
                </c:pt>
                <c:pt idx="1315">
                  <c:v>37637</c:v>
                </c:pt>
                <c:pt idx="1316">
                  <c:v>37638</c:v>
                </c:pt>
                <c:pt idx="1317">
                  <c:v>37641</c:v>
                </c:pt>
                <c:pt idx="1318">
                  <c:v>37642</c:v>
                </c:pt>
                <c:pt idx="1319">
                  <c:v>37643</c:v>
                </c:pt>
                <c:pt idx="1320">
                  <c:v>37644</c:v>
                </c:pt>
                <c:pt idx="1321">
                  <c:v>37645</c:v>
                </c:pt>
                <c:pt idx="1322">
                  <c:v>37648</c:v>
                </c:pt>
                <c:pt idx="1323">
                  <c:v>37649</c:v>
                </c:pt>
                <c:pt idx="1324">
                  <c:v>37650</c:v>
                </c:pt>
                <c:pt idx="1325">
                  <c:v>37651</c:v>
                </c:pt>
                <c:pt idx="1326">
                  <c:v>37652</c:v>
                </c:pt>
                <c:pt idx="1327">
                  <c:v>37655</c:v>
                </c:pt>
                <c:pt idx="1328">
                  <c:v>37656</c:v>
                </c:pt>
                <c:pt idx="1329">
                  <c:v>37657</c:v>
                </c:pt>
                <c:pt idx="1330">
                  <c:v>37658</c:v>
                </c:pt>
                <c:pt idx="1331">
                  <c:v>37659</c:v>
                </c:pt>
                <c:pt idx="1332">
                  <c:v>37662</c:v>
                </c:pt>
                <c:pt idx="1333">
                  <c:v>37663</c:v>
                </c:pt>
                <c:pt idx="1334">
                  <c:v>37664</c:v>
                </c:pt>
                <c:pt idx="1335">
                  <c:v>37665</c:v>
                </c:pt>
                <c:pt idx="1336">
                  <c:v>37666</c:v>
                </c:pt>
                <c:pt idx="1337">
                  <c:v>37669</c:v>
                </c:pt>
                <c:pt idx="1338">
                  <c:v>37670</c:v>
                </c:pt>
                <c:pt idx="1339">
                  <c:v>37671</c:v>
                </c:pt>
                <c:pt idx="1340">
                  <c:v>37672</c:v>
                </c:pt>
                <c:pt idx="1341">
                  <c:v>37673</c:v>
                </c:pt>
                <c:pt idx="1342">
                  <c:v>37676</c:v>
                </c:pt>
                <c:pt idx="1343">
                  <c:v>37677</c:v>
                </c:pt>
                <c:pt idx="1344">
                  <c:v>37678</c:v>
                </c:pt>
                <c:pt idx="1345">
                  <c:v>37679</c:v>
                </c:pt>
                <c:pt idx="1346">
                  <c:v>37680</c:v>
                </c:pt>
                <c:pt idx="1347">
                  <c:v>37683</c:v>
                </c:pt>
                <c:pt idx="1348">
                  <c:v>37684</c:v>
                </c:pt>
                <c:pt idx="1349">
                  <c:v>37685</c:v>
                </c:pt>
                <c:pt idx="1350">
                  <c:v>37686</c:v>
                </c:pt>
                <c:pt idx="1351">
                  <c:v>37687</c:v>
                </c:pt>
                <c:pt idx="1352">
                  <c:v>37690</c:v>
                </c:pt>
                <c:pt idx="1353">
                  <c:v>37691</c:v>
                </c:pt>
                <c:pt idx="1354">
                  <c:v>37692</c:v>
                </c:pt>
                <c:pt idx="1355">
                  <c:v>37693</c:v>
                </c:pt>
                <c:pt idx="1356">
                  <c:v>37694</c:v>
                </c:pt>
                <c:pt idx="1357">
                  <c:v>37697</c:v>
                </c:pt>
                <c:pt idx="1358">
                  <c:v>37698</c:v>
                </c:pt>
                <c:pt idx="1359">
                  <c:v>37699</c:v>
                </c:pt>
                <c:pt idx="1360">
                  <c:v>37700</c:v>
                </c:pt>
                <c:pt idx="1361">
                  <c:v>37701</c:v>
                </c:pt>
                <c:pt idx="1362">
                  <c:v>37704</c:v>
                </c:pt>
                <c:pt idx="1363">
                  <c:v>37705</c:v>
                </c:pt>
                <c:pt idx="1364">
                  <c:v>37706</c:v>
                </c:pt>
                <c:pt idx="1365">
                  <c:v>37707</c:v>
                </c:pt>
                <c:pt idx="1366">
                  <c:v>37708</c:v>
                </c:pt>
                <c:pt idx="1367">
                  <c:v>37711</c:v>
                </c:pt>
                <c:pt idx="1368">
                  <c:v>37712</c:v>
                </c:pt>
                <c:pt idx="1369">
                  <c:v>37713</c:v>
                </c:pt>
                <c:pt idx="1370">
                  <c:v>37714</c:v>
                </c:pt>
                <c:pt idx="1371">
                  <c:v>37715</c:v>
                </c:pt>
                <c:pt idx="1372">
                  <c:v>37718</c:v>
                </c:pt>
                <c:pt idx="1373">
                  <c:v>37719</c:v>
                </c:pt>
                <c:pt idx="1374">
                  <c:v>37720</c:v>
                </c:pt>
                <c:pt idx="1375">
                  <c:v>37721</c:v>
                </c:pt>
                <c:pt idx="1376">
                  <c:v>37722</c:v>
                </c:pt>
                <c:pt idx="1377">
                  <c:v>37725</c:v>
                </c:pt>
                <c:pt idx="1378">
                  <c:v>37726</c:v>
                </c:pt>
                <c:pt idx="1379">
                  <c:v>37727</c:v>
                </c:pt>
                <c:pt idx="1380">
                  <c:v>37728</c:v>
                </c:pt>
                <c:pt idx="1381">
                  <c:v>37729</c:v>
                </c:pt>
                <c:pt idx="1382">
                  <c:v>37732</c:v>
                </c:pt>
                <c:pt idx="1383">
                  <c:v>37733</c:v>
                </c:pt>
                <c:pt idx="1384">
                  <c:v>37734</c:v>
                </c:pt>
                <c:pt idx="1385">
                  <c:v>37735</c:v>
                </c:pt>
                <c:pt idx="1386">
                  <c:v>37736</c:v>
                </c:pt>
                <c:pt idx="1387">
                  <c:v>37739</c:v>
                </c:pt>
                <c:pt idx="1388">
                  <c:v>37740</c:v>
                </c:pt>
                <c:pt idx="1389">
                  <c:v>37741</c:v>
                </c:pt>
                <c:pt idx="1390">
                  <c:v>37742</c:v>
                </c:pt>
                <c:pt idx="1391">
                  <c:v>37743</c:v>
                </c:pt>
                <c:pt idx="1392">
                  <c:v>37746</c:v>
                </c:pt>
                <c:pt idx="1393">
                  <c:v>37747</c:v>
                </c:pt>
                <c:pt idx="1394">
                  <c:v>37748</c:v>
                </c:pt>
                <c:pt idx="1395">
                  <c:v>37749</c:v>
                </c:pt>
                <c:pt idx="1396">
                  <c:v>37750</c:v>
                </c:pt>
                <c:pt idx="1397">
                  <c:v>37753</c:v>
                </c:pt>
                <c:pt idx="1398">
                  <c:v>37754</c:v>
                </c:pt>
                <c:pt idx="1399">
                  <c:v>37755</c:v>
                </c:pt>
                <c:pt idx="1400">
                  <c:v>37756</c:v>
                </c:pt>
                <c:pt idx="1401">
                  <c:v>37757</c:v>
                </c:pt>
                <c:pt idx="1402">
                  <c:v>37760</c:v>
                </c:pt>
                <c:pt idx="1403">
                  <c:v>37761</c:v>
                </c:pt>
                <c:pt idx="1404">
                  <c:v>37762</c:v>
                </c:pt>
                <c:pt idx="1405">
                  <c:v>37763</c:v>
                </c:pt>
                <c:pt idx="1406">
                  <c:v>37764</c:v>
                </c:pt>
                <c:pt idx="1407">
                  <c:v>37767</c:v>
                </c:pt>
                <c:pt idx="1408">
                  <c:v>37768</c:v>
                </c:pt>
                <c:pt idx="1409">
                  <c:v>37769</c:v>
                </c:pt>
                <c:pt idx="1410">
                  <c:v>37770</c:v>
                </c:pt>
                <c:pt idx="1411">
                  <c:v>37771</c:v>
                </c:pt>
                <c:pt idx="1412">
                  <c:v>37774</c:v>
                </c:pt>
                <c:pt idx="1413">
                  <c:v>37775</c:v>
                </c:pt>
                <c:pt idx="1414">
                  <c:v>37776</c:v>
                </c:pt>
                <c:pt idx="1415">
                  <c:v>37777</c:v>
                </c:pt>
                <c:pt idx="1416">
                  <c:v>37778</c:v>
                </c:pt>
                <c:pt idx="1417">
                  <c:v>37781</c:v>
                </c:pt>
                <c:pt idx="1418">
                  <c:v>37782</c:v>
                </c:pt>
                <c:pt idx="1419">
                  <c:v>37783</c:v>
                </c:pt>
                <c:pt idx="1420">
                  <c:v>37784</c:v>
                </c:pt>
                <c:pt idx="1421">
                  <c:v>37785</c:v>
                </c:pt>
                <c:pt idx="1422">
                  <c:v>37788</c:v>
                </c:pt>
                <c:pt idx="1423">
                  <c:v>37789</c:v>
                </c:pt>
                <c:pt idx="1424">
                  <c:v>37790</c:v>
                </c:pt>
                <c:pt idx="1425">
                  <c:v>37791</c:v>
                </c:pt>
                <c:pt idx="1426">
                  <c:v>37792</c:v>
                </c:pt>
                <c:pt idx="1427">
                  <c:v>37795</c:v>
                </c:pt>
                <c:pt idx="1428">
                  <c:v>37796</c:v>
                </c:pt>
                <c:pt idx="1429">
                  <c:v>37797</c:v>
                </c:pt>
                <c:pt idx="1430">
                  <c:v>37798</c:v>
                </c:pt>
                <c:pt idx="1431">
                  <c:v>37799</c:v>
                </c:pt>
                <c:pt idx="1432">
                  <c:v>37802</c:v>
                </c:pt>
                <c:pt idx="1433">
                  <c:v>37803</c:v>
                </c:pt>
                <c:pt idx="1434">
                  <c:v>37804</c:v>
                </c:pt>
                <c:pt idx="1435">
                  <c:v>37805</c:v>
                </c:pt>
                <c:pt idx="1436">
                  <c:v>37806</c:v>
                </c:pt>
                <c:pt idx="1437">
                  <c:v>37809</c:v>
                </c:pt>
                <c:pt idx="1438">
                  <c:v>37810</c:v>
                </c:pt>
                <c:pt idx="1439">
                  <c:v>37811</c:v>
                </c:pt>
                <c:pt idx="1440">
                  <c:v>37812</c:v>
                </c:pt>
                <c:pt idx="1441">
                  <c:v>37813</c:v>
                </c:pt>
                <c:pt idx="1442">
                  <c:v>37816</c:v>
                </c:pt>
                <c:pt idx="1443">
                  <c:v>37817</c:v>
                </c:pt>
                <c:pt idx="1444">
                  <c:v>37818</c:v>
                </c:pt>
                <c:pt idx="1445">
                  <c:v>37819</c:v>
                </c:pt>
                <c:pt idx="1446">
                  <c:v>37820</c:v>
                </c:pt>
                <c:pt idx="1447">
                  <c:v>37823</c:v>
                </c:pt>
                <c:pt idx="1448">
                  <c:v>37824</c:v>
                </c:pt>
                <c:pt idx="1449">
                  <c:v>37825</c:v>
                </c:pt>
                <c:pt idx="1450">
                  <c:v>37826</c:v>
                </c:pt>
                <c:pt idx="1451">
                  <c:v>37827</c:v>
                </c:pt>
                <c:pt idx="1452">
                  <c:v>37830</c:v>
                </c:pt>
                <c:pt idx="1453">
                  <c:v>37831</c:v>
                </c:pt>
                <c:pt idx="1454">
                  <c:v>37832</c:v>
                </c:pt>
                <c:pt idx="1455">
                  <c:v>37833</c:v>
                </c:pt>
                <c:pt idx="1456">
                  <c:v>37834</c:v>
                </c:pt>
                <c:pt idx="1457">
                  <c:v>37837</c:v>
                </c:pt>
                <c:pt idx="1458">
                  <c:v>37838</c:v>
                </c:pt>
                <c:pt idx="1459">
                  <c:v>37839</c:v>
                </c:pt>
                <c:pt idx="1460">
                  <c:v>37840</c:v>
                </c:pt>
                <c:pt idx="1461">
                  <c:v>37841</c:v>
                </c:pt>
                <c:pt idx="1462">
                  <c:v>37844</c:v>
                </c:pt>
                <c:pt idx="1463">
                  <c:v>37845</c:v>
                </c:pt>
                <c:pt idx="1464">
                  <c:v>37846</c:v>
                </c:pt>
                <c:pt idx="1465">
                  <c:v>37847</c:v>
                </c:pt>
                <c:pt idx="1466">
                  <c:v>37848</c:v>
                </c:pt>
                <c:pt idx="1467">
                  <c:v>37851</c:v>
                </c:pt>
                <c:pt idx="1468">
                  <c:v>37852</c:v>
                </c:pt>
                <c:pt idx="1469">
                  <c:v>37853</c:v>
                </c:pt>
                <c:pt idx="1470">
                  <c:v>37854</c:v>
                </c:pt>
                <c:pt idx="1471">
                  <c:v>37855</c:v>
                </c:pt>
                <c:pt idx="1472">
                  <c:v>37858</c:v>
                </c:pt>
                <c:pt idx="1473">
                  <c:v>37859</c:v>
                </c:pt>
                <c:pt idx="1474">
                  <c:v>37860</c:v>
                </c:pt>
                <c:pt idx="1475">
                  <c:v>37861</c:v>
                </c:pt>
                <c:pt idx="1476">
                  <c:v>37862</c:v>
                </c:pt>
                <c:pt idx="1477">
                  <c:v>37865</c:v>
                </c:pt>
                <c:pt idx="1478">
                  <c:v>37866</c:v>
                </c:pt>
                <c:pt idx="1479">
                  <c:v>37867</c:v>
                </c:pt>
                <c:pt idx="1480">
                  <c:v>37868</c:v>
                </c:pt>
                <c:pt idx="1481">
                  <c:v>37869</c:v>
                </c:pt>
                <c:pt idx="1482">
                  <c:v>37872</c:v>
                </c:pt>
                <c:pt idx="1483">
                  <c:v>37873</c:v>
                </c:pt>
                <c:pt idx="1484">
                  <c:v>37874</c:v>
                </c:pt>
                <c:pt idx="1485">
                  <c:v>37875</c:v>
                </c:pt>
                <c:pt idx="1486">
                  <c:v>37876</c:v>
                </c:pt>
                <c:pt idx="1487">
                  <c:v>37879</c:v>
                </c:pt>
                <c:pt idx="1488">
                  <c:v>37880</c:v>
                </c:pt>
                <c:pt idx="1489">
                  <c:v>37881</c:v>
                </c:pt>
                <c:pt idx="1490">
                  <c:v>37882</c:v>
                </c:pt>
                <c:pt idx="1491">
                  <c:v>37883</c:v>
                </c:pt>
                <c:pt idx="1492">
                  <c:v>37886</c:v>
                </c:pt>
                <c:pt idx="1493">
                  <c:v>37887</c:v>
                </c:pt>
                <c:pt idx="1494">
                  <c:v>37888</c:v>
                </c:pt>
                <c:pt idx="1495">
                  <c:v>37889</c:v>
                </c:pt>
                <c:pt idx="1496">
                  <c:v>37890</c:v>
                </c:pt>
                <c:pt idx="1497">
                  <c:v>37893</c:v>
                </c:pt>
                <c:pt idx="1498">
                  <c:v>37894</c:v>
                </c:pt>
                <c:pt idx="1499">
                  <c:v>37895</c:v>
                </c:pt>
                <c:pt idx="1500">
                  <c:v>37896</c:v>
                </c:pt>
                <c:pt idx="1501">
                  <c:v>37897</c:v>
                </c:pt>
                <c:pt idx="1502">
                  <c:v>37900</c:v>
                </c:pt>
                <c:pt idx="1503">
                  <c:v>37901</c:v>
                </c:pt>
                <c:pt idx="1504">
                  <c:v>37902</c:v>
                </c:pt>
                <c:pt idx="1505">
                  <c:v>37903</c:v>
                </c:pt>
                <c:pt idx="1506">
                  <c:v>37904</c:v>
                </c:pt>
                <c:pt idx="1507">
                  <c:v>37907</c:v>
                </c:pt>
                <c:pt idx="1508">
                  <c:v>37908</c:v>
                </c:pt>
                <c:pt idx="1509">
                  <c:v>37909</c:v>
                </c:pt>
                <c:pt idx="1510">
                  <c:v>37910</c:v>
                </c:pt>
                <c:pt idx="1511">
                  <c:v>37911</c:v>
                </c:pt>
                <c:pt idx="1512">
                  <c:v>37914</c:v>
                </c:pt>
                <c:pt idx="1513">
                  <c:v>37915</c:v>
                </c:pt>
                <c:pt idx="1514">
                  <c:v>37916</c:v>
                </c:pt>
                <c:pt idx="1515">
                  <c:v>37917</c:v>
                </c:pt>
                <c:pt idx="1516">
                  <c:v>37918</c:v>
                </c:pt>
                <c:pt idx="1517">
                  <c:v>37921</c:v>
                </c:pt>
                <c:pt idx="1518">
                  <c:v>37922</c:v>
                </c:pt>
                <c:pt idx="1519">
                  <c:v>37923</c:v>
                </c:pt>
                <c:pt idx="1520">
                  <c:v>37924</c:v>
                </c:pt>
                <c:pt idx="1521">
                  <c:v>37925</c:v>
                </c:pt>
                <c:pt idx="1522">
                  <c:v>37928</c:v>
                </c:pt>
                <c:pt idx="1523">
                  <c:v>37929</c:v>
                </c:pt>
                <c:pt idx="1524">
                  <c:v>37930</c:v>
                </c:pt>
                <c:pt idx="1525">
                  <c:v>37931</c:v>
                </c:pt>
                <c:pt idx="1526">
                  <c:v>37932</c:v>
                </c:pt>
                <c:pt idx="1527">
                  <c:v>37935</c:v>
                </c:pt>
                <c:pt idx="1528">
                  <c:v>37936</c:v>
                </c:pt>
                <c:pt idx="1529">
                  <c:v>37937</c:v>
                </c:pt>
                <c:pt idx="1530">
                  <c:v>37938</c:v>
                </c:pt>
                <c:pt idx="1531">
                  <c:v>37939</c:v>
                </c:pt>
                <c:pt idx="1532">
                  <c:v>37942</c:v>
                </c:pt>
                <c:pt idx="1533">
                  <c:v>37943</c:v>
                </c:pt>
                <c:pt idx="1534">
                  <c:v>37944</c:v>
                </c:pt>
                <c:pt idx="1535">
                  <c:v>37945</c:v>
                </c:pt>
                <c:pt idx="1536">
                  <c:v>37946</c:v>
                </c:pt>
                <c:pt idx="1537">
                  <c:v>37949</c:v>
                </c:pt>
                <c:pt idx="1538">
                  <c:v>37950</c:v>
                </c:pt>
                <c:pt idx="1539">
                  <c:v>37951</c:v>
                </c:pt>
                <c:pt idx="1540">
                  <c:v>37952</c:v>
                </c:pt>
                <c:pt idx="1541">
                  <c:v>37953</c:v>
                </c:pt>
                <c:pt idx="1542">
                  <c:v>37956</c:v>
                </c:pt>
                <c:pt idx="1543">
                  <c:v>37957</c:v>
                </c:pt>
                <c:pt idx="1544">
                  <c:v>37958</c:v>
                </c:pt>
                <c:pt idx="1545">
                  <c:v>37959</c:v>
                </c:pt>
                <c:pt idx="1546">
                  <c:v>37960</c:v>
                </c:pt>
                <c:pt idx="1547">
                  <c:v>37963</c:v>
                </c:pt>
                <c:pt idx="1548">
                  <c:v>37964</c:v>
                </c:pt>
                <c:pt idx="1549">
                  <c:v>37965</c:v>
                </c:pt>
                <c:pt idx="1550">
                  <c:v>37966</c:v>
                </c:pt>
                <c:pt idx="1551">
                  <c:v>37967</c:v>
                </c:pt>
                <c:pt idx="1552">
                  <c:v>37970</c:v>
                </c:pt>
                <c:pt idx="1553">
                  <c:v>37971</c:v>
                </c:pt>
                <c:pt idx="1554">
                  <c:v>37972</c:v>
                </c:pt>
                <c:pt idx="1555">
                  <c:v>37973</c:v>
                </c:pt>
                <c:pt idx="1556">
                  <c:v>37974</c:v>
                </c:pt>
                <c:pt idx="1557">
                  <c:v>37977</c:v>
                </c:pt>
                <c:pt idx="1558">
                  <c:v>37978</c:v>
                </c:pt>
                <c:pt idx="1559">
                  <c:v>37979</c:v>
                </c:pt>
                <c:pt idx="1560">
                  <c:v>37980</c:v>
                </c:pt>
                <c:pt idx="1561">
                  <c:v>37981</c:v>
                </c:pt>
                <c:pt idx="1562">
                  <c:v>37984</c:v>
                </c:pt>
                <c:pt idx="1563">
                  <c:v>37985</c:v>
                </c:pt>
                <c:pt idx="1564">
                  <c:v>37986</c:v>
                </c:pt>
                <c:pt idx="1565">
                  <c:v>37987</c:v>
                </c:pt>
                <c:pt idx="1566">
                  <c:v>37988</c:v>
                </c:pt>
                <c:pt idx="1567">
                  <c:v>37991</c:v>
                </c:pt>
                <c:pt idx="1568">
                  <c:v>37992</c:v>
                </c:pt>
                <c:pt idx="1569">
                  <c:v>37993</c:v>
                </c:pt>
                <c:pt idx="1570">
                  <c:v>37994</c:v>
                </c:pt>
                <c:pt idx="1571">
                  <c:v>37995</c:v>
                </c:pt>
                <c:pt idx="1572">
                  <c:v>37998</c:v>
                </c:pt>
                <c:pt idx="1573">
                  <c:v>37999</c:v>
                </c:pt>
                <c:pt idx="1574">
                  <c:v>38000</c:v>
                </c:pt>
                <c:pt idx="1575">
                  <c:v>38001</c:v>
                </c:pt>
                <c:pt idx="1576">
                  <c:v>38002</c:v>
                </c:pt>
                <c:pt idx="1577">
                  <c:v>38005</c:v>
                </c:pt>
                <c:pt idx="1578">
                  <c:v>38006</c:v>
                </c:pt>
                <c:pt idx="1579">
                  <c:v>38007</c:v>
                </c:pt>
                <c:pt idx="1580">
                  <c:v>38008</c:v>
                </c:pt>
                <c:pt idx="1581">
                  <c:v>38009</c:v>
                </c:pt>
                <c:pt idx="1582">
                  <c:v>38012</c:v>
                </c:pt>
                <c:pt idx="1583">
                  <c:v>38013</c:v>
                </c:pt>
                <c:pt idx="1584">
                  <c:v>38014</c:v>
                </c:pt>
                <c:pt idx="1585">
                  <c:v>38015</c:v>
                </c:pt>
                <c:pt idx="1586">
                  <c:v>38016</c:v>
                </c:pt>
                <c:pt idx="1587">
                  <c:v>38019</c:v>
                </c:pt>
                <c:pt idx="1588">
                  <c:v>38020</c:v>
                </c:pt>
                <c:pt idx="1589">
                  <c:v>38021</c:v>
                </c:pt>
                <c:pt idx="1590">
                  <c:v>38022</c:v>
                </c:pt>
                <c:pt idx="1591">
                  <c:v>38023</c:v>
                </c:pt>
                <c:pt idx="1592">
                  <c:v>38026</c:v>
                </c:pt>
                <c:pt idx="1593">
                  <c:v>38027</c:v>
                </c:pt>
                <c:pt idx="1594">
                  <c:v>38028</c:v>
                </c:pt>
                <c:pt idx="1595">
                  <c:v>38029</c:v>
                </c:pt>
                <c:pt idx="1596">
                  <c:v>38030</c:v>
                </c:pt>
                <c:pt idx="1597">
                  <c:v>38033</c:v>
                </c:pt>
                <c:pt idx="1598">
                  <c:v>38034</c:v>
                </c:pt>
                <c:pt idx="1599">
                  <c:v>38035</c:v>
                </c:pt>
                <c:pt idx="1600">
                  <c:v>38036</c:v>
                </c:pt>
                <c:pt idx="1601">
                  <c:v>38037</c:v>
                </c:pt>
                <c:pt idx="1602">
                  <c:v>38040</c:v>
                </c:pt>
                <c:pt idx="1603">
                  <c:v>38041</c:v>
                </c:pt>
                <c:pt idx="1604">
                  <c:v>38042</c:v>
                </c:pt>
                <c:pt idx="1605">
                  <c:v>38043</c:v>
                </c:pt>
                <c:pt idx="1606">
                  <c:v>38044</c:v>
                </c:pt>
                <c:pt idx="1607">
                  <c:v>38047</c:v>
                </c:pt>
                <c:pt idx="1608">
                  <c:v>38048</c:v>
                </c:pt>
                <c:pt idx="1609">
                  <c:v>38049</c:v>
                </c:pt>
                <c:pt idx="1610">
                  <c:v>38050</c:v>
                </c:pt>
                <c:pt idx="1611">
                  <c:v>38051</c:v>
                </c:pt>
                <c:pt idx="1612">
                  <c:v>38054</c:v>
                </c:pt>
                <c:pt idx="1613">
                  <c:v>38055</c:v>
                </c:pt>
                <c:pt idx="1614">
                  <c:v>38056</c:v>
                </c:pt>
                <c:pt idx="1615">
                  <c:v>38057</c:v>
                </c:pt>
                <c:pt idx="1616">
                  <c:v>38058</c:v>
                </c:pt>
                <c:pt idx="1617">
                  <c:v>38061</c:v>
                </c:pt>
                <c:pt idx="1618">
                  <c:v>38062</c:v>
                </c:pt>
                <c:pt idx="1619">
                  <c:v>38063</c:v>
                </c:pt>
                <c:pt idx="1620">
                  <c:v>38064</c:v>
                </c:pt>
                <c:pt idx="1621">
                  <c:v>38065</c:v>
                </c:pt>
                <c:pt idx="1622">
                  <c:v>38068</c:v>
                </c:pt>
                <c:pt idx="1623">
                  <c:v>38069</c:v>
                </c:pt>
                <c:pt idx="1624">
                  <c:v>38070</c:v>
                </c:pt>
                <c:pt idx="1625">
                  <c:v>38071</c:v>
                </c:pt>
                <c:pt idx="1626">
                  <c:v>38072</c:v>
                </c:pt>
                <c:pt idx="1627">
                  <c:v>38075</c:v>
                </c:pt>
                <c:pt idx="1628">
                  <c:v>38076</c:v>
                </c:pt>
                <c:pt idx="1629">
                  <c:v>38077</c:v>
                </c:pt>
                <c:pt idx="1630">
                  <c:v>38078</c:v>
                </c:pt>
                <c:pt idx="1631">
                  <c:v>38079</c:v>
                </c:pt>
                <c:pt idx="1632">
                  <c:v>38082</c:v>
                </c:pt>
                <c:pt idx="1633">
                  <c:v>38083</c:v>
                </c:pt>
                <c:pt idx="1634">
                  <c:v>38084</c:v>
                </c:pt>
                <c:pt idx="1635">
                  <c:v>38085</c:v>
                </c:pt>
                <c:pt idx="1636">
                  <c:v>38086</c:v>
                </c:pt>
                <c:pt idx="1637">
                  <c:v>38089</c:v>
                </c:pt>
                <c:pt idx="1638">
                  <c:v>38090</c:v>
                </c:pt>
                <c:pt idx="1639">
                  <c:v>38091</c:v>
                </c:pt>
                <c:pt idx="1640">
                  <c:v>38092</c:v>
                </c:pt>
                <c:pt idx="1641">
                  <c:v>38093</c:v>
                </c:pt>
                <c:pt idx="1642">
                  <c:v>38096</c:v>
                </c:pt>
                <c:pt idx="1643">
                  <c:v>38097</c:v>
                </c:pt>
                <c:pt idx="1644">
                  <c:v>38098</c:v>
                </c:pt>
                <c:pt idx="1645">
                  <c:v>38099</c:v>
                </c:pt>
                <c:pt idx="1646">
                  <c:v>38100</c:v>
                </c:pt>
                <c:pt idx="1647">
                  <c:v>38103</c:v>
                </c:pt>
                <c:pt idx="1648">
                  <c:v>38104</c:v>
                </c:pt>
                <c:pt idx="1649">
                  <c:v>38105</c:v>
                </c:pt>
                <c:pt idx="1650">
                  <c:v>38106</c:v>
                </c:pt>
                <c:pt idx="1651">
                  <c:v>38107</c:v>
                </c:pt>
                <c:pt idx="1652">
                  <c:v>38110</c:v>
                </c:pt>
                <c:pt idx="1653">
                  <c:v>38111</c:v>
                </c:pt>
                <c:pt idx="1654">
                  <c:v>38112</c:v>
                </c:pt>
                <c:pt idx="1655">
                  <c:v>38113</c:v>
                </c:pt>
                <c:pt idx="1656">
                  <c:v>38114</c:v>
                </c:pt>
                <c:pt idx="1657">
                  <c:v>38117</c:v>
                </c:pt>
                <c:pt idx="1658">
                  <c:v>38118</c:v>
                </c:pt>
                <c:pt idx="1659">
                  <c:v>38119</c:v>
                </c:pt>
                <c:pt idx="1660">
                  <c:v>38120</c:v>
                </c:pt>
                <c:pt idx="1661">
                  <c:v>38121</c:v>
                </c:pt>
                <c:pt idx="1662">
                  <c:v>38124</c:v>
                </c:pt>
                <c:pt idx="1663">
                  <c:v>38125</c:v>
                </c:pt>
                <c:pt idx="1664">
                  <c:v>38126</c:v>
                </c:pt>
                <c:pt idx="1665">
                  <c:v>38127</c:v>
                </c:pt>
                <c:pt idx="1666">
                  <c:v>38128</c:v>
                </c:pt>
                <c:pt idx="1667">
                  <c:v>38131</c:v>
                </c:pt>
                <c:pt idx="1668">
                  <c:v>38132</c:v>
                </c:pt>
                <c:pt idx="1669">
                  <c:v>38133</c:v>
                </c:pt>
                <c:pt idx="1670">
                  <c:v>38134</c:v>
                </c:pt>
                <c:pt idx="1671">
                  <c:v>38135</c:v>
                </c:pt>
                <c:pt idx="1672">
                  <c:v>38138</c:v>
                </c:pt>
                <c:pt idx="1673">
                  <c:v>38139</c:v>
                </c:pt>
                <c:pt idx="1674">
                  <c:v>38140</c:v>
                </c:pt>
                <c:pt idx="1675">
                  <c:v>38141</c:v>
                </c:pt>
                <c:pt idx="1676">
                  <c:v>38142</c:v>
                </c:pt>
                <c:pt idx="1677">
                  <c:v>38145</c:v>
                </c:pt>
                <c:pt idx="1678">
                  <c:v>38146</c:v>
                </c:pt>
                <c:pt idx="1679">
                  <c:v>38147</c:v>
                </c:pt>
                <c:pt idx="1680">
                  <c:v>38148</c:v>
                </c:pt>
                <c:pt idx="1681">
                  <c:v>38149</c:v>
                </c:pt>
                <c:pt idx="1682">
                  <c:v>38152</c:v>
                </c:pt>
                <c:pt idx="1683">
                  <c:v>38153</c:v>
                </c:pt>
                <c:pt idx="1684">
                  <c:v>38154</c:v>
                </c:pt>
                <c:pt idx="1685">
                  <c:v>38155</c:v>
                </c:pt>
                <c:pt idx="1686">
                  <c:v>38156</c:v>
                </c:pt>
                <c:pt idx="1687">
                  <c:v>38159</c:v>
                </c:pt>
                <c:pt idx="1688">
                  <c:v>38160</c:v>
                </c:pt>
                <c:pt idx="1689">
                  <c:v>38161</c:v>
                </c:pt>
                <c:pt idx="1690">
                  <c:v>38162</c:v>
                </c:pt>
                <c:pt idx="1691">
                  <c:v>38163</c:v>
                </c:pt>
                <c:pt idx="1692">
                  <c:v>38166</c:v>
                </c:pt>
                <c:pt idx="1693">
                  <c:v>38167</c:v>
                </c:pt>
                <c:pt idx="1694">
                  <c:v>38168</c:v>
                </c:pt>
                <c:pt idx="1695">
                  <c:v>38169</c:v>
                </c:pt>
                <c:pt idx="1696">
                  <c:v>38170</c:v>
                </c:pt>
                <c:pt idx="1697">
                  <c:v>38173</c:v>
                </c:pt>
                <c:pt idx="1698">
                  <c:v>38174</c:v>
                </c:pt>
                <c:pt idx="1699">
                  <c:v>38175</c:v>
                </c:pt>
                <c:pt idx="1700">
                  <c:v>38176</c:v>
                </c:pt>
                <c:pt idx="1701">
                  <c:v>38177</c:v>
                </c:pt>
                <c:pt idx="1702">
                  <c:v>38180</c:v>
                </c:pt>
                <c:pt idx="1703">
                  <c:v>38181</c:v>
                </c:pt>
                <c:pt idx="1704">
                  <c:v>38182</c:v>
                </c:pt>
                <c:pt idx="1705">
                  <c:v>38183</c:v>
                </c:pt>
                <c:pt idx="1706">
                  <c:v>38184</c:v>
                </c:pt>
                <c:pt idx="1707">
                  <c:v>38187</c:v>
                </c:pt>
                <c:pt idx="1708">
                  <c:v>38188</c:v>
                </c:pt>
                <c:pt idx="1709">
                  <c:v>38189</c:v>
                </c:pt>
                <c:pt idx="1710">
                  <c:v>38190</c:v>
                </c:pt>
                <c:pt idx="1711">
                  <c:v>38191</c:v>
                </c:pt>
                <c:pt idx="1712">
                  <c:v>38194</c:v>
                </c:pt>
                <c:pt idx="1713">
                  <c:v>38195</c:v>
                </c:pt>
                <c:pt idx="1714">
                  <c:v>38196</c:v>
                </c:pt>
                <c:pt idx="1715">
                  <c:v>38197</c:v>
                </c:pt>
                <c:pt idx="1716">
                  <c:v>38198</c:v>
                </c:pt>
                <c:pt idx="1717">
                  <c:v>38201</c:v>
                </c:pt>
                <c:pt idx="1718">
                  <c:v>38202</c:v>
                </c:pt>
                <c:pt idx="1719">
                  <c:v>38203</c:v>
                </c:pt>
                <c:pt idx="1720">
                  <c:v>38204</c:v>
                </c:pt>
                <c:pt idx="1721">
                  <c:v>38205</c:v>
                </c:pt>
                <c:pt idx="1722">
                  <c:v>38208</c:v>
                </c:pt>
                <c:pt idx="1723">
                  <c:v>38209</c:v>
                </c:pt>
                <c:pt idx="1724">
                  <c:v>38210</c:v>
                </c:pt>
                <c:pt idx="1725">
                  <c:v>38211</c:v>
                </c:pt>
                <c:pt idx="1726">
                  <c:v>38212</c:v>
                </c:pt>
                <c:pt idx="1727">
                  <c:v>38215</c:v>
                </c:pt>
                <c:pt idx="1728">
                  <c:v>38216</c:v>
                </c:pt>
                <c:pt idx="1729">
                  <c:v>38217</c:v>
                </c:pt>
                <c:pt idx="1730">
                  <c:v>38218</c:v>
                </c:pt>
                <c:pt idx="1731">
                  <c:v>38219</c:v>
                </c:pt>
                <c:pt idx="1732">
                  <c:v>38222</c:v>
                </c:pt>
                <c:pt idx="1733">
                  <c:v>38223</c:v>
                </c:pt>
                <c:pt idx="1734">
                  <c:v>38224</c:v>
                </c:pt>
                <c:pt idx="1735">
                  <c:v>38225</c:v>
                </c:pt>
                <c:pt idx="1736">
                  <c:v>38226</c:v>
                </c:pt>
                <c:pt idx="1737">
                  <c:v>38229</c:v>
                </c:pt>
                <c:pt idx="1738">
                  <c:v>38230</c:v>
                </c:pt>
                <c:pt idx="1739">
                  <c:v>38231</c:v>
                </c:pt>
                <c:pt idx="1740">
                  <c:v>38232</c:v>
                </c:pt>
                <c:pt idx="1741">
                  <c:v>38233</c:v>
                </c:pt>
                <c:pt idx="1742">
                  <c:v>38236</c:v>
                </c:pt>
                <c:pt idx="1743">
                  <c:v>38237</c:v>
                </c:pt>
                <c:pt idx="1744">
                  <c:v>38238</c:v>
                </c:pt>
                <c:pt idx="1745">
                  <c:v>38239</c:v>
                </c:pt>
                <c:pt idx="1746">
                  <c:v>38240</c:v>
                </c:pt>
                <c:pt idx="1747">
                  <c:v>38243</c:v>
                </c:pt>
                <c:pt idx="1748">
                  <c:v>38244</c:v>
                </c:pt>
                <c:pt idx="1749">
                  <c:v>38245</c:v>
                </c:pt>
                <c:pt idx="1750">
                  <c:v>38246</c:v>
                </c:pt>
                <c:pt idx="1751">
                  <c:v>38247</c:v>
                </c:pt>
                <c:pt idx="1752">
                  <c:v>38250</c:v>
                </c:pt>
                <c:pt idx="1753">
                  <c:v>38251</c:v>
                </c:pt>
                <c:pt idx="1754">
                  <c:v>38252</c:v>
                </c:pt>
                <c:pt idx="1755">
                  <c:v>38253</c:v>
                </c:pt>
                <c:pt idx="1756">
                  <c:v>38254</c:v>
                </c:pt>
                <c:pt idx="1757">
                  <c:v>38257</c:v>
                </c:pt>
                <c:pt idx="1758">
                  <c:v>38258</c:v>
                </c:pt>
                <c:pt idx="1759">
                  <c:v>38259</c:v>
                </c:pt>
                <c:pt idx="1760">
                  <c:v>38260</c:v>
                </c:pt>
                <c:pt idx="1761">
                  <c:v>38261</c:v>
                </c:pt>
                <c:pt idx="1762">
                  <c:v>38264</c:v>
                </c:pt>
                <c:pt idx="1763">
                  <c:v>38265</c:v>
                </c:pt>
                <c:pt idx="1764">
                  <c:v>38266</c:v>
                </c:pt>
                <c:pt idx="1765">
                  <c:v>38267</c:v>
                </c:pt>
                <c:pt idx="1766">
                  <c:v>38268</c:v>
                </c:pt>
                <c:pt idx="1767">
                  <c:v>38271</c:v>
                </c:pt>
                <c:pt idx="1768">
                  <c:v>38272</c:v>
                </c:pt>
                <c:pt idx="1769">
                  <c:v>38273</c:v>
                </c:pt>
                <c:pt idx="1770">
                  <c:v>38274</c:v>
                </c:pt>
                <c:pt idx="1771">
                  <c:v>38275</c:v>
                </c:pt>
                <c:pt idx="1772">
                  <c:v>38278</c:v>
                </c:pt>
                <c:pt idx="1773">
                  <c:v>38279</c:v>
                </c:pt>
                <c:pt idx="1774">
                  <c:v>38280</c:v>
                </c:pt>
                <c:pt idx="1775">
                  <c:v>38281</c:v>
                </c:pt>
                <c:pt idx="1776">
                  <c:v>38282</c:v>
                </c:pt>
                <c:pt idx="1777">
                  <c:v>38285</c:v>
                </c:pt>
                <c:pt idx="1778">
                  <c:v>38286</c:v>
                </c:pt>
                <c:pt idx="1779">
                  <c:v>38287</c:v>
                </c:pt>
                <c:pt idx="1780">
                  <c:v>38288</c:v>
                </c:pt>
                <c:pt idx="1781">
                  <c:v>38289</c:v>
                </c:pt>
                <c:pt idx="1782">
                  <c:v>38292</c:v>
                </c:pt>
                <c:pt idx="1783">
                  <c:v>38293</c:v>
                </c:pt>
                <c:pt idx="1784">
                  <c:v>38294</c:v>
                </c:pt>
                <c:pt idx="1785">
                  <c:v>38295</c:v>
                </c:pt>
                <c:pt idx="1786">
                  <c:v>38296</c:v>
                </c:pt>
                <c:pt idx="1787">
                  <c:v>38299</c:v>
                </c:pt>
                <c:pt idx="1788">
                  <c:v>38300</c:v>
                </c:pt>
                <c:pt idx="1789">
                  <c:v>38301</c:v>
                </c:pt>
                <c:pt idx="1790">
                  <c:v>38302</c:v>
                </c:pt>
                <c:pt idx="1791">
                  <c:v>38303</c:v>
                </c:pt>
                <c:pt idx="1792">
                  <c:v>38306</c:v>
                </c:pt>
                <c:pt idx="1793">
                  <c:v>38307</c:v>
                </c:pt>
                <c:pt idx="1794">
                  <c:v>38308</c:v>
                </c:pt>
                <c:pt idx="1795">
                  <c:v>38309</c:v>
                </c:pt>
                <c:pt idx="1796">
                  <c:v>38310</c:v>
                </c:pt>
                <c:pt idx="1797">
                  <c:v>38313</c:v>
                </c:pt>
                <c:pt idx="1798">
                  <c:v>38314</c:v>
                </c:pt>
                <c:pt idx="1799">
                  <c:v>38315</c:v>
                </c:pt>
                <c:pt idx="1800">
                  <c:v>38316</c:v>
                </c:pt>
                <c:pt idx="1801">
                  <c:v>38317</c:v>
                </c:pt>
                <c:pt idx="1802">
                  <c:v>38320</c:v>
                </c:pt>
                <c:pt idx="1803">
                  <c:v>38321</c:v>
                </c:pt>
                <c:pt idx="1804">
                  <c:v>38322</c:v>
                </c:pt>
                <c:pt idx="1805">
                  <c:v>38323</c:v>
                </c:pt>
                <c:pt idx="1806">
                  <c:v>38324</c:v>
                </c:pt>
                <c:pt idx="1807">
                  <c:v>38327</c:v>
                </c:pt>
                <c:pt idx="1808">
                  <c:v>38328</c:v>
                </c:pt>
                <c:pt idx="1809">
                  <c:v>38329</c:v>
                </c:pt>
                <c:pt idx="1810">
                  <c:v>38330</c:v>
                </c:pt>
                <c:pt idx="1811">
                  <c:v>38331</c:v>
                </c:pt>
                <c:pt idx="1812">
                  <c:v>38334</c:v>
                </c:pt>
                <c:pt idx="1813">
                  <c:v>38335</c:v>
                </c:pt>
                <c:pt idx="1814">
                  <c:v>38336</c:v>
                </c:pt>
                <c:pt idx="1815">
                  <c:v>38337</c:v>
                </c:pt>
                <c:pt idx="1816">
                  <c:v>38338</c:v>
                </c:pt>
                <c:pt idx="1817">
                  <c:v>38341</c:v>
                </c:pt>
                <c:pt idx="1818">
                  <c:v>38342</c:v>
                </c:pt>
                <c:pt idx="1819">
                  <c:v>38343</c:v>
                </c:pt>
                <c:pt idx="1820">
                  <c:v>38344</c:v>
                </c:pt>
                <c:pt idx="1821">
                  <c:v>38345</c:v>
                </c:pt>
                <c:pt idx="1822">
                  <c:v>38348</c:v>
                </c:pt>
                <c:pt idx="1823">
                  <c:v>38349</c:v>
                </c:pt>
                <c:pt idx="1824">
                  <c:v>38350</c:v>
                </c:pt>
                <c:pt idx="1825">
                  <c:v>38351</c:v>
                </c:pt>
                <c:pt idx="1826">
                  <c:v>38352</c:v>
                </c:pt>
                <c:pt idx="1827">
                  <c:v>38355</c:v>
                </c:pt>
                <c:pt idx="1828">
                  <c:v>38356</c:v>
                </c:pt>
                <c:pt idx="1829">
                  <c:v>38357</c:v>
                </c:pt>
                <c:pt idx="1830">
                  <c:v>38358</c:v>
                </c:pt>
                <c:pt idx="1831">
                  <c:v>38359</c:v>
                </c:pt>
                <c:pt idx="1832">
                  <c:v>38362</c:v>
                </c:pt>
                <c:pt idx="1833">
                  <c:v>38363</c:v>
                </c:pt>
                <c:pt idx="1834">
                  <c:v>38364</c:v>
                </c:pt>
                <c:pt idx="1835">
                  <c:v>38365</c:v>
                </c:pt>
                <c:pt idx="1836">
                  <c:v>38366</c:v>
                </c:pt>
                <c:pt idx="1837">
                  <c:v>38369</c:v>
                </c:pt>
                <c:pt idx="1838">
                  <c:v>38370</c:v>
                </c:pt>
                <c:pt idx="1839">
                  <c:v>38371</c:v>
                </c:pt>
                <c:pt idx="1840">
                  <c:v>38372</c:v>
                </c:pt>
                <c:pt idx="1841">
                  <c:v>38373</c:v>
                </c:pt>
                <c:pt idx="1842">
                  <c:v>38376</c:v>
                </c:pt>
                <c:pt idx="1843">
                  <c:v>38377</c:v>
                </c:pt>
                <c:pt idx="1844">
                  <c:v>38378</c:v>
                </c:pt>
                <c:pt idx="1845">
                  <c:v>38379</c:v>
                </c:pt>
                <c:pt idx="1846">
                  <c:v>38380</c:v>
                </c:pt>
                <c:pt idx="1847">
                  <c:v>38383</c:v>
                </c:pt>
                <c:pt idx="1848">
                  <c:v>38384</c:v>
                </c:pt>
                <c:pt idx="1849">
                  <c:v>38385</c:v>
                </c:pt>
                <c:pt idx="1850">
                  <c:v>38386</c:v>
                </c:pt>
                <c:pt idx="1851">
                  <c:v>38387</c:v>
                </c:pt>
                <c:pt idx="1852">
                  <c:v>38390</c:v>
                </c:pt>
                <c:pt idx="1853">
                  <c:v>38391</c:v>
                </c:pt>
                <c:pt idx="1854">
                  <c:v>38392</c:v>
                </c:pt>
                <c:pt idx="1855">
                  <c:v>38393</c:v>
                </c:pt>
                <c:pt idx="1856">
                  <c:v>38394</c:v>
                </c:pt>
                <c:pt idx="1857">
                  <c:v>38397</c:v>
                </c:pt>
                <c:pt idx="1858">
                  <c:v>38398</c:v>
                </c:pt>
                <c:pt idx="1859">
                  <c:v>38399</c:v>
                </c:pt>
                <c:pt idx="1860">
                  <c:v>38400</c:v>
                </c:pt>
                <c:pt idx="1861">
                  <c:v>38401</c:v>
                </c:pt>
                <c:pt idx="1862">
                  <c:v>38404</c:v>
                </c:pt>
                <c:pt idx="1863">
                  <c:v>38405</c:v>
                </c:pt>
                <c:pt idx="1864">
                  <c:v>38406</c:v>
                </c:pt>
                <c:pt idx="1865">
                  <c:v>38407</c:v>
                </c:pt>
                <c:pt idx="1866">
                  <c:v>38408</c:v>
                </c:pt>
                <c:pt idx="1867">
                  <c:v>38411</c:v>
                </c:pt>
                <c:pt idx="1868">
                  <c:v>38412</c:v>
                </c:pt>
                <c:pt idx="1869">
                  <c:v>38413</c:v>
                </c:pt>
                <c:pt idx="1870">
                  <c:v>38414</c:v>
                </c:pt>
                <c:pt idx="1871">
                  <c:v>38415</c:v>
                </c:pt>
                <c:pt idx="1872">
                  <c:v>38418</c:v>
                </c:pt>
                <c:pt idx="1873">
                  <c:v>38419</c:v>
                </c:pt>
                <c:pt idx="1874">
                  <c:v>38420</c:v>
                </c:pt>
                <c:pt idx="1875">
                  <c:v>38421</c:v>
                </c:pt>
                <c:pt idx="1876">
                  <c:v>38422</c:v>
                </c:pt>
                <c:pt idx="1877">
                  <c:v>38425</c:v>
                </c:pt>
                <c:pt idx="1878">
                  <c:v>38426</c:v>
                </c:pt>
                <c:pt idx="1879">
                  <c:v>38427</c:v>
                </c:pt>
                <c:pt idx="1880">
                  <c:v>38428</c:v>
                </c:pt>
                <c:pt idx="1881">
                  <c:v>38429</c:v>
                </c:pt>
                <c:pt idx="1882">
                  <c:v>38432</c:v>
                </c:pt>
                <c:pt idx="1883">
                  <c:v>38433</c:v>
                </c:pt>
                <c:pt idx="1884">
                  <c:v>38434</c:v>
                </c:pt>
                <c:pt idx="1885">
                  <c:v>38435</c:v>
                </c:pt>
                <c:pt idx="1886">
                  <c:v>38436</c:v>
                </c:pt>
                <c:pt idx="1887">
                  <c:v>38439</c:v>
                </c:pt>
                <c:pt idx="1888">
                  <c:v>38440</c:v>
                </c:pt>
                <c:pt idx="1889">
                  <c:v>38441</c:v>
                </c:pt>
                <c:pt idx="1890">
                  <c:v>38442</c:v>
                </c:pt>
                <c:pt idx="1891">
                  <c:v>38443</c:v>
                </c:pt>
                <c:pt idx="1892">
                  <c:v>38446</c:v>
                </c:pt>
                <c:pt idx="1893">
                  <c:v>38447</c:v>
                </c:pt>
                <c:pt idx="1894">
                  <c:v>38448</c:v>
                </c:pt>
                <c:pt idx="1895">
                  <c:v>38449</c:v>
                </c:pt>
                <c:pt idx="1896">
                  <c:v>38450</c:v>
                </c:pt>
                <c:pt idx="1897">
                  <c:v>38453</c:v>
                </c:pt>
                <c:pt idx="1898">
                  <c:v>38454</c:v>
                </c:pt>
                <c:pt idx="1899">
                  <c:v>38455</c:v>
                </c:pt>
                <c:pt idx="1900">
                  <c:v>38456</c:v>
                </c:pt>
                <c:pt idx="1901">
                  <c:v>38457</c:v>
                </c:pt>
                <c:pt idx="1902">
                  <c:v>38460</c:v>
                </c:pt>
                <c:pt idx="1903">
                  <c:v>38461</c:v>
                </c:pt>
                <c:pt idx="1904">
                  <c:v>38462</c:v>
                </c:pt>
                <c:pt idx="1905">
                  <c:v>38463</c:v>
                </c:pt>
                <c:pt idx="1906">
                  <c:v>38464</c:v>
                </c:pt>
                <c:pt idx="1907">
                  <c:v>38467</c:v>
                </c:pt>
                <c:pt idx="1908">
                  <c:v>38468</c:v>
                </c:pt>
                <c:pt idx="1909">
                  <c:v>38469</c:v>
                </c:pt>
                <c:pt idx="1910">
                  <c:v>38470</c:v>
                </c:pt>
                <c:pt idx="1911">
                  <c:v>38471</c:v>
                </c:pt>
                <c:pt idx="1912">
                  <c:v>38474</c:v>
                </c:pt>
                <c:pt idx="1913">
                  <c:v>38475</c:v>
                </c:pt>
                <c:pt idx="1914">
                  <c:v>38476</c:v>
                </c:pt>
                <c:pt idx="1915">
                  <c:v>38477</c:v>
                </c:pt>
                <c:pt idx="1916">
                  <c:v>38478</c:v>
                </c:pt>
                <c:pt idx="1917">
                  <c:v>38481</c:v>
                </c:pt>
                <c:pt idx="1918">
                  <c:v>38482</c:v>
                </c:pt>
                <c:pt idx="1919">
                  <c:v>38483</c:v>
                </c:pt>
                <c:pt idx="1920">
                  <c:v>38484</c:v>
                </c:pt>
                <c:pt idx="1921">
                  <c:v>38485</c:v>
                </c:pt>
                <c:pt idx="1922">
                  <c:v>38488</c:v>
                </c:pt>
                <c:pt idx="1923">
                  <c:v>38489</c:v>
                </c:pt>
                <c:pt idx="1924">
                  <c:v>38490</c:v>
                </c:pt>
                <c:pt idx="1925">
                  <c:v>38491</c:v>
                </c:pt>
                <c:pt idx="1926">
                  <c:v>38492</c:v>
                </c:pt>
                <c:pt idx="1927">
                  <c:v>38495</c:v>
                </c:pt>
                <c:pt idx="1928">
                  <c:v>38496</c:v>
                </c:pt>
                <c:pt idx="1929">
                  <c:v>38497</c:v>
                </c:pt>
                <c:pt idx="1930">
                  <c:v>38498</c:v>
                </c:pt>
                <c:pt idx="1931">
                  <c:v>38499</c:v>
                </c:pt>
                <c:pt idx="1932">
                  <c:v>38502</c:v>
                </c:pt>
                <c:pt idx="1933">
                  <c:v>38503</c:v>
                </c:pt>
                <c:pt idx="1934">
                  <c:v>38504</c:v>
                </c:pt>
                <c:pt idx="1935">
                  <c:v>38505</c:v>
                </c:pt>
                <c:pt idx="1936">
                  <c:v>38506</c:v>
                </c:pt>
                <c:pt idx="1937">
                  <c:v>38509</c:v>
                </c:pt>
                <c:pt idx="1938">
                  <c:v>38510</c:v>
                </c:pt>
                <c:pt idx="1939">
                  <c:v>38511</c:v>
                </c:pt>
                <c:pt idx="1940">
                  <c:v>38512</c:v>
                </c:pt>
                <c:pt idx="1941">
                  <c:v>38513</c:v>
                </c:pt>
                <c:pt idx="1942">
                  <c:v>38516</c:v>
                </c:pt>
                <c:pt idx="1943">
                  <c:v>38517</c:v>
                </c:pt>
                <c:pt idx="1944">
                  <c:v>38518</c:v>
                </c:pt>
                <c:pt idx="1945">
                  <c:v>38519</c:v>
                </c:pt>
                <c:pt idx="1946">
                  <c:v>38520</c:v>
                </c:pt>
                <c:pt idx="1947">
                  <c:v>38523</c:v>
                </c:pt>
                <c:pt idx="1948">
                  <c:v>38524</c:v>
                </c:pt>
                <c:pt idx="1949">
                  <c:v>38525</c:v>
                </c:pt>
                <c:pt idx="1950">
                  <c:v>38526</c:v>
                </c:pt>
                <c:pt idx="1951">
                  <c:v>38527</c:v>
                </c:pt>
                <c:pt idx="1952">
                  <c:v>38530</c:v>
                </c:pt>
                <c:pt idx="1953">
                  <c:v>38531</c:v>
                </c:pt>
                <c:pt idx="1954">
                  <c:v>38532</c:v>
                </c:pt>
                <c:pt idx="1955">
                  <c:v>38533</c:v>
                </c:pt>
                <c:pt idx="1956">
                  <c:v>38534</c:v>
                </c:pt>
                <c:pt idx="1957">
                  <c:v>38537</c:v>
                </c:pt>
                <c:pt idx="1958">
                  <c:v>38538</c:v>
                </c:pt>
                <c:pt idx="1959">
                  <c:v>38539</c:v>
                </c:pt>
                <c:pt idx="1960">
                  <c:v>38540</c:v>
                </c:pt>
                <c:pt idx="1961">
                  <c:v>38541</c:v>
                </c:pt>
                <c:pt idx="1962">
                  <c:v>38544</c:v>
                </c:pt>
                <c:pt idx="1963">
                  <c:v>38545</c:v>
                </c:pt>
                <c:pt idx="1964">
                  <c:v>38546</c:v>
                </c:pt>
                <c:pt idx="1965">
                  <c:v>38547</c:v>
                </c:pt>
                <c:pt idx="1966">
                  <c:v>38548</c:v>
                </c:pt>
                <c:pt idx="1967">
                  <c:v>38551</c:v>
                </c:pt>
                <c:pt idx="1968">
                  <c:v>38552</c:v>
                </c:pt>
                <c:pt idx="1969">
                  <c:v>38553</c:v>
                </c:pt>
                <c:pt idx="1970">
                  <c:v>38554</c:v>
                </c:pt>
                <c:pt idx="1971">
                  <c:v>38555</c:v>
                </c:pt>
                <c:pt idx="1972">
                  <c:v>38558</c:v>
                </c:pt>
                <c:pt idx="1973">
                  <c:v>38559</c:v>
                </c:pt>
                <c:pt idx="1974">
                  <c:v>38560</c:v>
                </c:pt>
                <c:pt idx="1975">
                  <c:v>38561</c:v>
                </c:pt>
                <c:pt idx="1976">
                  <c:v>38562</c:v>
                </c:pt>
                <c:pt idx="1977">
                  <c:v>38565</c:v>
                </c:pt>
                <c:pt idx="1978">
                  <c:v>38566</c:v>
                </c:pt>
                <c:pt idx="1979">
                  <c:v>38567</c:v>
                </c:pt>
                <c:pt idx="1980">
                  <c:v>38568</c:v>
                </c:pt>
                <c:pt idx="1981">
                  <c:v>38569</c:v>
                </c:pt>
                <c:pt idx="1982">
                  <c:v>38572</c:v>
                </c:pt>
                <c:pt idx="1983">
                  <c:v>38573</c:v>
                </c:pt>
                <c:pt idx="1984">
                  <c:v>38574</c:v>
                </c:pt>
                <c:pt idx="1985">
                  <c:v>38575</c:v>
                </c:pt>
                <c:pt idx="1986">
                  <c:v>38576</c:v>
                </c:pt>
                <c:pt idx="1987">
                  <c:v>38579</c:v>
                </c:pt>
                <c:pt idx="1988">
                  <c:v>38580</c:v>
                </c:pt>
                <c:pt idx="1989">
                  <c:v>38581</c:v>
                </c:pt>
                <c:pt idx="1990">
                  <c:v>38582</c:v>
                </c:pt>
                <c:pt idx="1991">
                  <c:v>38583</c:v>
                </c:pt>
                <c:pt idx="1992">
                  <c:v>38586</c:v>
                </c:pt>
                <c:pt idx="1993">
                  <c:v>38587</c:v>
                </c:pt>
                <c:pt idx="1994">
                  <c:v>38588</c:v>
                </c:pt>
                <c:pt idx="1995">
                  <c:v>38589</c:v>
                </c:pt>
                <c:pt idx="1996">
                  <c:v>38590</c:v>
                </c:pt>
                <c:pt idx="1997">
                  <c:v>38593</c:v>
                </c:pt>
                <c:pt idx="1998">
                  <c:v>38594</c:v>
                </c:pt>
                <c:pt idx="1999">
                  <c:v>38595</c:v>
                </c:pt>
                <c:pt idx="2000">
                  <c:v>38596</c:v>
                </c:pt>
                <c:pt idx="2001">
                  <c:v>38597</c:v>
                </c:pt>
                <c:pt idx="2002">
                  <c:v>38600</c:v>
                </c:pt>
                <c:pt idx="2003">
                  <c:v>38601</c:v>
                </c:pt>
                <c:pt idx="2004">
                  <c:v>38602</c:v>
                </c:pt>
                <c:pt idx="2005">
                  <c:v>38603</c:v>
                </c:pt>
                <c:pt idx="2006">
                  <c:v>38604</c:v>
                </c:pt>
                <c:pt idx="2007">
                  <c:v>38607</c:v>
                </c:pt>
                <c:pt idx="2008">
                  <c:v>38608</c:v>
                </c:pt>
                <c:pt idx="2009">
                  <c:v>38609</c:v>
                </c:pt>
                <c:pt idx="2010">
                  <c:v>38610</c:v>
                </c:pt>
                <c:pt idx="2011">
                  <c:v>38611</c:v>
                </c:pt>
                <c:pt idx="2012">
                  <c:v>38614</c:v>
                </c:pt>
                <c:pt idx="2013">
                  <c:v>38615</c:v>
                </c:pt>
                <c:pt idx="2014">
                  <c:v>38616</c:v>
                </c:pt>
                <c:pt idx="2015">
                  <c:v>38617</c:v>
                </c:pt>
                <c:pt idx="2016">
                  <c:v>38618</c:v>
                </c:pt>
                <c:pt idx="2017">
                  <c:v>38621</c:v>
                </c:pt>
                <c:pt idx="2018">
                  <c:v>38622</c:v>
                </c:pt>
                <c:pt idx="2019">
                  <c:v>38623</c:v>
                </c:pt>
                <c:pt idx="2020">
                  <c:v>38624</c:v>
                </c:pt>
                <c:pt idx="2021">
                  <c:v>38625</c:v>
                </c:pt>
                <c:pt idx="2022">
                  <c:v>38628</c:v>
                </c:pt>
                <c:pt idx="2023">
                  <c:v>38629</c:v>
                </c:pt>
                <c:pt idx="2024">
                  <c:v>38630</c:v>
                </c:pt>
                <c:pt idx="2025">
                  <c:v>38631</c:v>
                </c:pt>
                <c:pt idx="2026">
                  <c:v>38632</c:v>
                </c:pt>
                <c:pt idx="2027">
                  <c:v>38635</c:v>
                </c:pt>
                <c:pt idx="2028">
                  <c:v>38636</c:v>
                </c:pt>
                <c:pt idx="2029">
                  <c:v>38637</c:v>
                </c:pt>
                <c:pt idx="2030">
                  <c:v>38638</c:v>
                </c:pt>
                <c:pt idx="2031">
                  <c:v>38639</c:v>
                </c:pt>
                <c:pt idx="2032">
                  <c:v>38642</c:v>
                </c:pt>
                <c:pt idx="2033">
                  <c:v>38643</c:v>
                </c:pt>
                <c:pt idx="2034">
                  <c:v>38644</c:v>
                </c:pt>
                <c:pt idx="2035">
                  <c:v>38645</c:v>
                </c:pt>
                <c:pt idx="2036">
                  <c:v>38646</c:v>
                </c:pt>
                <c:pt idx="2037">
                  <c:v>38649</c:v>
                </c:pt>
                <c:pt idx="2038">
                  <c:v>38650</c:v>
                </c:pt>
                <c:pt idx="2039">
                  <c:v>38651</c:v>
                </c:pt>
                <c:pt idx="2040">
                  <c:v>38652</c:v>
                </c:pt>
                <c:pt idx="2041">
                  <c:v>38653</c:v>
                </c:pt>
                <c:pt idx="2042">
                  <c:v>38656</c:v>
                </c:pt>
                <c:pt idx="2043">
                  <c:v>38657</c:v>
                </c:pt>
                <c:pt idx="2044">
                  <c:v>38658</c:v>
                </c:pt>
                <c:pt idx="2045">
                  <c:v>38659</c:v>
                </c:pt>
                <c:pt idx="2046">
                  <c:v>38660</c:v>
                </c:pt>
                <c:pt idx="2047">
                  <c:v>38663</c:v>
                </c:pt>
                <c:pt idx="2048">
                  <c:v>38664</c:v>
                </c:pt>
                <c:pt idx="2049">
                  <c:v>38665</c:v>
                </c:pt>
                <c:pt idx="2050">
                  <c:v>38666</c:v>
                </c:pt>
                <c:pt idx="2051">
                  <c:v>38667</c:v>
                </c:pt>
                <c:pt idx="2052">
                  <c:v>38670</c:v>
                </c:pt>
                <c:pt idx="2053">
                  <c:v>38671</c:v>
                </c:pt>
                <c:pt idx="2054">
                  <c:v>38672</c:v>
                </c:pt>
                <c:pt idx="2055">
                  <c:v>38673</c:v>
                </c:pt>
                <c:pt idx="2056">
                  <c:v>38674</c:v>
                </c:pt>
                <c:pt idx="2057">
                  <c:v>38677</c:v>
                </c:pt>
                <c:pt idx="2058">
                  <c:v>38678</c:v>
                </c:pt>
                <c:pt idx="2059">
                  <c:v>38679</c:v>
                </c:pt>
                <c:pt idx="2060">
                  <c:v>38680</c:v>
                </c:pt>
                <c:pt idx="2061">
                  <c:v>38681</c:v>
                </c:pt>
                <c:pt idx="2062">
                  <c:v>38684</c:v>
                </c:pt>
                <c:pt idx="2063">
                  <c:v>38685</c:v>
                </c:pt>
                <c:pt idx="2064">
                  <c:v>38686</c:v>
                </c:pt>
                <c:pt idx="2065">
                  <c:v>38687</c:v>
                </c:pt>
                <c:pt idx="2066">
                  <c:v>38688</c:v>
                </c:pt>
                <c:pt idx="2067">
                  <c:v>38691</c:v>
                </c:pt>
                <c:pt idx="2068">
                  <c:v>38692</c:v>
                </c:pt>
                <c:pt idx="2069">
                  <c:v>38693</c:v>
                </c:pt>
                <c:pt idx="2070">
                  <c:v>38694</c:v>
                </c:pt>
                <c:pt idx="2071">
                  <c:v>38695</c:v>
                </c:pt>
                <c:pt idx="2072">
                  <c:v>38698</c:v>
                </c:pt>
                <c:pt idx="2073">
                  <c:v>38699</c:v>
                </c:pt>
                <c:pt idx="2074">
                  <c:v>38700</c:v>
                </c:pt>
                <c:pt idx="2075">
                  <c:v>38701</c:v>
                </c:pt>
                <c:pt idx="2076">
                  <c:v>38702</c:v>
                </c:pt>
                <c:pt idx="2077">
                  <c:v>38705</c:v>
                </c:pt>
                <c:pt idx="2078">
                  <c:v>38706</c:v>
                </c:pt>
                <c:pt idx="2079">
                  <c:v>38707</c:v>
                </c:pt>
                <c:pt idx="2080">
                  <c:v>38708</c:v>
                </c:pt>
                <c:pt idx="2081">
                  <c:v>38709</c:v>
                </c:pt>
                <c:pt idx="2082">
                  <c:v>38712</c:v>
                </c:pt>
                <c:pt idx="2083">
                  <c:v>38713</c:v>
                </c:pt>
                <c:pt idx="2084">
                  <c:v>38714</c:v>
                </c:pt>
                <c:pt idx="2085">
                  <c:v>38715</c:v>
                </c:pt>
                <c:pt idx="2086">
                  <c:v>38716</c:v>
                </c:pt>
                <c:pt idx="2087">
                  <c:v>38719</c:v>
                </c:pt>
                <c:pt idx="2088">
                  <c:v>38720</c:v>
                </c:pt>
                <c:pt idx="2089">
                  <c:v>38721</c:v>
                </c:pt>
                <c:pt idx="2090">
                  <c:v>38722</c:v>
                </c:pt>
                <c:pt idx="2091">
                  <c:v>38723</c:v>
                </c:pt>
                <c:pt idx="2092">
                  <c:v>38726</c:v>
                </c:pt>
                <c:pt idx="2093">
                  <c:v>38727</c:v>
                </c:pt>
                <c:pt idx="2094">
                  <c:v>38728</c:v>
                </c:pt>
                <c:pt idx="2095">
                  <c:v>38729</c:v>
                </c:pt>
                <c:pt idx="2096">
                  <c:v>38730</c:v>
                </c:pt>
                <c:pt idx="2097">
                  <c:v>38733</c:v>
                </c:pt>
                <c:pt idx="2098">
                  <c:v>38734</c:v>
                </c:pt>
                <c:pt idx="2099">
                  <c:v>38735</c:v>
                </c:pt>
                <c:pt idx="2100">
                  <c:v>38736</c:v>
                </c:pt>
                <c:pt idx="2101">
                  <c:v>38737</c:v>
                </c:pt>
                <c:pt idx="2102">
                  <c:v>38740</c:v>
                </c:pt>
                <c:pt idx="2103">
                  <c:v>38741</c:v>
                </c:pt>
                <c:pt idx="2104">
                  <c:v>38742</c:v>
                </c:pt>
                <c:pt idx="2105">
                  <c:v>38743</c:v>
                </c:pt>
                <c:pt idx="2106">
                  <c:v>38744</c:v>
                </c:pt>
                <c:pt idx="2107">
                  <c:v>38747</c:v>
                </c:pt>
                <c:pt idx="2108">
                  <c:v>38748</c:v>
                </c:pt>
                <c:pt idx="2109">
                  <c:v>38749</c:v>
                </c:pt>
                <c:pt idx="2110">
                  <c:v>38750</c:v>
                </c:pt>
                <c:pt idx="2111">
                  <c:v>38751</c:v>
                </c:pt>
                <c:pt idx="2112">
                  <c:v>38754</c:v>
                </c:pt>
                <c:pt idx="2113">
                  <c:v>38755</c:v>
                </c:pt>
                <c:pt idx="2114">
                  <c:v>38756</c:v>
                </c:pt>
                <c:pt idx="2115">
                  <c:v>38757</c:v>
                </c:pt>
                <c:pt idx="2116">
                  <c:v>38758</c:v>
                </c:pt>
                <c:pt idx="2117">
                  <c:v>38761</c:v>
                </c:pt>
                <c:pt idx="2118">
                  <c:v>38762</c:v>
                </c:pt>
                <c:pt idx="2119">
                  <c:v>38763</c:v>
                </c:pt>
                <c:pt idx="2120">
                  <c:v>38764</c:v>
                </c:pt>
                <c:pt idx="2121">
                  <c:v>38765</c:v>
                </c:pt>
                <c:pt idx="2122">
                  <c:v>38768</c:v>
                </c:pt>
                <c:pt idx="2123">
                  <c:v>38769</c:v>
                </c:pt>
                <c:pt idx="2124">
                  <c:v>38770</c:v>
                </c:pt>
                <c:pt idx="2125">
                  <c:v>38771</c:v>
                </c:pt>
                <c:pt idx="2126">
                  <c:v>38772</c:v>
                </c:pt>
                <c:pt idx="2127">
                  <c:v>38775</c:v>
                </c:pt>
                <c:pt idx="2128">
                  <c:v>38776</c:v>
                </c:pt>
                <c:pt idx="2129">
                  <c:v>38777</c:v>
                </c:pt>
                <c:pt idx="2130">
                  <c:v>38778</c:v>
                </c:pt>
                <c:pt idx="2131">
                  <c:v>38779</c:v>
                </c:pt>
                <c:pt idx="2132">
                  <c:v>38782</c:v>
                </c:pt>
                <c:pt idx="2133">
                  <c:v>38783</c:v>
                </c:pt>
                <c:pt idx="2134">
                  <c:v>38784</c:v>
                </c:pt>
                <c:pt idx="2135">
                  <c:v>38785</c:v>
                </c:pt>
                <c:pt idx="2136">
                  <c:v>38786</c:v>
                </c:pt>
                <c:pt idx="2137">
                  <c:v>38789</c:v>
                </c:pt>
                <c:pt idx="2138">
                  <c:v>38790</c:v>
                </c:pt>
                <c:pt idx="2139">
                  <c:v>38791</c:v>
                </c:pt>
                <c:pt idx="2140">
                  <c:v>38792</c:v>
                </c:pt>
                <c:pt idx="2141">
                  <c:v>38793</c:v>
                </c:pt>
                <c:pt idx="2142">
                  <c:v>38796</c:v>
                </c:pt>
                <c:pt idx="2143">
                  <c:v>38797</c:v>
                </c:pt>
                <c:pt idx="2144">
                  <c:v>38798</c:v>
                </c:pt>
                <c:pt idx="2145">
                  <c:v>38799</c:v>
                </c:pt>
                <c:pt idx="2146">
                  <c:v>38800</c:v>
                </c:pt>
                <c:pt idx="2147">
                  <c:v>38803</c:v>
                </c:pt>
                <c:pt idx="2148">
                  <c:v>38804</c:v>
                </c:pt>
                <c:pt idx="2149">
                  <c:v>38805</c:v>
                </c:pt>
                <c:pt idx="2150">
                  <c:v>38806</c:v>
                </c:pt>
                <c:pt idx="2151">
                  <c:v>38807</c:v>
                </c:pt>
                <c:pt idx="2152">
                  <c:v>38810</c:v>
                </c:pt>
                <c:pt idx="2153">
                  <c:v>38811</c:v>
                </c:pt>
                <c:pt idx="2154">
                  <c:v>38812</c:v>
                </c:pt>
                <c:pt idx="2155">
                  <c:v>38813</c:v>
                </c:pt>
                <c:pt idx="2156">
                  <c:v>38814</c:v>
                </c:pt>
                <c:pt idx="2157">
                  <c:v>38817</c:v>
                </c:pt>
                <c:pt idx="2158">
                  <c:v>38818</c:v>
                </c:pt>
                <c:pt idx="2159">
                  <c:v>38819</c:v>
                </c:pt>
                <c:pt idx="2160">
                  <c:v>38820</c:v>
                </c:pt>
                <c:pt idx="2161">
                  <c:v>38821</c:v>
                </c:pt>
                <c:pt idx="2162">
                  <c:v>38824</c:v>
                </c:pt>
                <c:pt idx="2163">
                  <c:v>38825</c:v>
                </c:pt>
                <c:pt idx="2164">
                  <c:v>38826</c:v>
                </c:pt>
                <c:pt idx="2165">
                  <c:v>38827</c:v>
                </c:pt>
                <c:pt idx="2166">
                  <c:v>38828</c:v>
                </c:pt>
                <c:pt idx="2167">
                  <c:v>38831</c:v>
                </c:pt>
                <c:pt idx="2168">
                  <c:v>38832</c:v>
                </c:pt>
                <c:pt idx="2169">
                  <c:v>38833</c:v>
                </c:pt>
                <c:pt idx="2170">
                  <c:v>38834</c:v>
                </c:pt>
                <c:pt idx="2171">
                  <c:v>38835</c:v>
                </c:pt>
                <c:pt idx="2172">
                  <c:v>38838</c:v>
                </c:pt>
                <c:pt idx="2173">
                  <c:v>38839</c:v>
                </c:pt>
                <c:pt idx="2174">
                  <c:v>38840</c:v>
                </c:pt>
                <c:pt idx="2175">
                  <c:v>38841</c:v>
                </c:pt>
                <c:pt idx="2176">
                  <c:v>38842</c:v>
                </c:pt>
                <c:pt idx="2177">
                  <c:v>38845</c:v>
                </c:pt>
                <c:pt idx="2178">
                  <c:v>38846</c:v>
                </c:pt>
                <c:pt idx="2179">
                  <c:v>38847</c:v>
                </c:pt>
                <c:pt idx="2180">
                  <c:v>38848</c:v>
                </c:pt>
                <c:pt idx="2181">
                  <c:v>38849</c:v>
                </c:pt>
                <c:pt idx="2182">
                  <c:v>38852</c:v>
                </c:pt>
                <c:pt idx="2183">
                  <c:v>38853</c:v>
                </c:pt>
                <c:pt idx="2184">
                  <c:v>38854</c:v>
                </c:pt>
                <c:pt idx="2185">
                  <c:v>38855</c:v>
                </c:pt>
                <c:pt idx="2186">
                  <c:v>38856</c:v>
                </c:pt>
                <c:pt idx="2187">
                  <c:v>38859</c:v>
                </c:pt>
                <c:pt idx="2188">
                  <c:v>38860</c:v>
                </c:pt>
                <c:pt idx="2189">
                  <c:v>38861</c:v>
                </c:pt>
                <c:pt idx="2190">
                  <c:v>38862</c:v>
                </c:pt>
                <c:pt idx="2191">
                  <c:v>38863</c:v>
                </c:pt>
                <c:pt idx="2192">
                  <c:v>38866</c:v>
                </c:pt>
                <c:pt idx="2193">
                  <c:v>38867</c:v>
                </c:pt>
                <c:pt idx="2194">
                  <c:v>38868</c:v>
                </c:pt>
                <c:pt idx="2195">
                  <c:v>38869</c:v>
                </c:pt>
                <c:pt idx="2196">
                  <c:v>38870</c:v>
                </c:pt>
                <c:pt idx="2197">
                  <c:v>38873</c:v>
                </c:pt>
                <c:pt idx="2198">
                  <c:v>38874</c:v>
                </c:pt>
                <c:pt idx="2199">
                  <c:v>38875</c:v>
                </c:pt>
                <c:pt idx="2200">
                  <c:v>38876</c:v>
                </c:pt>
                <c:pt idx="2201">
                  <c:v>38877</c:v>
                </c:pt>
                <c:pt idx="2202">
                  <c:v>38880</c:v>
                </c:pt>
                <c:pt idx="2203">
                  <c:v>38881</c:v>
                </c:pt>
                <c:pt idx="2204">
                  <c:v>38882</c:v>
                </c:pt>
                <c:pt idx="2205">
                  <c:v>38883</c:v>
                </c:pt>
                <c:pt idx="2206">
                  <c:v>38884</c:v>
                </c:pt>
                <c:pt idx="2207">
                  <c:v>38887</c:v>
                </c:pt>
                <c:pt idx="2208">
                  <c:v>38888</c:v>
                </c:pt>
                <c:pt idx="2209">
                  <c:v>38889</c:v>
                </c:pt>
                <c:pt idx="2210">
                  <c:v>38890</c:v>
                </c:pt>
                <c:pt idx="2211">
                  <c:v>38891</c:v>
                </c:pt>
                <c:pt idx="2212">
                  <c:v>38894</c:v>
                </c:pt>
                <c:pt idx="2213">
                  <c:v>38895</c:v>
                </c:pt>
                <c:pt idx="2214">
                  <c:v>38896</c:v>
                </c:pt>
                <c:pt idx="2215">
                  <c:v>38897</c:v>
                </c:pt>
                <c:pt idx="2216">
                  <c:v>38898</c:v>
                </c:pt>
                <c:pt idx="2217">
                  <c:v>38901</c:v>
                </c:pt>
                <c:pt idx="2218">
                  <c:v>38902</c:v>
                </c:pt>
                <c:pt idx="2219">
                  <c:v>38903</c:v>
                </c:pt>
                <c:pt idx="2220">
                  <c:v>38904</c:v>
                </c:pt>
                <c:pt idx="2221">
                  <c:v>38905</c:v>
                </c:pt>
                <c:pt idx="2222">
                  <c:v>38908</c:v>
                </c:pt>
                <c:pt idx="2223">
                  <c:v>38909</c:v>
                </c:pt>
                <c:pt idx="2224">
                  <c:v>38910</c:v>
                </c:pt>
                <c:pt idx="2225">
                  <c:v>38911</c:v>
                </c:pt>
                <c:pt idx="2226">
                  <c:v>38912</c:v>
                </c:pt>
                <c:pt idx="2227">
                  <c:v>38915</c:v>
                </c:pt>
                <c:pt idx="2228">
                  <c:v>38916</c:v>
                </c:pt>
                <c:pt idx="2229">
                  <c:v>38917</c:v>
                </c:pt>
                <c:pt idx="2230">
                  <c:v>38918</c:v>
                </c:pt>
                <c:pt idx="2231">
                  <c:v>38919</c:v>
                </c:pt>
                <c:pt idx="2232">
                  <c:v>38922</c:v>
                </c:pt>
                <c:pt idx="2233">
                  <c:v>38923</c:v>
                </c:pt>
                <c:pt idx="2234">
                  <c:v>38924</c:v>
                </c:pt>
                <c:pt idx="2235">
                  <c:v>38925</c:v>
                </c:pt>
                <c:pt idx="2236">
                  <c:v>38926</c:v>
                </c:pt>
                <c:pt idx="2237">
                  <c:v>38929</c:v>
                </c:pt>
                <c:pt idx="2238">
                  <c:v>38930</c:v>
                </c:pt>
                <c:pt idx="2239">
                  <c:v>38931</c:v>
                </c:pt>
                <c:pt idx="2240">
                  <c:v>38932</c:v>
                </c:pt>
                <c:pt idx="2241">
                  <c:v>38933</c:v>
                </c:pt>
                <c:pt idx="2242">
                  <c:v>38936</c:v>
                </c:pt>
                <c:pt idx="2243">
                  <c:v>38937</c:v>
                </c:pt>
                <c:pt idx="2244">
                  <c:v>38938</c:v>
                </c:pt>
                <c:pt idx="2245">
                  <c:v>38939</c:v>
                </c:pt>
                <c:pt idx="2246">
                  <c:v>38940</c:v>
                </c:pt>
                <c:pt idx="2247">
                  <c:v>38943</c:v>
                </c:pt>
                <c:pt idx="2248">
                  <c:v>38944</c:v>
                </c:pt>
                <c:pt idx="2249">
                  <c:v>38945</c:v>
                </c:pt>
                <c:pt idx="2250">
                  <c:v>38946</c:v>
                </c:pt>
                <c:pt idx="2251">
                  <c:v>38947</c:v>
                </c:pt>
                <c:pt idx="2252">
                  <c:v>38950</c:v>
                </c:pt>
                <c:pt idx="2253">
                  <c:v>38951</c:v>
                </c:pt>
                <c:pt idx="2254">
                  <c:v>38952</c:v>
                </c:pt>
                <c:pt idx="2255">
                  <c:v>38953</c:v>
                </c:pt>
                <c:pt idx="2256">
                  <c:v>38954</c:v>
                </c:pt>
                <c:pt idx="2257">
                  <c:v>38957</c:v>
                </c:pt>
                <c:pt idx="2258">
                  <c:v>38958</c:v>
                </c:pt>
                <c:pt idx="2259">
                  <c:v>38959</c:v>
                </c:pt>
                <c:pt idx="2260">
                  <c:v>38960</c:v>
                </c:pt>
                <c:pt idx="2261">
                  <c:v>38961</c:v>
                </c:pt>
                <c:pt idx="2262">
                  <c:v>38964</c:v>
                </c:pt>
                <c:pt idx="2263">
                  <c:v>38965</c:v>
                </c:pt>
                <c:pt idx="2264">
                  <c:v>38966</c:v>
                </c:pt>
                <c:pt idx="2265">
                  <c:v>38967</c:v>
                </c:pt>
                <c:pt idx="2266">
                  <c:v>38968</c:v>
                </c:pt>
                <c:pt idx="2267">
                  <c:v>38971</c:v>
                </c:pt>
                <c:pt idx="2268">
                  <c:v>38972</c:v>
                </c:pt>
                <c:pt idx="2269">
                  <c:v>38973</c:v>
                </c:pt>
                <c:pt idx="2270">
                  <c:v>38974</c:v>
                </c:pt>
                <c:pt idx="2271">
                  <c:v>38975</c:v>
                </c:pt>
                <c:pt idx="2272">
                  <c:v>38978</c:v>
                </c:pt>
                <c:pt idx="2273">
                  <c:v>38979</c:v>
                </c:pt>
                <c:pt idx="2274">
                  <c:v>38980</c:v>
                </c:pt>
                <c:pt idx="2275">
                  <c:v>38981</c:v>
                </c:pt>
                <c:pt idx="2276">
                  <c:v>38982</c:v>
                </c:pt>
                <c:pt idx="2277">
                  <c:v>38985</c:v>
                </c:pt>
                <c:pt idx="2278">
                  <c:v>38986</c:v>
                </c:pt>
                <c:pt idx="2279">
                  <c:v>38987</c:v>
                </c:pt>
                <c:pt idx="2280">
                  <c:v>38988</c:v>
                </c:pt>
                <c:pt idx="2281">
                  <c:v>38989</c:v>
                </c:pt>
                <c:pt idx="2282">
                  <c:v>38992</c:v>
                </c:pt>
                <c:pt idx="2283">
                  <c:v>38993</c:v>
                </c:pt>
                <c:pt idx="2284">
                  <c:v>38994</c:v>
                </c:pt>
                <c:pt idx="2285">
                  <c:v>38995</c:v>
                </c:pt>
                <c:pt idx="2286">
                  <c:v>38996</c:v>
                </c:pt>
                <c:pt idx="2287">
                  <c:v>38999</c:v>
                </c:pt>
                <c:pt idx="2288">
                  <c:v>39000</c:v>
                </c:pt>
                <c:pt idx="2289">
                  <c:v>39001</c:v>
                </c:pt>
                <c:pt idx="2290">
                  <c:v>39002</c:v>
                </c:pt>
                <c:pt idx="2291">
                  <c:v>39003</c:v>
                </c:pt>
                <c:pt idx="2292">
                  <c:v>39006</c:v>
                </c:pt>
                <c:pt idx="2293">
                  <c:v>39007</c:v>
                </c:pt>
                <c:pt idx="2294">
                  <c:v>39008</c:v>
                </c:pt>
                <c:pt idx="2295">
                  <c:v>39009</c:v>
                </c:pt>
                <c:pt idx="2296">
                  <c:v>39010</c:v>
                </c:pt>
                <c:pt idx="2297">
                  <c:v>39013</c:v>
                </c:pt>
                <c:pt idx="2298">
                  <c:v>39014</c:v>
                </c:pt>
                <c:pt idx="2299">
                  <c:v>39015</c:v>
                </c:pt>
                <c:pt idx="2300">
                  <c:v>39016</c:v>
                </c:pt>
                <c:pt idx="2301">
                  <c:v>39017</c:v>
                </c:pt>
                <c:pt idx="2302">
                  <c:v>39020</c:v>
                </c:pt>
                <c:pt idx="2303">
                  <c:v>39021</c:v>
                </c:pt>
                <c:pt idx="2304">
                  <c:v>39022</c:v>
                </c:pt>
                <c:pt idx="2305">
                  <c:v>39023</c:v>
                </c:pt>
                <c:pt idx="2306">
                  <c:v>39024</c:v>
                </c:pt>
                <c:pt idx="2307">
                  <c:v>39027</c:v>
                </c:pt>
                <c:pt idx="2308">
                  <c:v>39028</c:v>
                </c:pt>
                <c:pt idx="2309">
                  <c:v>39029</c:v>
                </c:pt>
                <c:pt idx="2310">
                  <c:v>39030</c:v>
                </c:pt>
                <c:pt idx="2311">
                  <c:v>39031</c:v>
                </c:pt>
                <c:pt idx="2312">
                  <c:v>39034</c:v>
                </c:pt>
                <c:pt idx="2313">
                  <c:v>39035</c:v>
                </c:pt>
                <c:pt idx="2314">
                  <c:v>39036</c:v>
                </c:pt>
                <c:pt idx="2315">
                  <c:v>39037</c:v>
                </c:pt>
                <c:pt idx="2316">
                  <c:v>39038</c:v>
                </c:pt>
                <c:pt idx="2317">
                  <c:v>39041</c:v>
                </c:pt>
                <c:pt idx="2318">
                  <c:v>39042</c:v>
                </c:pt>
                <c:pt idx="2319">
                  <c:v>39043</c:v>
                </c:pt>
                <c:pt idx="2320">
                  <c:v>39044</c:v>
                </c:pt>
                <c:pt idx="2321">
                  <c:v>39045</c:v>
                </c:pt>
                <c:pt idx="2322">
                  <c:v>39048</c:v>
                </c:pt>
                <c:pt idx="2323">
                  <c:v>39049</c:v>
                </c:pt>
                <c:pt idx="2324">
                  <c:v>39050</c:v>
                </c:pt>
                <c:pt idx="2325">
                  <c:v>39051</c:v>
                </c:pt>
                <c:pt idx="2326">
                  <c:v>39052</c:v>
                </c:pt>
                <c:pt idx="2327">
                  <c:v>39055</c:v>
                </c:pt>
                <c:pt idx="2328">
                  <c:v>39056</c:v>
                </c:pt>
                <c:pt idx="2329">
                  <c:v>39057</c:v>
                </c:pt>
                <c:pt idx="2330">
                  <c:v>39058</c:v>
                </c:pt>
                <c:pt idx="2331">
                  <c:v>39059</c:v>
                </c:pt>
                <c:pt idx="2332">
                  <c:v>39062</c:v>
                </c:pt>
                <c:pt idx="2333">
                  <c:v>39063</c:v>
                </c:pt>
                <c:pt idx="2334">
                  <c:v>39064</c:v>
                </c:pt>
                <c:pt idx="2335">
                  <c:v>39065</c:v>
                </c:pt>
                <c:pt idx="2336">
                  <c:v>39066</c:v>
                </c:pt>
                <c:pt idx="2337">
                  <c:v>39069</c:v>
                </c:pt>
                <c:pt idx="2338">
                  <c:v>39070</c:v>
                </c:pt>
                <c:pt idx="2339">
                  <c:v>39071</c:v>
                </c:pt>
                <c:pt idx="2340">
                  <c:v>39072</c:v>
                </c:pt>
                <c:pt idx="2341">
                  <c:v>39073</c:v>
                </c:pt>
                <c:pt idx="2342">
                  <c:v>39076</c:v>
                </c:pt>
                <c:pt idx="2343">
                  <c:v>39077</c:v>
                </c:pt>
                <c:pt idx="2344">
                  <c:v>39078</c:v>
                </c:pt>
                <c:pt idx="2345">
                  <c:v>39079</c:v>
                </c:pt>
                <c:pt idx="2346">
                  <c:v>39080</c:v>
                </c:pt>
                <c:pt idx="2347">
                  <c:v>39083</c:v>
                </c:pt>
                <c:pt idx="2348">
                  <c:v>39084</c:v>
                </c:pt>
                <c:pt idx="2349">
                  <c:v>39085</c:v>
                </c:pt>
                <c:pt idx="2350">
                  <c:v>39086</c:v>
                </c:pt>
                <c:pt idx="2351">
                  <c:v>39087</c:v>
                </c:pt>
                <c:pt idx="2352">
                  <c:v>39090</c:v>
                </c:pt>
                <c:pt idx="2353">
                  <c:v>39091</c:v>
                </c:pt>
                <c:pt idx="2354">
                  <c:v>39092</c:v>
                </c:pt>
                <c:pt idx="2355">
                  <c:v>39093</c:v>
                </c:pt>
                <c:pt idx="2356">
                  <c:v>39094</c:v>
                </c:pt>
                <c:pt idx="2357">
                  <c:v>39097</c:v>
                </c:pt>
                <c:pt idx="2358">
                  <c:v>39098</c:v>
                </c:pt>
                <c:pt idx="2359">
                  <c:v>39099</c:v>
                </c:pt>
                <c:pt idx="2360">
                  <c:v>39100</c:v>
                </c:pt>
                <c:pt idx="2361">
                  <c:v>39101</c:v>
                </c:pt>
                <c:pt idx="2362">
                  <c:v>39104</c:v>
                </c:pt>
                <c:pt idx="2363">
                  <c:v>39105</c:v>
                </c:pt>
                <c:pt idx="2364">
                  <c:v>39106</c:v>
                </c:pt>
                <c:pt idx="2365">
                  <c:v>39107</c:v>
                </c:pt>
                <c:pt idx="2366">
                  <c:v>39108</c:v>
                </c:pt>
                <c:pt idx="2367">
                  <c:v>39111</c:v>
                </c:pt>
                <c:pt idx="2368">
                  <c:v>39112</c:v>
                </c:pt>
                <c:pt idx="2369">
                  <c:v>39113</c:v>
                </c:pt>
                <c:pt idx="2370">
                  <c:v>39114</c:v>
                </c:pt>
                <c:pt idx="2371">
                  <c:v>39115</c:v>
                </c:pt>
                <c:pt idx="2372">
                  <c:v>39118</c:v>
                </c:pt>
                <c:pt idx="2373">
                  <c:v>39119</c:v>
                </c:pt>
                <c:pt idx="2374">
                  <c:v>39120</c:v>
                </c:pt>
                <c:pt idx="2375">
                  <c:v>39121</c:v>
                </c:pt>
                <c:pt idx="2376">
                  <c:v>39122</c:v>
                </c:pt>
                <c:pt idx="2377">
                  <c:v>39125</c:v>
                </c:pt>
                <c:pt idx="2378">
                  <c:v>39126</c:v>
                </c:pt>
                <c:pt idx="2379">
                  <c:v>39127</c:v>
                </c:pt>
                <c:pt idx="2380">
                  <c:v>39128</c:v>
                </c:pt>
                <c:pt idx="2381">
                  <c:v>39129</c:v>
                </c:pt>
                <c:pt idx="2382">
                  <c:v>39132</c:v>
                </c:pt>
                <c:pt idx="2383">
                  <c:v>39133</c:v>
                </c:pt>
                <c:pt idx="2384">
                  <c:v>39134</c:v>
                </c:pt>
                <c:pt idx="2385">
                  <c:v>39135</c:v>
                </c:pt>
                <c:pt idx="2386">
                  <c:v>39136</c:v>
                </c:pt>
                <c:pt idx="2387">
                  <c:v>39139</c:v>
                </c:pt>
                <c:pt idx="2388">
                  <c:v>39140</c:v>
                </c:pt>
                <c:pt idx="2389">
                  <c:v>39141</c:v>
                </c:pt>
                <c:pt idx="2390">
                  <c:v>39142</c:v>
                </c:pt>
                <c:pt idx="2391">
                  <c:v>39143</c:v>
                </c:pt>
                <c:pt idx="2392">
                  <c:v>39146</c:v>
                </c:pt>
                <c:pt idx="2393">
                  <c:v>39147</c:v>
                </c:pt>
                <c:pt idx="2394">
                  <c:v>39148</c:v>
                </c:pt>
                <c:pt idx="2395">
                  <c:v>39149</c:v>
                </c:pt>
                <c:pt idx="2396">
                  <c:v>39150</c:v>
                </c:pt>
                <c:pt idx="2397">
                  <c:v>39153</c:v>
                </c:pt>
                <c:pt idx="2398">
                  <c:v>39154</c:v>
                </c:pt>
                <c:pt idx="2399">
                  <c:v>39155</c:v>
                </c:pt>
                <c:pt idx="2400">
                  <c:v>39156</c:v>
                </c:pt>
                <c:pt idx="2401">
                  <c:v>39157</c:v>
                </c:pt>
                <c:pt idx="2402">
                  <c:v>39160</c:v>
                </c:pt>
                <c:pt idx="2403">
                  <c:v>39161</c:v>
                </c:pt>
                <c:pt idx="2404">
                  <c:v>39162</c:v>
                </c:pt>
                <c:pt idx="2405">
                  <c:v>39163</c:v>
                </c:pt>
                <c:pt idx="2406">
                  <c:v>39164</c:v>
                </c:pt>
                <c:pt idx="2407">
                  <c:v>39167</c:v>
                </c:pt>
                <c:pt idx="2408">
                  <c:v>39168</c:v>
                </c:pt>
                <c:pt idx="2409">
                  <c:v>39169</c:v>
                </c:pt>
                <c:pt idx="2410">
                  <c:v>39170</c:v>
                </c:pt>
                <c:pt idx="2411">
                  <c:v>39171</c:v>
                </c:pt>
                <c:pt idx="2412">
                  <c:v>39174</c:v>
                </c:pt>
                <c:pt idx="2413">
                  <c:v>39175</c:v>
                </c:pt>
                <c:pt idx="2414">
                  <c:v>39176</c:v>
                </c:pt>
                <c:pt idx="2415">
                  <c:v>39177</c:v>
                </c:pt>
                <c:pt idx="2416">
                  <c:v>39178</c:v>
                </c:pt>
                <c:pt idx="2417">
                  <c:v>39181</c:v>
                </c:pt>
                <c:pt idx="2418">
                  <c:v>39182</c:v>
                </c:pt>
                <c:pt idx="2419">
                  <c:v>39183</c:v>
                </c:pt>
                <c:pt idx="2420">
                  <c:v>39184</c:v>
                </c:pt>
                <c:pt idx="2421">
                  <c:v>39185</c:v>
                </c:pt>
                <c:pt idx="2422">
                  <c:v>39188</c:v>
                </c:pt>
                <c:pt idx="2423">
                  <c:v>39189</c:v>
                </c:pt>
                <c:pt idx="2424">
                  <c:v>39190</c:v>
                </c:pt>
                <c:pt idx="2425">
                  <c:v>39191</c:v>
                </c:pt>
                <c:pt idx="2426">
                  <c:v>39192</c:v>
                </c:pt>
                <c:pt idx="2427">
                  <c:v>39195</c:v>
                </c:pt>
                <c:pt idx="2428">
                  <c:v>39196</c:v>
                </c:pt>
                <c:pt idx="2429">
                  <c:v>39197</c:v>
                </c:pt>
                <c:pt idx="2430">
                  <c:v>39198</c:v>
                </c:pt>
                <c:pt idx="2431">
                  <c:v>39199</c:v>
                </c:pt>
                <c:pt idx="2432">
                  <c:v>39202</c:v>
                </c:pt>
                <c:pt idx="2433">
                  <c:v>39203</c:v>
                </c:pt>
                <c:pt idx="2434">
                  <c:v>39204</c:v>
                </c:pt>
                <c:pt idx="2435">
                  <c:v>39205</c:v>
                </c:pt>
                <c:pt idx="2436">
                  <c:v>39206</c:v>
                </c:pt>
                <c:pt idx="2437">
                  <c:v>39209</c:v>
                </c:pt>
                <c:pt idx="2438">
                  <c:v>39210</c:v>
                </c:pt>
                <c:pt idx="2439">
                  <c:v>39211</c:v>
                </c:pt>
                <c:pt idx="2440">
                  <c:v>39212</c:v>
                </c:pt>
                <c:pt idx="2441">
                  <c:v>39213</c:v>
                </c:pt>
                <c:pt idx="2442">
                  <c:v>39216</c:v>
                </c:pt>
                <c:pt idx="2443">
                  <c:v>39217</c:v>
                </c:pt>
                <c:pt idx="2444">
                  <c:v>39218</c:v>
                </c:pt>
                <c:pt idx="2445">
                  <c:v>39219</c:v>
                </c:pt>
                <c:pt idx="2446">
                  <c:v>39220</c:v>
                </c:pt>
                <c:pt idx="2447">
                  <c:v>39223</c:v>
                </c:pt>
                <c:pt idx="2448">
                  <c:v>39224</c:v>
                </c:pt>
                <c:pt idx="2449">
                  <c:v>39225</c:v>
                </c:pt>
                <c:pt idx="2450">
                  <c:v>39226</c:v>
                </c:pt>
                <c:pt idx="2451">
                  <c:v>39227</c:v>
                </c:pt>
                <c:pt idx="2452">
                  <c:v>39230</c:v>
                </c:pt>
                <c:pt idx="2453">
                  <c:v>39231</c:v>
                </c:pt>
                <c:pt idx="2454">
                  <c:v>39232</c:v>
                </c:pt>
                <c:pt idx="2455">
                  <c:v>39233</c:v>
                </c:pt>
                <c:pt idx="2456">
                  <c:v>39234</c:v>
                </c:pt>
                <c:pt idx="2457">
                  <c:v>39237</c:v>
                </c:pt>
                <c:pt idx="2458">
                  <c:v>39238</c:v>
                </c:pt>
                <c:pt idx="2459">
                  <c:v>39239</c:v>
                </c:pt>
                <c:pt idx="2460">
                  <c:v>39240</c:v>
                </c:pt>
                <c:pt idx="2461">
                  <c:v>39241</c:v>
                </c:pt>
                <c:pt idx="2462">
                  <c:v>39244</c:v>
                </c:pt>
                <c:pt idx="2463">
                  <c:v>39245</c:v>
                </c:pt>
                <c:pt idx="2464">
                  <c:v>39246</c:v>
                </c:pt>
                <c:pt idx="2465">
                  <c:v>39247</c:v>
                </c:pt>
                <c:pt idx="2466">
                  <c:v>39248</c:v>
                </c:pt>
                <c:pt idx="2467">
                  <c:v>39251</c:v>
                </c:pt>
                <c:pt idx="2468">
                  <c:v>39252</c:v>
                </c:pt>
                <c:pt idx="2469">
                  <c:v>39253</c:v>
                </c:pt>
                <c:pt idx="2470">
                  <c:v>39254</c:v>
                </c:pt>
                <c:pt idx="2471">
                  <c:v>39255</c:v>
                </c:pt>
                <c:pt idx="2472">
                  <c:v>39258</c:v>
                </c:pt>
                <c:pt idx="2473">
                  <c:v>39259</c:v>
                </c:pt>
                <c:pt idx="2474">
                  <c:v>39260</c:v>
                </c:pt>
                <c:pt idx="2475">
                  <c:v>39261</c:v>
                </c:pt>
                <c:pt idx="2476">
                  <c:v>39262</c:v>
                </c:pt>
                <c:pt idx="2477">
                  <c:v>39265</c:v>
                </c:pt>
                <c:pt idx="2478">
                  <c:v>39266</c:v>
                </c:pt>
                <c:pt idx="2479">
                  <c:v>39267</c:v>
                </c:pt>
                <c:pt idx="2480">
                  <c:v>39268</c:v>
                </c:pt>
                <c:pt idx="2481">
                  <c:v>39269</c:v>
                </c:pt>
                <c:pt idx="2482">
                  <c:v>39272</c:v>
                </c:pt>
                <c:pt idx="2483">
                  <c:v>39273</c:v>
                </c:pt>
                <c:pt idx="2484">
                  <c:v>39274</c:v>
                </c:pt>
                <c:pt idx="2485">
                  <c:v>39275</c:v>
                </c:pt>
                <c:pt idx="2486">
                  <c:v>39276</c:v>
                </c:pt>
                <c:pt idx="2487">
                  <c:v>39279</c:v>
                </c:pt>
                <c:pt idx="2488">
                  <c:v>39280</c:v>
                </c:pt>
                <c:pt idx="2489">
                  <c:v>39281</c:v>
                </c:pt>
                <c:pt idx="2490">
                  <c:v>39282</c:v>
                </c:pt>
                <c:pt idx="2491">
                  <c:v>39283</c:v>
                </c:pt>
                <c:pt idx="2492">
                  <c:v>39286</c:v>
                </c:pt>
                <c:pt idx="2493">
                  <c:v>39287</c:v>
                </c:pt>
                <c:pt idx="2494">
                  <c:v>39288</c:v>
                </c:pt>
                <c:pt idx="2495">
                  <c:v>39289</c:v>
                </c:pt>
                <c:pt idx="2496">
                  <c:v>39290</c:v>
                </c:pt>
                <c:pt idx="2497">
                  <c:v>39293</c:v>
                </c:pt>
                <c:pt idx="2498">
                  <c:v>39294</c:v>
                </c:pt>
                <c:pt idx="2499">
                  <c:v>39295</c:v>
                </c:pt>
                <c:pt idx="2500">
                  <c:v>39296</c:v>
                </c:pt>
                <c:pt idx="2501">
                  <c:v>39297</c:v>
                </c:pt>
                <c:pt idx="2502">
                  <c:v>39300</c:v>
                </c:pt>
                <c:pt idx="2503">
                  <c:v>39301</c:v>
                </c:pt>
                <c:pt idx="2504">
                  <c:v>39302</c:v>
                </c:pt>
                <c:pt idx="2505">
                  <c:v>39303</c:v>
                </c:pt>
                <c:pt idx="2506">
                  <c:v>39304</c:v>
                </c:pt>
                <c:pt idx="2507">
                  <c:v>39307</c:v>
                </c:pt>
                <c:pt idx="2508">
                  <c:v>39308</c:v>
                </c:pt>
                <c:pt idx="2509">
                  <c:v>39309</c:v>
                </c:pt>
                <c:pt idx="2510">
                  <c:v>39310</c:v>
                </c:pt>
                <c:pt idx="2511">
                  <c:v>39311</c:v>
                </c:pt>
                <c:pt idx="2512">
                  <c:v>39314</c:v>
                </c:pt>
                <c:pt idx="2513">
                  <c:v>39315</c:v>
                </c:pt>
                <c:pt idx="2514">
                  <c:v>39316</c:v>
                </c:pt>
                <c:pt idx="2515">
                  <c:v>39317</c:v>
                </c:pt>
                <c:pt idx="2516">
                  <c:v>39318</c:v>
                </c:pt>
                <c:pt idx="2517">
                  <c:v>39321</c:v>
                </c:pt>
                <c:pt idx="2518">
                  <c:v>39322</c:v>
                </c:pt>
                <c:pt idx="2519">
                  <c:v>39323</c:v>
                </c:pt>
                <c:pt idx="2520">
                  <c:v>39324</c:v>
                </c:pt>
                <c:pt idx="2521">
                  <c:v>39325</c:v>
                </c:pt>
                <c:pt idx="2522">
                  <c:v>39328</c:v>
                </c:pt>
                <c:pt idx="2523">
                  <c:v>39329</c:v>
                </c:pt>
                <c:pt idx="2524">
                  <c:v>39330</c:v>
                </c:pt>
                <c:pt idx="2525">
                  <c:v>39331</c:v>
                </c:pt>
                <c:pt idx="2526">
                  <c:v>39332</c:v>
                </c:pt>
                <c:pt idx="2527">
                  <c:v>39335</c:v>
                </c:pt>
                <c:pt idx="2528">
                  <c:v>39336</c:v>
                </c:pt>
                <c:pt idx="2529">
                  <c:v>39337</c:v>
                </c:pt>
                <c:pt idx="2530">
                  <c:v>39338</c:v>
                </c:pt>
                <c:pt idx="2531">
                  <c:v>39339</c:v>
                </c:pt>
                <c:pt idx="2532">
                  <c:v>39342</c:v>
                </c:pt>
                <c:pt idx="2533">
                  <c:v>39343</c:v>
                </c:pt>
                <c:pt idx="2534">
                  <c:v>39344</c:v>
                </c:pt>
                <c:pt idx="2535">
                  <c:v>39345</c:v>
                </c:pt>
                <c:pt idx="2536">
                  <c:v>39346</c:v>
                </c:pt>
                <c:pt idx="2537">
                  <c:v>39349</c:v>
                </c:pt>
                <c:pt idx="2538">
                  <c:v>39350</c:v>
                </c:pt>
                <c:pt idx="2539">
                  <c:v>39351</c:v>
                </c:pt>
                <c:pt idx="2540">
                  <c:v>39352</c:v>
                </c:pt>
                <c:pt idx="2541">
                  <c:v>39353</c:v>
                </c:pt>
                <c:pt idx="2542">
                  <c:v>39356</c:v>
                </c:pt>
                <c:pt idx="2543">
                  <c:v>39357</c:v>
                </c:pt>
                <c:pt idx="2544">
                  <c:v>39358</c:v>
                </c:pt>
                <c:pt idx="2545">
                  <c:v>39359</c:v>
                </c:pt>
                <c:pt idx="2546">
                  <c:v>39360</c:v>
                </c:pt>
                <c:pt idx="2547">
                  <c:v>39363</c:v>
                </c:pt>
                <c:pt idx="2548">
                  <c:v>39364</c:v>
                </c:pt>
                <c:pt idx="2549">
                  <c:v>39365</c:v>
                </c:pt>
                <c:pt idx="2550">
                  <c:v>39366</c:v>
                </c:pt>
                <c:pt idx="2551">
                  <c:v>39367</c:v>
                </c:pt>
                <c:pt idx="2552">
                  <c:v>39370</c:v>
                </c:pt>
                <c:pt idx="2553">
                  <c:v>39371</c:v>
                </c:pt>
                <c:pt idx="2554">
                  <c:v>39372</c:v>
                </c:pt>
                <c:pt idx="2555">
                  <c:v>39373</c:v>
                </c:pt>
                <c:pt idx="2556">
                  <c:v>39374</c:v>
                </c:pt>
                <c:pt idx="2557">
                  <c:v>39377</c:v>
                </c:pt>
                <c:pt idx="2558">
                  <c:v>39378</c:v>
                </c:pt>
                <c:pt idx="2559">
                  <c:v>39379</c:v>
                </c:pt>
                <c:pt idx="2560">
                  <c:v>39380</c:v>
                </c:pt>
                <c:pt idx="2561">
                  <c:v>39381</c:v>
                </c:pt>
                <c:pt idx="2562">
                  <c:v>39384</c:v>
                </c:pt>
                <c:pt idx="2563">
                  <c:v>39385</c:v>
                </c:pt>
                <c:pt idx="2564">
                  <c:v>39386</c:v>
                </c:pt>
                <c:pt idx="2565">
                  <c:v>39387</c:v>
                </c:pt>
                <c:pt idx="2566">
                  <c:v>39388</c:v>
                </c:pt>
                <c:pt idx="2567">
                  <c:v>39391</c:v>
                </c:pt>
                <c:pt idx="2568">
                  <c:v>39392</c:v>
                </c:pt>
                <c:pt idx="2569">
                  <c:v>39393</c:v>
                </c:pt>
                <c:pt idx="2570">
                  <c:v>39394</c:v>
                </c:pt>
                <c:pt idx="2571">
                  <c:v>39395</c:v>
                </c:pt>
                <c:pt idx="2572">
                  <c:v>39398</c:v>
                </c:pt>
                <c:pt idx="2573">
                  <c:v>39399</c:v>
                </c:pt>
                <c:pt idx="2574">
                  <c:v>39400</c:v>
                </c:pt>
                <c:pt idx="2575">
                  <c:v>39401</c:v>
                </c:pt>
                <c:pt idx="2576">
                  <c:v>39402</c:v>
                </c:pt>
                <c:pt idx="2577">
                  <c:v>39405</c:v>
                </c:pt>
                <c:pt idx="2578">
                  <c:v>39406</c:v>
                </c:pt>
                <c:pt idx="2579">
                  <c:v>39407</c:v>
                </c:pt>
                <c:pt idx="2580">
                  <c:v>39408</c:v>
                </c:pt>
                <c:pt idx="2581">
                  <c:v>39409</c:v>
                </c:pt>
                <c:pt idx="2582">
                  <c:v>39412</c:v>
                </c:pt>
                <c:pt idx="2583">
                  <c:v>39413</c:v>
                </c:pt>
                <c:pt idx="2584">
                  <c:v>39414</c:v>
                </c:pt>
                <c:pt idx="2585">
                  <c:v>39415</c:v>
                </c:pt>
                <c:pt idx="2586">
                  <c:v>39416</c:v>
                </c:pt>
                <c:pt idx="2587">
                  <c:v>39419</c:v>
                </c:pt>
                <c:pt idx="2588">
                  <c:v>39420</c:v>
                </c:pt>
                <c:pt idx="2589">
                  <c:v>39421</c:v>
                </c:pt>
                <c:pt idx="2590">
                  <c:v>39422</c:v>
                </c:pt>
                <c:pt idx="2591">
                  <c:v>39423</c:v>
                </c:pt>
                <c:pt idx="2592">
                  <c:v>39426</c:v>
                </c:pt>
                <c:pt idx="2593">
                  <c:v>39427</c:v>
                </c:pt>
                <c:pt idx="2594">
                  <c:v>39428</c:v>
                </c:pt>
                <c:pt idx="2595">
                  <c:v>39429</c:v>
                </c:pt>
                <c:pt idx="2596">
                  <c:v>39430</c:v>
                </c:pt>
                <c:pt idx="2597">
                  <c:v>39433</c:v>
                </c:pt>
                <c:pt idx="2598">
                  <c:v>39434</c:v>
                </c:pt>
                <c:pt idx="2599">
                  <c:v>39435</c:v>
                </c:pt>
                <c:pt idx="2600">
                  <c:v>39436</c:v>
                </c:pt>
                <c:pt idx="2601">
                  <c:v>39437</c:v>
                </c:pt>
                <c:pt idx="2602">
                  <c:v>39440</c:v>
                </c:pt>
                <c:pt idx="2603">
                  <c:v>39441</c:v>
                </c:pt>
                <c:pt idx="2604">
                  <c:v>39442</c:v>
                </c:pt>
                <c:pt idx="2605">
                  <c:v>39443</c:v>
                </c:pt>
                <c:pt idx="2606">
                  <c:v>39444</c:v>
                </c:pt>
                <c:pt idx="2607">
                  <c:v>39447</c:v>
                </c:pt>
                <c:pt idx="2608">
                  <c:v>39448</c:v>
                </c:pt>
                <c:pt idx="2609">
                  <c:v>39449</c:v>
                </c:pt>
                <c:pt idx="2610">
                  <c:v>39450</c:v>
                </c:pt>
                <c:pt idx="2611">
                  <c:v>39451</c:v>
                </c:pt>
                <c:pt idx="2612">
                  <c:v>39454</c:v>
                </c:pt>
                <c:pt idx="2613">
                  <c:v>39455</c:v>
                </c:pt>
                <c:pt idx="2614">
                  <c:v>39456</c:v>
                </c:pt>
                <c:pt idx="2615">
                  <c:v>39457</c:v>
                </c:pt>
                <c:pt idx="2616">
                  <c:v>39458</c:v>
                </c:pt>
                <c:pt idx="2617">
                  <c:v>39461</c:v>
                </c:pt>
                <c:pt idx="2618">
                  <c:v>39462</c:v>
                </c:pt>
                <c:pt idx="2619">
                  <c:v>39463</c:v>
                </c:pt>
                <c:pt idx="2620">
                  <c:v>39464</c:v>
                </c:pt>
                <c:pt idx="2621">
                  <c:v>39465</c:v>
                </c:pt>
                <c:pt idx="2622">
                  <c:v>39468</c:v>
                </c:pt>
                <c:pt idx="2623">
                  <c:v>39469</c:v>
                </c:pt>
                <c:pt idx="2624">
                  <c:v>39470</c:v>
                </c:pt>
                <c:pt idx="2625">
                  <c:v>39471</c:v>
                </c:pt>
                <c:pt idx="2626">
                  <c:v>39472</c:v>
                </c:pt>
                <c:pt idx="2627">
                  <c:v>39475</c:v>
                </c:pt>
                <c:pt idx="2628">
                  <c:v>39476</c:v>
                </c:pt>
                <c:pt idx="2629">
                  <c:v>39477</c:v>
                </c:pt>
                <c:pt idx="2630">
                  <c:v>39478</c:v>
                </c:pt>
                <c:pt idx="2631">
                  <c:v>39479</c:v>
                </c:pt>
                <c:pt idx="2632">
                  <c:v>39482</c:v>
                </c:pt>
                <c:pt idx="2633">
                  <c:v>39483</c:v>
                </c:pt>
                <c:pt idx="2634">
                  <c:v>39484</c:v>
                </c:pt>
                <c:pt idx="2635">
                  <c:v>39485</c:v>
                </c:pt>
                <c:pt idx="2636">
                  <c:v>39486</c:v>
                </c:pt>
                <c:pt idx="2637">
                  <c:v>39489</c:v>
                </c:pt>
                <c:pt idx="2638">
                  <c:v>39490</c:v>
                </c:pt>
                <c:pt idx="2639">
                  <c:v>39491</c:v>
                </c:pt>
                <c:pt idx="2640">
                  <c:v>39492</c:v>
                </c:pt>
                <c:pt idx="2641">
                  <c:v>39493</c:v>
                </c:pt>
                <c:pt idx="2642">
                  <c:v>39496</c:v>
                </c:pt>
                <c:pt idx="2643">
                  <c:v>39497</c:v>
                </c:pt>
                <c:pt idx="2644">
                  <c:v>39498</c:v>
                </c:pt>
                <c:pt idx="2645">
                  <c:v>39499</c:v>
                </c:pt>
                <c:pt idx="2646">
                  <c:v>39500</c:v>
                </c:pt>
                <c:pt idx="2647">
                  <c:v>39503</c:v>
                </c:pt>
                <c:pt idx="2648">
                  <c:v>39504</c:v>
                </c:pt>
                <c:pt idx="2649">
                  <c:v>39505</c:v>
                </c:pt>
                <c:pt idx="2650">
                  <c:v>39506</c:v>
                </c:pt>
                <c:pt idx="2651">
                  <c:v>39507</c:v>
                </c:pt>
                <c:pt idx="2652">
                  <c:v>39510</c:v>
                </c:pt>
                <c:pt idx="2653">
                  <c:v>39511</c:v>
                </c:pt>
                <c:pt idx="2654">
                  <c:v>39512</c:v>
                </c:pt>
                <c:pt idx="2655">
                  <c:v>39513</c:v>
                </c:pt>
                <c:pt idx="2656">
                  <c:v>39514</c:v>
                </c:pt>
                <c:pt idx="2657">
                  <c:v>39517</c:v>
                </c:pt>
                <c:pt idx="2658">
                  <c:v>39518</c:v>
                </c:pt>
                <c:pt idx="2659">
                  <c:v>39519</c:v>
                </c:pt>
                <c:pt idx="2660">
                  <c:v>39520</c:v>
                </c:pt>
                <c:pt idx="2661">
                  <c:v>39521</c:v>
                </c:pt>
                <c:pt idx="2662">
                  <c:v>39524</c:v>
                </c:pt>
                <c:pt idx="2663">
                  <c:v>39525</c:v>
                </c:pt>
                <c:pt idx="2664">
                  <c:v>39526</c:v>
                </c:pt>
                <c:pt idx="2665">
                  <c:v>39527</c:v>
                </c:pt>
                <c:pt idx="2666">
                  <c:v>39528</c:v>
                </c:pt>
                <c:pt idx="2667">
                  <c:v>39531</c:v>
                </c:pt>
                <c:pt idx="2668">
                  <c:v>39532</c:v>
                </c:pt>
                <c:pt idx="2669">
                  <c:v>39533</c:v>
                </c:pt>
                <c:pt idx="2670">
                  <c:v>39534</c:v>
                </c:pt>
                <c:pt idx="2671">
                  <c:v>39535</c:v>
                </c:pt>
                <c:pt idx="2672">
                  <c:v>39538</c:v>
                </c:pt>
                <c:pt idx="2673">
                  <c:v>39539</c:v>
                </c:pt>
                <c:pt idx="2674">
                  <c:v>39540</c:v>
                </c:pt>
                <c:pt idx="2675">
                  <c:v>39541</c:v>
                </c:pt>
                <c:pt idx="2676">
                  <c:v>39542</c:v>
                </c:pt>
                <c:pt idx="2677">
                  <c:v>39545</c:v>
                </c:pt>
                <c:pt idx="2678">
                  <c:v>39546</c:v>
                </c:pt>
                <c:pt idx="2679">
                  <c:v>39547</c:v>
                </c:pt>
                <c:pt idx="2680">
                  <c:v>39548</c:v>
                </c:pt>
                <c:pt idx="2681">
                  <c:v>39549</c:v>
                </c:pt>
                <c:pt idx="2682">
                  <c:v>39552</c:v>
                </c:pt>
                <c:pt idx="2683">
                  <c:v>39553</c:v>
                </c:pt>
                <c:pt idx="2684">
                  <c:v>39554</c:v>
                </c:pt>
                <c:pt idx="2685">
                  <c:v>39555</c:v>
                </c:pt>
                <c:pt idx="2686">
                  <c:v>39556</c:v>
                </c:pt>
                <c:pt idx="2687">
                  <c:v>39559</c:v>
                </c:pt>
                <c:pt idx="2688">
                  <c:v>39560</c:v>
                </c:pt>
                <c:pt idx="2689">
                  <c:v>39561</c:v>
                </c:pt>
                <c:pt idx="2690">
                  <c:v>39562</c:v>
                </c:pt>
                <c:pt idx="2691">
                  <c:v>39563</c:v>
                </c:pt>
                <c:pt idx="2692">
                  <c:v>39566</c:v>
                </c:pt>
                <c:pt idx="2693">
                  <c:v>39567</c:v>
                </c:pt>
                <c:pt idx="2694">
                  <c:v>39568</c:v>
                </c:pt>
                <c:pt idx="2695">
                  <c:v>39569</c:v>
                </c:pt>
                <c:pt idx="2696">
                  <c:v>39570</c:v>
                </c:pt>
                <c:pt idx="2697">
                  <c:v>39573</c:v>
                </c:pt>
                <c:pt idx="2698">
                  <c:v>39574</c:v>
                </c:pt>
                <c:pt idx="2699">
                  <c:v>39575</c:v>
                </c:pt>
                <c:pt idx="2700">
                  <c:v>39576</c:v>
                </c:pt>
                <c:pt idx="2701">
                  <c:v>39577</c:v>
                </c:pt>
                <c:pt idx="2702">
                  <c:v>39580</c:v>
                </c:pt>
                <c:pt idx="2703">
                  <c:v>39581</c:v>
                </c:pt>
                <c:pt idx="2704">
                  <c:v>39582</c:v>
                </c:pt>
                <c:pt idx="2705">
                  <c:v>39583</c:v>
                </c:pt>
                <c:pt idx="2706">
                  <c:v>39584</c:v>
                </c:pt>
                <c:pt idx="2707">
                  <c:v>39587</c:v>
                </c:pt>
                <c:pt idx="2708">
                  <c:v>39588</c:v>
                </c:pt>
                <c:pt idx="2709">
                  <c:v>39589</c:v>
                </c:pt>
                <c:pt idx="2710">
                  <c:v>39590</c:v>
                </c:pt>
                <c:pt idx="2711">
                  <c:v>39591</c:v>
                </c:pt>
                <c:pt idx="2712">
                  <c:v>39594</c:v>
                </c:pt>
                <c:pt idx="2713">
                  <c:v>39595</c:v>
                </c:pt>
                <c:pt idx="2714">
                  <c:v>39596</c:v>
                </c:pt>
                <c:pt idx="2715">
                  <c:v>39597</c:v>
                </c:pt>
                <c:pt idx="2716">
                  <c:v>39598</c:v>
                </c:pt>
                <c:pt idx="2717">
                  <c:v>39601</c:v>
                </c:pt>
                <c:pt idx="2718">
                  <c:v>39602</c:v>
                </c:pt>
                <c:pt idx="2719">
                  <c:v>39603</c:v>
                </c:pt>
                <c:pt idx="2720">
                  <c:v>39604</c:v>
                </c:pt>
                <c:pt idx="2721">
                  <c:v>39605</c:v>
                </c:pt>
                <c:pt idx="2722">
                  <c:v>39608</c:v>
                </c:pt>
                <c:pt idx="2723">
                  <c:v>39609</c:v>
                </c:pt>
                <c:pt idx="2724">
                  <c:v>39610</c:v>
                </c:pt>
                <c:pt idx="2725">
                  <c:v>39611</c:v>
                </c:pt>
                <c:pt idx="2726">
                  <c:v>39612</c:v>
                </c:pt>
                <c:pt idx="2727">
                  <c:v>39615</c:v>
                </c:pt>
                <c:pt idx="2728">
                  <c:v>39616</c:v>
                </c:pt>
                <c:pt idx="2729">
                  <c:v>39617</c:v>
                </c:pt>
                <c:pt idx="2730">
                  <c:v>39618</c:v>
                </c:pt>
                <c:pt idx="2731">
                  <c:v>39619</c:v>
                </c:pt>
                <c:pt idx="2732">
                  <c:v>39622</c:v>
                </c:pt>
                <c:pt idx="2733">
                  <c:v>39623</c:v>
                </c:pt>
                <c:pt idx="2734">
                  <c:v>39624</c:v>
                </c:pt>
                <c:pt idx="2735">
                  <c:v>39625</c:v>
                </c:pt>
                <c:pt idx="2736">
                  <c:v>39626</c:v>
                </c:pt>
                <c:pt idx="2737">
                  <c:v>39629</c:v>
                </c:pt>
                <c:pt idx="2738">
                  <c:v>39630</c:v>
                </c:pt>
                <c:pt idx="2739">
                  <c:v>39631</c:v>
                </c:pt>
                <c:pt idx="2740">
                  <c:v>39632</c:v>
                </c:pt>
                <c:pt idx="2741">
                  <c:v>39633</c:v>
                </c:pt>
                <c:pt idx="2742">
                  <c:v>39636</c:v>
                </c:pt>
                <c:pt idx="2743">
                  <c:v>39637</c:v>
                </c:pt>
                <c:pt idx="2744">
                  <c:v>39638</c:v>
                </c:pt>
                <c:pt idx="2745">
                  <c:v>39639</c:v>
                </c:pt>
                <c:pt idx="2746">
                  <c:v>39640</c:v>
                </c:pt>
                <c:pt idx="2747">
                  <c:v>39643</c:v>
                </c:pt>
                <c:pt idx="2748">
                  <c:v>39644</c:v>
                </c:pt>
                <c:pt idx="2749">
                  <c:v>39645</c:v>
                </c:pt>
                <c:pt idx="2750">
                  <c:v>39646</c:v>
                </c:pt>
                <c:pt idx="2751">
                  <c:v>39647</c:v>
                </c:pt>
                <c:pt idx="2752">
                  <c:v>39650</c:v>
                </c:pt>
                <c:pt idx="2753">
                  <c:v>39651</c:v>
                </c:pt>
                <c:pt idx="2754">
                  <c:v>39652</c:v>
                </c:pt>
                <c:pt idx="2755">
                  <c:v>39653</c:v>
                </c:pt>
                <c:pt idx="2756">
                  <c:v>39654</c:v>
                </c:pt>
                <c:pt idx="2757">
                  <c:v>39657</c:v>
                </c:pt>
                <c:pt idx="2758">
                  <c:v>39658</c:v>
                </c:pt>
                <c:pt idx="2759">
                  <c:v>39659</c:v>
                </c:pt>
                <c:pt idx="2760">
                  <c:v>39660</c:v>
                </c:pt>
                <c:pt idx="2761">
                  <c:v>39661</c:v>
                </c:pt>
                <c:pt idx="2762">
                  <c:v>39664</c:v>
                </c:pt>
                <c:pt idx="2763">
                  <c:v>39665</c:v>
                </c:pt>
                <c:pt idx="2764">
                  <c:v>39666</c:v>
                </c:pt>
                <c:pt idx="2765">
                  <c:v>39667</c:v>
                </c:pt>
                <c:pt idx="2766">
                  <c:v>39668</c:v>
                </c:pt>
                <c:pt idx="2767">
                  <c:v>39671</c:v>
                </c:pt>
                <c:pt idx="2768">
                  <c:v>39672</c:v>
                </c:pt>
                <c:pt idx="2769">
                  <c:v>39673</c:v>
                </c:pt>
                <c:pt idx="2770">
                  <c:v>39674</c:v>
                </c:pt>
                <c:pt idx="2771">
                  <c:v>39675</c:v>
                </c:pt>
                <c:pt idx="2772">
                  <c:v>39678</c:v>
                </c:pt>
                <c:pt idx="2773">
                  <c:v>39679</c:v>
                </c:pt>
                <c:pt idx="2774">
                  <c:v>39680</c:v>
                </c:pt>
                <c:pt idx="2775">
                  <c:v>39681</c:v>
                </c:pt>
                <c:pt idx="2776">
                  <c:v>39682</c:v>
                </c:pt>
                <c:pt idx="2777">
                  <c:v>39685</c:v>
                </c:pt>
                <c:pt idx="2778">
                  <c:v>39686</c:v>
                </c:pt>
                <c:pt idx="2779">
                  <c:v>39687</c:v>
                </c:pt>
                <c:pt idx="2780">
                  <c:v>39688</c:v>
                </c:pt>
                <c:pt idx="2781">
                  <c:v>39689</c:v>
                </c:pt>
                <c:pt idx="2782">
                  <c:v>39692</c:v>
                </c:pt>
                <c:pt idx="2783">
                  <c:v>39693</c:v>
                </c:pt>
                <c:pt idx="2784">
                  <c:v>39694</c:v>
                </c:pt>
                <c:pt idx="2785">
                  <c:v>39695</c:v>
                </c:pt>
                <c:pt idx="2786">
                  <c:v>39696</c:v>
                </c:pt>
                <c:pt idx="2787">
                  <c:v>39699</c:v>
                </c:pt>
                <c:pt idx="2788">
                  <c:v>39700</c:v>
                </c:pt>
                <c:pt idx="2789">
                  <c:v>39701</c:v>
                </c:pt>
                <c:pt idx="2790">
                  <c:v>39702</c:v>
                </c:pt>
                <c:pt idx="2791">
                  <c:v>39703</c:v>
                </c:pt>
                <c:pt idx="2792">
                  <c:v>39706</c:v>
                </c:pt>
                <c:pt idx="2793">
                  <c:v>39707</c:v>
                </c:pt>
                <c:pt idx="2794">
                  <c:v>39708</c:v>
                </c:pt>
                <c:pt idx="2795">
                  <c:v>39709</c:v>
                </c:pt>
                <c:pt idx="2796">
                  <c:v>39710</c:v>
                </c:pt>
                <c:pt idx="2797">
                  <c:v>39713</c:v>
                </c:pt>
                <c:pt idx="2798">
                  <c:v>39714</c:v>
                </c:pt>
                <c:pt idx="2799">
                  <c:v>39715</c:v>
                </c:pt>
                <c:pt idx="2800">
                  <c:v>39716</c:v>
                </c:pt>
                <c:pt idx="2801">
                  <c:v>39717</c:v>
                </c:pt>
                <c:pt idx="2802">
                  <c:v>39720</c:v>
                </c:pt>
                <c:pt idx="2803">
                  <c:v>39721</c:v>
                </c:pt>
                <c:pt idx="2804">
                  <c:v>39722</c:v>
                </c:pt>
                <c:pt idx="2805">
                  <c:v>39723</c:v>
                </c:pt>
                <c:pt idx="2806">
                  <c:v>39724</c:v>
                </c:pt>
                <c:pt idx="2807">
                  <c:v>39727</c:v>
                </c:pt>
                <c:pt idx="2808">
                  <c:v>39728</c:v>
                </c:pt>
                <c:pt idx="2809">
                  <c:v>39729</c:v>
                </c:pt>
                <c:pt idx="2810">
                  <c:v>39730</c:v>
                </c:pt>
                <c:pt idx="2811">
                  <c:v>39731</c:v>
                </c:pt>
                <c:pt idx="2812">
                  <c:v>39734</c:v>
                </c:pt>
                <c:pt idx="2813">
                  <c:v>39735</c:v>
                </c:pt>
                <c:pt idx="2814">
                  <c:v>39736</c:v>
                </c:pt>
                <c:pt idx="2815">
                  <c:v>39737</c:v>
                </c:pt>
                <c:pt idx="2816">
                  <c:v>39738</c:v>
                </c:pt>
                <c:pt idx="2817">
                  <c:v>39741</c:v>
                </c:pt>
                <c:pt idx="2818">
                  <c:v>39742</c:v>
                </c:pt>
                <c:pt idx="2819">
                  <c:v>39743</c:v>
                </c:pt>
                <c:pt idx="2820">
                  <c:v>39744</c:v>
                </c:pt>
                <c:pt idx="2821">
                  <c:v>39745</c:v>
                </c:pt>
                <c:pt idx="2822">
                  <c:v>39748</c:v>
                </c:pt>
                <c:pt idx="2823">
                  <c:v>39749</c:v>
                </c:pt>
                <c:pt idx="2824">
                  <c:v>39750</c:v>
                </c:pt>
                <c:pt idx="2825">
                  <c:v>39751</c:v>
                </c:pt>
                <c:pt idx="2826">
                  <c:v>39752</c:v>
                </c:pt>
                <c:pt idx="2827">
                  <c:v>39755</c:v>
                </c:pt>
                <c:pt idx="2828">
                  <c:v>39756</c:v>
                </c:pt>
                <c:pt idx="2829">
                  <c:v>39757</c:v>
                </c:pt>
                <c:pt idx="2830">
                  <c:v>39758</c:v>
                </c:pt>
                <c:pt idx="2831">
                  <c:v>39759</c:v>
                </c:pt>
                <c:pt idx="2832">
                  <c:v>39762</c:v>
                </c:pt>
                <c:pt idx="2833">
                  <c:v>39763</c:v>
                </c:pt>
                <c:pt idx="2834">
                  <c:v>39764</c:v>
                </c:pt>
                <c:pt idx="2835">
                  <c:v>39765</c:v>
                </c:pt>
                <c:pt idx="2836">
                  <c:v>39766</c:v>
                </c:pt>
                <c:pt idx="2837">
                  <c:v>39769</c:v>
                </c:pt>
                <c:pt idx="2838">
                  <c:v>39770</c:v>
                </c:pt>
                <c:pt idx="2839">
                  <c:v>39771</c:v>
                </c:pt>
                <c:pt idx="2840">
                  <c:v>39772</c:v>
                </c:pt>
                <c:pt idx="2841">
                  <c:v>39773</c:v>
                </c:pt>
                <c:pt idx="2842">
                  <c:v>39776</c:v>
                </c:pt>
                <c:pt idx="2843">
                  <c:v>39777</c:v>
                </c:pt>
                <c:pt idx="2844">
                  <c:v>39778</c:v>
                </c:pt>
                <c:pt idx="2845">
                  <c:v>39779</c:v>
                </c:pt>
                <c:pt idx="2846">
                  <c:v>39780</c:v>
                </c:pt>
                <c:pt idx="2847">
                  <c:v>39783</c:v>
                </c:pt>
                <c:pt idx="2848">
                  <c:v>39784</c:v>
                </c:pt>
                <c:pt idx="2849">
                  <c:v>39785</c:v>
                </c:pt>
                <c:pt idx="2850">
                  <c:v>39786</c:v>
                </c:pt>
                <c:pt idx="2851">
                  <c:v>39787</c:v>
                </c:pt>
                <c:pt idx="2852">
                  <c:v>39790</c:v>
                </c:pt>
                <c:pt idx="2853">
                  <c:v>39791</c:v>
                </c:pt>
                <c:pt idx="2854">
                  <c:v>39792</c:v>
                </c:pt>
                <c:pt idx="2855">
                  <c:v>39793</c:v>
                </c:pt>
                <c:pt idx="2856">
                  <c:v>39794</c:v>
                </c:pt>
                <c:pt idx="2857">
                  <c:v>39797</c:v>
                </c:pt>
                <c:pt idx="2858">
                  <c:v>39798</c:v>
                </c:pt>
                <c:pt idx="2859">
                  <c:v>39799</c:v>
                </c:pt>
                <c:pt idx="2860">
                  <c:v>39800</c:v>
                </c:pt>
                <c:pt idx="2861">
                  <c:v>39801</c:v>
                </c:pt>
                <c:pt idx="2862">
                  <c:v>39804</c:v>
                </c:pt>
                <c:pt idx="2863">
                  <c:v>39805</c:v>
                </c:pt>
                <c:pt idx="2864">
                  <c:v>39806</c:v>
                </c:pt>
                <c:pt idx="2865">
                  <c:v>39807</c:v>
                </c:pt>
                <c:pt idx="2866">
                  <c:v>39808</c:v>
                </c:pt>
                <c:pt idx="2867">
                  <c:v>39811</c:v>
                </c:pt>
                <c:pt idx="2868">
                  <c:v>39812</c:v>
                </c:pt>
                <c:pt idx="2869">
                  <c:v>39813</c:v>
                </c:pt>
                <c:pt idx="2870">
                  <c:v>39814</c:v>
                </c:pt>
                <c:pt idx="2871">
                  <c:v>39815</c:v>
                </c:pt>
                <c:pt idx="2872">
                  <c:v>39818</c:v>
                </c:pt>
                <c:pt idx="2873">
                  <c:v>39819</c:v>
                </c:pt>
                <c:pt idx="2874">
                  <c:v>39820</c:v>
                </c:pt>
                <c:pt idx="2875">
                  <c:v>39821</c:v>
                </c:pt>
                <c:pt idx="2876">
                  <c:v>39822</c:v>
                </c:pt>
                <c:pt idx="2877">
                  <c:v>39825</c:v>
                </c:pt>
                <c:pt idx="2878">
                  <c:v>39826</c:v>
                </c:pt>
                <c:pt idx="2879">
                  <c:v>39827</c:v>
                </c:pt>
                <c:pt idx="2880">
                  <c:v>39828</c:v>
                </c:pt>
                <c:pt idx="2881">
                  <c:v>39829</c:v>
                </c:pt>
                <c:pt idx="2882">
                  <c:v>39832</c:v>
                </c:pt>
                <c:pt idx="2883">
                  <c:v>39833</c:v>
                </c:pt>
                <c:pt idx="2884">
                  <c:v>39834</c:v>
                </c:pt>
                <c:pt idx="2885">
                  <c:v>39835</c:v>
                </c:pt>
                <c:pt idx="2886">
                  <c:v>39836</c:v>
                </c:pt>
                <c:pt idx="2887">
                  <c:v>39839</c:v>
                </c:pt>
                <c:pt idx="2888">
                  <c:v>39840</c:v>
                </c:pt>
                <c:pt idx="2889">
                  <c:v>39841</c:v>
                </c:pt>
                <c:pt idx="2890">
                  <c:v>39842</c:v>
                </c:pt>
                <c:pt idx="2891">
                  <c:v>39843</c:v>
                </c:pt>
                <c:pt idx="2892">
                  <c:v>39846</c:v>
                </c:pt>
                <c:pt idx="2893">
                  <c:v>39847</c:v>
                </c:pt>
                <c:pt idx="2894">
                  <c:v>39848</c:v>
                </c:pt>
                <c:pt idx="2895">
                  <c:v>39849</c:v>
                </c:pt>
                <c:pt idx="2896">
                  <c:v>39850</c:v>
                </c:pt>
                <c:pt idx="2897">
                  <c:v>39853</c:v>
                </c:pt>
                <c:pt idx="2898">
                  <c:v>39854</c:v>
                </c:pt>
                <c:pt idx="2899">
                  <c:v>39855</c:v>
                </c:pt>
                <c:pt idx="2900">
                  <c:v>39856</c:v>
                </c:pt>
                <c:pt idx="2901">
                  <c:v>39857</c:v>
                </c:pt>
                <c:pt idx="2902">
                  <c:v>39860</c:v>
                </c:pt>
                <c:pt idx="2903">
                  <c:v>39861</c:v>
                </c:pt>
                <c:pt idx="2904">
                  <c:v>39862</c:v>
                </c:pt>
                <c:pt idx="2905">
                  <c:v>39863</c:v>
                </c:pt>
                <c:pt idx="2906">
                  <c:v>39864</c:v>
                </c:pt>
                <c:pt idx="2907">
                  <c:v>39867</c:v>
                </c:pt>
                <c:pt idx="2908">
                  <c:v>39868</c:v>
                </c:pt>
                <c:pt idx="2909">
                  <c:v>39869</c:v>
                </c:pt>
                <c:pt idx="2910">
                  <c:v>39870</c:v>
                </c:pt>
                <c:pt idx="2911">
                  <c:v>39871</c:v>
                </c:pt>
                <c:pt idx="2912">
                  <c:v>39874</c:v>
                </c:pt>
                <c:pt idx="2913">
                  <c:v>39875</c:v>
                </c:pt>
                <c:pt idx="2914">
                  <c:v>39876</c:v>
                </c:pt>
                <c:pt idx="2915">
                  <c:v>39877</c:v>
                </c:pt>
                <c:pt idx="2916">
                  <c:v>39878</c:v>
                </c:pt>
                <c:pt idx="2917">
                  <c:v>39881</c:v>
                </c:pt>
                <c:pt idx="2918">
                  <c:v>39882</c:v>
                </c:pt>
                <c:pt idx="2919">
                  <c:v>39883</c:v>
                </c:pt>
                <c:pt idx="2920">
                  <c:v>39884</c:v>
                </c:pt>
                <c:pt idx="2921">
                  <c:v>39885</c:v>
                </c:pt>
                <c:pt idx="2922">
                  <c:v>39888</c:v>
                </c:pt>
                <c:pt idx="2923">
                  <c:v>39889</c:v>
                </c:pt>
                <c:pt idx="2924">
                  <c:v>39890</c:v>
                </c:pt>
                <c:pt idx="2925">
                  <c:v>39891</c:v>
                </c:pt>
                <c:pt idx="2926">
                  <c:v>39892</c:v>
                </c:pt>
                <c:pt idx="2927">
                  <c:v>39895</c:v>
                </c:pt>
                <c:pt idx="2928">
                  <c:v>39896</c:v>
                </c:pt>
                <c:pt idx="2929">
                  <c:v>39897</c:v>
                </c:pt>
                <c:pt idx="2930">
                  <c:v>39898</c:v>
                </c:pt>
                <c:pt idx="2931">
                  <c:v>39899</c:v>
                </c:pt>
                <c:pt idx="2932">
                  <c:v>39902</c:v>
                </c:pt>
                <c:pt idx="2933">
                  <c:v>39903</c:v>
                </c:pt>
                <c:pt idx="2934">
                  <c:v>39904</c:v>
                </c:pt>
                <c:pt idx="2935">
                  <c:v>39905</c:v>
                </c:pt>
                <c:pt idx="2936">
                  <c:v>39906</c:v>
                </c:pt>
                <c:pt idx="2937">
                  <c:v>39909</c:v>
                </c:pt>
                <c:pt idx="2938">
                  <c:v>39910</c:v>
                </c:pt>
                <c:pt idx="2939">
                  <c:v>39911</c:v>
                </c:pt>
                <c:pt idx="2940">
                  <c:v>39912</c:v>
                </c:pt>
                <c:pt idx="2941">
                  <c:v>39913</c:v>
                </c:pt>
                <c:pt idx="2942">
                  <c:v>39916</c:v>
                </c:pt>
                <c:pt idx="2943">
                  <c:v>39917</c:v>
                </c:pt>
                <c:pt idx="2944">
                  <c:v>39918</c:v>
                </c:pt>
                <c:pt idx="2945">
                  <c:v>39919</c:v>
                </c:pt>
                <c:pt idx="2946">
                  <c:v>39920</c:v>
                </c:pt>
                <c:pt idx="2947">
                  <c:v>39923</c:v>
                </c:pt>
                <c:pt idx="2948">
                  <c:v>39924</c:v>
                </c:pt>
                <c:pt idx="2949">
                  <c:v>39925</c:v>
                </c:pt>
                <c:pt idx="2950">
                  <c:v>39926</c:v>
                </c:pt>
                <c:pt idx="2951">
                  <c:v>39927</c:v>
                </c:pt>
                <c:pt idx="2952">
                  <c:v>39930</c:v>
                </c:pt>
                <c:pt idx="2953">
                  <c:v>39931</c:v>
                </c:pt>
                <c:pt idx="2954">
                  <c:v>39932</c:v>
                </c:pt>
                <c:pt idx="2955">
                  <c:v>39933</c:v>
                </c:pt>
                <c:pt idx="2956">
                  <c:v>39934</c:v>
                </c:pt>
                <c:pt idx="2957">
                  <c:v>39937</c:v>
                </c:pt>
                <c:pt idx="2958">
                  <c:v>39938</c:v>
                </c:pt>
                <c:pt idx="2959">
                  <c:v>39939</c:v>
                </c:pt>
                <c:pt idx="2960">
                  <c:v>39940</c:v>
                </c:pt>
                <c:pt idx="2961">
                  <c:v>39941</c:v>
                </c:pt>
                <c:pt idx="2962">
                  <c:v>39944</c:v>
                </c:pt>
                <c:pt idx="2963">
                  <c:v>39945</c:v>
                </c:pt>
                <c:pt idx="2964">
                  <c:v>39946</c:v>
                </c:pt>
                <c:pt idx="2965">
                  <c:v>39947</c:v>
                </c:pt>
                <c:pt idx="2966">
                  <c:v>39948</c:v>
                </c:pt>
                <c:pt idx="2967">
                  <c:v>39951</c:v>
                </c:pt>
                <c:pt idx="2968">
                  <c:v>39952</c:v>
                </c:pt>
                <c:pt idx="2969">
                  <c:v>39953</c:v>
                </c:pt>
                <c:pt idx="2970">
                  <c:v>39954</c:v>
                </c:pt>
                <c:pt idx="2971">
                  <c:v>39955</c:v>
                </c:pt>
                <c:pt idx="2972">
                  <c:v>39958</c:v>
                </c:pt>
                <c:pt idx="2973">
                  <c:v>39959</c:v>
                </c:pt>
                <c:pt idx="2974">
                  <c:v>39960</c:v>
                </c:pt>
                <c:pt idx="2975">
                  <c:v>39961</c:v>
                </c:pt>
                <c:pt idx="2976">
                  <c:v>39962</c:v>
                </c:pt>
                <c:pt idx="2977">
                  <c:v>39965</c:v>
                </c:pt>
                <c:pt idx="2978">
                  <c:v>39966</c:v>
                </c:pt>
                <c:pt idx="2979">
                  <c:v>39967</c:v>
                </c:pt>
                <c:pt idx="2980">
                  <c:v>39968</c:v>
                </c:pt>
                <c:pt idx="2981">
                  <c:v>39969</c:v>
                </c:pt>
                <c:pt idx="2982">
                  <c:v>39972</c:v>
                </c:pt>
                <c:pt idx="2983">
                  <c:v>39973</c:v>
                </c:pt>
                <c:pt idx="2984">
                  <c:v>39974</c:v>
                </c:pt>
                <c:pt idx="2985">
                  <c:v>39975</c:v>
                </c:pt>
                <c:pt idx="2986">
                  <c:v>39976</c:v>
                </c:pt>
                <c:pt idx="2987">
                  <c:v>39979</c:v>
                </c:pt>
                <c:pt idx="2988">
                  <c:v>39980</c:v>
                </c:pt>
                <c:pt idx="2989">
                  <c:v>39981</c:v>
                </c:pt>
                <c:pt idx="2990">
                  <c:v>39982</c:v>
                </c:pt>
                <c:pt idx="2991">
                  <c:v>39983</c:v>
                </c:pt>
                <c:pt idx="2992">
                  <c:v>39986</c:v>
                </c:pt>
                <c:pt idx="2993">
                  <c:v>39987</c:v>
                </c:pt>
                <c:pt idx="2994">
                  <c:v>39988</c:v>
                </c:pt>
                <c:pt idx="2995">
                  <c:v>39989</c:v>
                </c:pt>
                <c:pt idx="2996">
                  <c:v>39990</c:v>
                </c:pt>
                <c:pt idx="2997">
                  <c:v>39993</c:v>
                </c:pt>
                <c:pt idx="2998">
                  <c:v>39994</c:v>
                </c:pt>
                <c:pt idx="2999">
                  <c:v>39995</c:v>
                </c:pt>
                <c:pt idx="3000">
                  <c:v>39996</c:v>
                </c:pt>
                <c:pt idx="3001">
                  <c:v>39997</c:v>
                </c:pt>
                <c:pt idx="3002">
                  <c:v>40000</c:v>
                </c:pt>
                <c:pt idx="3003">
                  <c:v>40001</c:v>
                </c:pt>
                <c:pt idx="3004">
                  <c:v>40002</c:v>
                </c:pt>
                <c:pt idx="3005">
                  <c:v>40003</c:v>
                </c:pt>
                <c:pt idx="3006">
                  <c:v>40004</c:v>
                </c:pt>
                <c:pt idx="3007">
                  <c:v>40007</c:v>
                </c:pt>
                <c:pt idx="3008">
                  <c:v>40008</c:v>
                </c:pt>
                <c:pt idx="3009">
                  <c:v>40009</c:v>
                </c:pt>
                <c:pt idx="3010">
                  <c:v>40010</c:v>
                </c:pt>
                <c:pt idx="3011">
                  <c:v>40011</c:v>
                </c:pt>
                <c:pt idx="3012">
                  <c:v>40014</c:v>
                </c:pt>
                <c:pt idx="3013">
                  <c:v>40015</c:v>
                </c:pt>
                <c:pt idx="3014">
                  <c:v>40016</c:v>
                </c:pt>
                <c:pt idx="3015">
                  <c:v>40017</c:v>
                </c:pt>
                <c:pt idx="3016">
                  <c:v>40018</c:v>
                </c:pt>
                <c:pt idx="3017">
                  <c:v>40021</c:v>
                </c:pt>
                <c:pt idx="3018">
                  <c:v>40022</c:v>
                </c:pt>
                <c:pt idx="3019">
                  <c:v>40023</c:v>
                </c:pt>
                <c:pt idx="3020">
                  <c:v>40024</c:v>
                </c:pt>
                <c:pt idx="3021">
                  <c:v>40025</c:v>
                </c:pt>
                <c:pt idx="3022">
                  <c:v>40028</c:v>
                </c:pt>
                <c:pt idx="3023">
                  <c:v>40029</c:v>
                </c:pt>
                <c:pt idx="3024">
                  <c:v>40030</c:v>
                </c:pt>
                <c:pt idx="3025">
                  <c:v>40031</c:v>
                </c:pt>
                <c:pt idx="3026">
                  <c:v>40032</c:v>
                </c:pt>
                <c:pt idx="3027">
                  <c:v>40035</c:v>
                </c:pt>
                <c:pt idx="3028">
                  <c:v>40036</c:v>
                </c:pt>
                <c:pt idx="3029">
                  <c:v>40037</c:v>
                </c:pt>
                <c:pt idx="3030">
                  <c:v>40038</c:v>
                </c:pt>
                <c:pt idx="3031">
                  <c:v>40039</c:v>
                </c:pt>
                <c:pt idx="3032">
                  <c:v>40042</c:v>
                </c:pt>
                <c:pt idx="3033">
                  <c:v>40043</c:v>
                </c:pt>
                <c:pt idx="3034">
                  <c:v>40044</c:v>
                </c:pt>
                <c:pt idx="3035">
                  <c:v>40045</c:v>
                </c:pt>
                <c:pt idx="3036">
                  <c:v>40046</c:v>
                </c:pt>
                <c:pt idx="3037">
                  <c:v>40049</c:v>
                </c:pt>
                <c:pt idx="3038">
                  <c:v>40050</c:v>
                </c:pt>
                <c:pt idx="3039">
                  <c:v>40051</c:v>
                </c:pt>
                <c:pt idx="3040">
                  <c:v>40052</c:v>
                </c:pt>
                <c:pt idx="3041">
                  <c:v>40053</c:v>
                </c:pt>
                <c:pt idx="3042">
                  <c:v>40056</c:v>
                </c:pt>
                <c:pt idx="3043">
                  <c:v>40057</c:v>
                </c:pt>
                <c:pt idx="3044">
                  <c:v>40058</c:v>
                </c:pt>
                <c:pt idx="3045">
                  <c:v>40059</c:v>
                </c:pt>
                <c:pt idx="3046">
                  <c:v>40060</c:v>
                </c:pt>
                <c:pt idx="3047">
                  <c:v>40063</c:v>
                </c:pt>
                <c:pt idx="3048">
                  <c:v>40064</c:v>
                </c:pt>
                <c:pt idx="3049">
                  <c:v>40065</c:v>
                </c:pt>
                <c:pt idx="3050">
                  <c:v>40066</c:v>
                </c:pt>
                <c:pt idx="3051">
                  <c:v>40067</c:v>
                </c:pt>
                <c:pt idx="3052">
                  <c:v>40070</c:v>
                </c:pt>
                <c:pt idx="3053">
                  <c:v>40071</c:v>
                </c:pt>
                <c:pt idx="3054">
                  <c:v>40072</c:v>
                </c:pt>
                <c:pt idx="3055">
                  <c:v>40073</c:v>
                </c:pt>
                <c:pt idx="3056">
                  <c:v>40074</c:v>
                </c:pt>
                <c:pt idx="3057">
                  <c:v>40077</c:v>
                </c:pt>
                <c:pt idx="3058">
                  <c:v>40078</c:v>
                </c:pt>
                <c:pt idx="3059">
                  <c:v>40079</c:v>
                </c:pt>
                <c:pt idx="3060">
                  <c:v>40080</c:v>
                </c:pt>
                <c:pt idx="3061">
                  <c:v>40081</c:v>
                </c:pt>
                <c:pt idx="3062">
                  <c:v>40084</c:v>
                </c:pt>
                <c:pt idx="3063">
                  <c:v>40085</c:v>
                </c:pt>
                <c:pt idx="3064">
                  <c:v>40086</c:v>
                </c:pt>
                <c:pt idx="3065">
                  <c:v>40087</c:v>
                </c:pt>
                <c:pt idx="3066">
                  <c:v>40088</c:v>
                </c:pt>
                <c:pt idx="3067">
                  <c:v>40091</c:v>
                </c:pt>
                <c:pt idx="3068">
                  <c:v>40092</c:v>
                </c:pt>
                <c:pt idx="3069">
                  <c:v>40093</c:v>
                </c:pt>
                <c:pt idx="3070">
                  <c:v>40094</c:v>
                </c:pt>
                <c:pt idx="3071">
                  <c:v>40095</c:v>
                </c:pt>
                <c:pt idx="3072">
                  <c:v>40098</c:v>
                </c:pt>
                <c:pt idx="3073">
                  <c:v>40099</c:v>
                </c:pt>
                <c:pt idx="3074">
                  <c:v>40100</c:v>
                </c:pt>
                <c:pt idx="3075">
                  <c:v>40101</c:v>
                </c:pt>
                <c:pt idx="3076">
                  <c:v>40102</c:v>
                </c:pt>
                <c:pt idx="3077">
                  <c:v>40105</c:v>
                </c:pt>
                <c:pt idx="3078">
                  <c:v>40106</c:v>
                </c:pt>
                <c:pt idx="3079">
                  <c:v>40107</c:v>
                </c:pt>
                <c:pt idx="3080">
                  <c:v>40108</c:v>
                </c:pt>
                <c:pt idx="3081">
                  <c:v>40109</c:v>
                </c:pt>
                <c:pt idx="3082">
                  <c:v>40112</c:v>
                </c:pt>
                <c:pt idx="3083">
                  <c:v>40113</c:v>
                </c:pt>
                <c:pt idx="3084">
                  <c:v>40114</c:v>
                </c:pt>
                <c:pt idx="3085">
                  <c:v>40115</c:v>
                </c:pt>
                <c:pt idx="3086">
                  <c:v>40116</c:v>
                </c:pt>
                <c:pt idx="3087">
                  <c:v>40119</c:v>
                </c:pt>
                <c:pt idx="3088">
                  <c:v>40120</c:v>
                </c:pt>
                <c:pt idx="3089">
                  <c:v>40121</c:v>
                </c:pt>
                <c:pt idx="3090">
                  <c:v>40122</c:v>
                </c:pt>
                <c:pt idx="3091">
                  <c:v>40123</c:v>
                </c:pt>
                <c:pt idx="3092">
                  <c:v>40126</c:v>
                </c:pt>
                <c:pt idx="3093">
                  <c:v>40127</c:v>
                </c:pt>
                <c:pt idx="3094">
                  <c:v>40128</c:v>
                </c:pt>
                <c:pt idx="3095">
                  <c:v>40129</c:v>
                </c:pt>
                <c:pt idx="3096">
                  <c:v>40130</c:v>
                </c:pt>
                <c:pt idx="3097">
                  <c:v>40133</c:v>
                </c:pt>
                <c:pt idx="3098">
                  <c:v>40134</c:v>
                </c:pt>
                <c:pt idx="3099">
                  <c:v>40135</c:v>
                </c:pt>
                <c:pt idx="3100">
                  <c:v>40136</c:v>
                </c:pt>
                <c:pt idx="3101">
                  <c:v>40137</c:v>
                </c:pt>
                <c:pt idx="3102">
                  <c:v>40140</c:v>
                </c:pt>
                <c:pt idx="3103">
                  <c:v>40141</c:v>
                </c:pt>
                <c:pt idx="3104">
                  <c:v>40142</c:v>
                </c:pt>
                <c:pt idx="3105">
                  <c:v>40143</c:v>
                </c:pt>
                <c:pt idx="3106">
                  <c:v>40144</c:v>
                </c:pt>
                <c:pt idx="3107">
                  <c:v>40147</c:v>
                </c:pt>
                <c:pt idx="3108">
                  <c:v>40148</c:v>
                </c:pt>
                <c:pt idx="3109">
                  <c:v>40149</c:v>
                </c:pt>
                <c:pt idx="3110">
                  <c:v>40150</c:v>
                </c:pt>
                <c:pt idx="3111">
                  <c:v>40151</c:v>
                </c:pt>
                <c:pt idx="3112">
                  <c:v>40154</c:v>
                </c:pt>
                <c:pt idx="3113">
                  <c:v>40155</c:v>
                </c:pt>
                <c:pt idx="3114">
                  <c:v>40156</c:v>
                </c:pt>
                <c:pt idx="3115">
                  <c:v>40157</c:v>
                </c:pt>
                <c:pt idx="3116">
                  <c:v>40158</c:v>
                </c:pt>
                <c:pt idx="3117">
                  <c:v>40161</c:v>
                </c:pt>
                <c:pt idx="3118">
                  <c:v>40162</c:v>
                </c:pt>
                <c:pt idx="3119">
                  <c:v>40163</c:v>
                </c:pt>
                <c:pt idx="3120">
                  <c:v>40164</c:v>
                </c:pt>
                <c:pt idx="3121">
                  <c:v>40165</c:v>
                </c:pt>
                <c:pt idx="3122">
                  <c:v>40168</c:v>
                </c:pt>
                <c:pt idx="3123">
                  <c:v>40169</c:v>
                </c:pt>
                <c:pt idx="3124">
                  <c:v>40170</c:v>
                </c:pt>
                <c:pt idx="3125">
                  <c:v>40171</c:v>
                </c:pt>
                <c:pt idx="3126">
                  <c:v>40172</c:v>
                </c:pt>
                <c:pt idx="3127">
                  <c:v>40175</c:v>
                </c:pt>
                <c:pt idx="3128">
                  <c:v>40176</c:v>
                </c:pt>
                <c:pt idx="3129">
                  <c:v>40177</c:v>
                </c:pt>
                <c:pt idx="3130">
                  <c:v>40178</c:v>
                </c:pt>
                <c:pt idx="3131">
                  <c:v>40179</c:v>
                </c:pt>
                <c:pt idx="3132">
                  <c:v>40182</c:v>
                </c:pt>
                <c:pt idx="3133">
                  <c:v>40183</c:v>
                </c:pt>
                <c:pt idx="3134">
                  <c:v>40184</c:v>
                </c:pt>
                <c:pt idx="3135">
                  <c:v>40185</c:v>
                </c:pt>
                <c:pt idx="3136">
                  <c:v>40186</c:v>
                </c:pt>
                <c:pt idx="3137">
                  <c:v>40189</c:v>
                </c:pt>
                <c:pt idx="3138">
                  <c:v>40190</c:v>
                </c:pt>
                <c:pt idx="3139">
                  <c:v>40191</c:v>
                </c:pt>
                <c:pt idx="3140">
                  <c:v>40192</c:v>
                </c:pt>
                <c:pt idx="3141">
                  <c:v>40193</c:v>
                </c:pt>
                <c:pt idx="3142">
                  <c:v>40196</c:v>
                </c:pt>
                <c:pt idx="3143">
                  <c:v>40197</c:v>
                </c:pt>
                <c:pt idx="3144">
                  <c:v>40198</c:v>
                </c:pt>
                <c:pt idx="3145">
                  <c:v>40199</c:v>
                </c:pt>
                <c:pt idx="3146">
                  <c:v>40200</c:v>
                </c:pt>
                <c:pt idx="3147">
                  <c:v>40203</c:v>
                </c:pt>
                <c:pt idx="3148">
                  <c:v>40204</c:v>
                </c:pt>
                <c:pt idx="3149">
                  <c:v>40205</c:v>
                </c:pt>
                <c:pt idx="3150">
                  <c:v>40206</c:v>
                </c:pt>
                <c:pt idx="3151">
                  <c:v>40207</c:v>
                </c:pt>
                <c:pt idx="3152">
                  <c:v>40210</c:v>
                </c:pt>
                <c:pt idx="3153">
                  <c:v>40211</c:v>
                </c:pt>
                <c:pt idx="3154">
                  <c:v>40212</c:v>
                </c:pt>
                <c:pt idx="3155">
                  <c:v>40213</c:v>
                </c:pt>
                <c:pt idx="3156">
                  <c:v>40214</c:v>
                </c:pt>
                <c:pt idx="3157">
                  <c:v>40217</c:v>
                </c:pt>
                <c:pt idx="3158">
                  <c:v>40218</c:v>
                </c:pt>
                <c:pt idx="3159">
                  <c:v>40219</c:v>
                </c:pt>
                <c:pt idx="3160">
                  <c:v>40220</c:v>
                </c:pt>
                <c:pt idx="3161">
                  <c:v>40221</c:v>
                </c:pt>
                <c:pt idx="3162">
                  <c:v>40224</c:v>
                </c:pt>
                <c:pt idx="3163">
                  <c:v>40225</c:v>
                </c:pt>
                <c:pt idx="3164">
                  <c:v>40226</c:v>
                </c:pt>
                <c:pt idx="3165">
                  <c:v>40227</c:v>
                </c:pt>
                <c:pt idx="3166">
                  <c:v>40228</c:v>
                </c:pt>
                <c:pt idx="3167">
                  <c:v>40231</c:v>
                </c:pt>
                <c:pt idx="3168">
                  <c:v>40232</c:v>
                </c:pt>
                <c:pt idx="3169">
                  <c:v>40233</c:v>
                </c:pt>
                <c:pt idx="3170">
                  <c:v>40234</c:v>
                </c:pt>
                <c:pt idx="3171">
                  <c:v>40235</c:v>
                </c:pt>
                <c:pt idx="3172">
                  <c:v>40238</c:v>
                </c:pt>
                <c:pt idx="3173">
                  <c:v>40239</c:v>
                </c:pt>
                <c:pt idx="3174">
                  <c:v>40240</c:v>
                </c:pt>
                <c:pt idx="3175">
                  <c:v>40241</c:v>
                </c:pt>
                <c:pt idx="3176">
                  <c:v>40242</c:v>
                </c:pt>
                <c:pt idx="3177">
                  <c:v>40245</c:v>
                </c:pt>
                <c:pt idx="3178">
                  <c:v>40246</c:v>
                </c:pt>
                <c:pt idx="3179">
                  <c:v>40247</c:v>
                </c:pt>
                <c:pt idx="3180">
                  <c:v>40248</c:v>
                </c:pt>
                <c:pt idx="3181">
                  <c:v>40249</c:v>
                </c:pt>
                <c:pt idx="3182">
                  <c:v>40252</c:v>
                </c:pt>
                <c:pt idx="3183">
                  <c:v>40253</c:v>
                </c:pt>
                <c:pt idx="3184">
                  <c:v>40254</c:v>
                </c:pt>
                <c:pt idx="3185">
                  <c:v>40255</c:v>
                </c:pt>
                <c:pt idx="3186">
                  <c:v>40256</c:v>
                </c:pt>
                <c:pt idx="3187">
                  <c:v>40259</c:v>
                </c:pt>
                <c:pt idx="3188">
                  <c:v>40260</c:v>
                </c:pt>
                <c:pt idx="3189">
                  <c:v>40261</c:v>
                </c:pt>
                <c:pt idx="3190">
                  <c:v>40262</c:v>
                </c:pt>
                <c:pt idx="3191">
                  <c:v>40263</c:v>
                </c:pt>
                <c:pt idx="3192">
                  <c:v>40266</c:v>
                </c:pt>
                <c:pt idx="3193">
                  <c:v>40267</c:v>
                </c:pt>
                <c:pt idx="3194">
                  <c:v>40268</c:v>
                </c:pt>
                <c:pt idx="3195">
                  <c:v>40269</c:v>
                </c:pt>
                <c:pt idx="3196">
                  <c:v>40270</c:v>
                </c:pt>
                <c:pt idx="3197">
                  <c:v>40273</c:v>
                </c:pt>
                <c:pt idx="3198">
                  <c:v>40274</c:v>
                </c:pt>
                <c:pt idx="3199">
                  <c:v>40275</c:v>
                </c:pt>
                <c:pt idx="3200">
                  <c:v>40276</c:v>
                </c:pt>
                <c:pt idx="3201">
                  <c:v>40277</c:v>
                </c:pt>
                <c:pt idx="3202">
                  <c:v>40280</c:v>
                </c:pt>
                <c:pt idx="3203">
                  <c:v>40281</c:v>
                </c:pt>
                <c:pt idx="3204">
                  <c:v>40282</c:v>
                </c:pt>
                <c:pt idx="3205">
                  <c:v>40283</c:v>
                </c:pt>
                <c:pt idx="3206">
                  <c:v>40284</c:v>
                </c:pt>
                <c:pt idx="3207">
                  <c:v>40287</c:v>
                </c:pt>
                <c:pt idx="3208">
                  <c:v>40288</c:v>
                </c:pt>
                <c:pt idx="3209">
                  <c:v>40289</c:v>
                </c:pt>
                <c:pt idx="3210">
                  <c:v>40290</c:v>
                </c:pt>
                <c:pt idx="3211">
                  <c:v>40291</c:v>
                </c:pt>
                <c:pt idx="3212">
                  <c:v>40294</c:v>
                </c:pt>
                <c:pt idx="3213">
                  <c:v>40295</c:v>
                </c:pt>
                <c:pt idx="3214">
                  <c:v>40296</c:v>
                </c:pt>
                <c:pt idx="3215">
                  <c:v>40297</c:v>
                </c:pt>
                <c:pt idx="3216">
                  <c:v>40298</c:v>
                </c:pt>
                <c:pt idx="3217">
                  <c:v>40301</c:v>
                </c:pt>
                <c:pt idx="3218">
                  <c:v>40302</c:v>
                </c:pt>
                <c:pt idx="3219">
                  <c:v>40303</c:v>
                </c:pt>
                <c:pt idx="3220">
                  <c:v>40304</c:v>
                </c:pt>
                <c:pt idx="3221">
                  <c:v>40305</c:v>
                </c:pt>
                <c:pt idx="3222">
                  <c:v>40308</c:v>
                </c:pt>
                <c:pt idx="3223">
                  <c:v>40309</c:v>
                </c:pt>
                <c:pt idx="3224">
                  <c:v>40310</c:v>
                </c:pt>
                <c:pt idx="3225">
                  <c:v>40311</c:v>
                </c:pt>
                <c:pt idx="3226">
                  <c:v>40312</c:v>
                </c:pt>
                <c:pt idx="3227">
                  <c:v>40315</c:v>
                </c:pt>
                <c:pt idx="3228">
                  <c:v>40316</c:v>
                </c:pt>
                <c:pt idx="3229">
                  <c:v>40317</c:v>
                </c:pt>
                <c:pt idx="3230">
                  <c:v>40318</c:v>
                </c:pt>
                <c:pt idx="3231">
                  <c:v>40319</c:v>
                </c:pt>
                <c:pt idx="3232">
                  <c:v>40322</c:v>
                </c:pt>
                <c:pt idx="3233">
                  <c:v>40323</c:v>
                </c:pt>
                <c:pt idx="3234">
                  <c:v>40324</c:v>
                </c:pt>
                <c:pt idx="3235">
                  <c:v>40325</c:v>
                </c:pt>
                <c:pt idx="3236">
                  <c:v>40326</c:v>
                </c:pt>
                <c:pt idx="3237">
                  <c:v>40329</c:v>
                </c:pt>
                <c:pt idx="3238">
                  <c:v>40330</c:v>
                </c:pt>
                <c:pt idx="3239">
                  <c:v>40331</c:v>
                </c:pt>
                <c:pt idx="3240">
                  <c:v>40332</c:v>
                </c:pt>
                <c:pt idx="3241">
                  <c:v>40333</c:v>
                </c:pt>
                <c:pt idx="3242">
                  <c:v>40336</c:v>
                </c:pt>
                <c:pt idx="3243">
                  <c:v>40337</c:v>
                </c:pt>
                <c:pt idx="3244">
                  <c:v>40338</c:v>
                </c:pt>
                <c:pt idx="3245">
                  <c:v>40339</c:v>
                </c:pt>
                <c:pt idx="3246">
                  <c:v>40340</c:v>
                </c:pt>
                <c:pt idx="3247">
                  <c:v>40343</c:v>
                </c:pt>
                <c:pt idx="3248">
                  <c:v>40344</c:v>
                </c:pt>
                <c:pt idx="3249">
                  <c:v>40345</c:v>
                </c:pt>
                <c:pt idx="3250">
                  <c:v>40346</c:v>
                </c:pt>
                <c:pt idx="3251">
                  <c:v>40347</c:v>
                </c:pt>
                <c:pt idx="3252">
                  <c:v>40350</c:v>
                </c:pt>
                <c:pt idx="3253">
                  <c:v>40351</c:v>
                </c:pt>
                <c:pt idx="3254">
                  <c:v>40352</c:v>
                </c:pt>
                <c:pt idx="3255">
                  <c:v>40353</c:v>
                </c:pt>
                <c:pt idx="3256">
                  <c:v>40354</c:v>
                </c:pt>
                <c:pt idx="3257">
                  <c:v>40357</c:v>
                </c:pt>
                <c:pt idx="3258">
                  <c:v>40358</c:v>
                </c:pt>
                <c:pt idx="3259">
                  <c:v>40359</c:v>
                </c:pt>
                <c:pt idx="3260">
                  <c:v>40360</c:v>
                </c:pt>
                <c:pt idx="3261">
                  <c:v>40361</c:v>
                </c:pt>
                <c:pt idx="3262">
                  <c:v>40364</c:v>
                </c:pt>
                <c:pt idx="3263">
                  <c:v>40365</c:v>
                </c:pt>
                <c:pt idx="3264">
                  <c:v>40366</c:v>
                </c:pt>
                <c:pt idx="3265">
                  <c:v>40367</c:v>
                </c:pt>
                <c:pt idx="3266">
                  <c:v>40368</c:v>
                </c:pt>
                <c:pt idx="3267">
                  <c:v>40371</c:v>
                </c:pt>
                <c:pt idx="3268">
                  <c:v>40372</c:v>
                </c:pt>
                <c:pt idx="3269">
                  <c:v>40373</c:v>
                </c:pt>
                <c:pt idx="3270">
                  <c:v>40374</c:v>
                </c:pt>
                <c:pt idx="3271">
                  <c:v>40375</c:v>
                </c:pt>
                <c:pt idx="3272">
                  <c:v>40378</c:v>
                </c:pt>
                <c:pt idx="3273">
                  <c:v>40379</c:v>
                </c:pt>
                <c:pt idx="3274">
                  <c:v>40380</c:v>
                </c:pt>
                <c:pt idx="3275">
                  <c:v>40381</c:v>
                </c:pt>
                <c:pt idx="3276">
                  <c:v>40382</c:v>
                </c:pt>
                <c:pt idx="3277">
                  <c:v>40385</c:v>
                </c:pt>
                <c:pt idx="3278">
                  <c:v>40386</c:v>
                </c:pt>
                <c:pt idx="3279">
                  <c:v>40387</c:v>
                </c:pt>
                <c:pt idx="3280">
                  <c:v>40388</c:v>
                </c:pt>
                <c:pt idx="3281">
                  <c:v>40389</c:v>
                </c:pt>
                <c:pt idx="3282">
                  <c:v>40392</c:v>
                </c:pt>
                <c:pt idx="3283">
                  <c:v>40393</c:v>
                </c:pt>
                <c:pt idx="3284">
                  <c:v>40394</c:v>
                </c:pt>
                <c:pt idx="3285">
                  <c:v>40395</c:v>
                </c:pt>
                <c:pt idx="3286">
                  <c:v>40396</c:v>
                </c:pt>
                <c:pt idx="3287">
                  <c:v>40399</c:v>
                </c:pt>
                <c:pt idx="3288">
                  <c:v>40400</c:v>
                </c:pt>
                <c:pt idx="3289">
                  <c:v>40401</c:v>
                </c:pt>
                <c:pt idx="3290">
                  <c:v>40402</c:v>
                </c:pt>
                <c:pt idx="3291">
                  <c:v>40403</c:v>
                </c:pt>
                <c:pt idx="3292">
                  <c:v>40406</c:v>
                </c:pt>
                <c:pt idx="3293">
                  <c:v>40407</c:v>
                </c:pt>
                <c:pt idx="3294">
                  <c:v>40408</c:v>
                </c:pt>
                <c:pt idx="3295">
                  <c:v>40409</c:v>
                </c:pt>
                <c:pt idx="3296">
                  <c:v>40410</c:v>
                </c:pt>
                <c:pt idx="3297">
                  <c:v>40413</c:v>
                </c:pt>
                <c:pt idx="3298">
                  <c:v>40414</c:v>
                </c:pt>
                <c:pt idx="3299">
                  <c:v>40415</c:v>
                </c:pt>
                <c:pt idx="3300">
                  <c:v>40416</c:v>
                </c:pt>
                <c:pt idx="3301">
                  <c:v>40417</c:v>
                </c:pt>
                <c:pt idx="3302">
                  <c:v>40420</c:v>
                </c:pt>
                <c:pt idx="3303">
                  <c:v>40421</c:v>
                </c:pt>
                <c:pt idx="3304">
                  <c:v>40422</c:v>
                </c:pt>
                <c:pt idx="3305">
                  <c:v>40423</c:v>
                </c:pt>
                <c:pt idx="3306">
                  <c:v>40424</c:v>
                </c:pt>
                <c:pt idx="3307">
                  <c:v>40427</c:v>
                </c:pt>
                <c:pt idx="3308">
                  <c:v>40428</c:v>
                </c:pt>
                <c:pt idx="3309">
                  <c:v>40429</c:v>
                </c:pt>
                <c:pt idx="3310">
                  <c:v>40430</c:v>
                </c:pt>
                <c:pt idx="3311">
                  <c:v>40431</c:v>
                </c:pt>
                <c:pt idx="3312">
                  <c:v>40434</c:v>
                </c:pt>
                <c:pt idx="3313">
                  <c:v>40435</c:v>
                </c:pt>
                <c:pt idx="3314">
                  <c:v>40436</c:v>
                </c:pt>
                <c:pt idx="3315">
                  <c:v>40437</c:v>
                </c:pt>
                <c:pt idx="3316">
                  <c:v>40438</c:v>
                </c:pt>
                <c:pt idx="3317">
                  <c:v>40441</c:v>
                </c:pt>
                <c:pt idx="3318">
                  <c:v>40442</c:v>
                </c:pt>
                <c:pt idx="3319">
                  <c:v>40443</c:v>
                </c:pt>
                <c:pt idx="3320">
                  <c:v>40444</c:v>
                </c:pt>
                <c:pt idx="3321">
                  <c:v>40445</c:v>
                </c:pt>
                <c:pt idx="3322">
                  <c:v>40448</c:v>
                </c:pt>
                <c:pt idx="3323">
                  <c:v>40449</c:v>
                </c:pt>
                <c:pt idx="3324">
                  <c:v>40450</c:v>
                </c:pt>
                <c:pt idx="3325">
                  <c:v>40451</c:v>
                </c:pt>
                <c:pt idx="3326">
                  <c:v>40452</c:v>
                </c:pt>
                <c:pt idx="3327">
                  <c:v>40455</c:v>
                </c:pt>
                <c:pt idx="3328">
                  <c:v>40456</c:v>
                </c:pt>
                <c:pt idx="3329">
                  <c:v>40457</c:v>
                </c:pt>
                <c:pt idx="3330">
                  <c:v>40458</c:v>
                </c:pt>
                <c:pt idx="3331">
                  <c:v>40459</c:v>
                </c:pt>
                <c:pt idx="3332">
                  <c:v>40462</c:v>
                </c:pt>
                <c:pt idx="3333">
                  <c:v>40463</c:v>
                </c:pt>
                <c:pt idx="3334">
                  <c:v>40464</c:v>
                </c:pt>
                <c:pt idx="3335">
                  <c:v>40465</c:v>
                </c:pt>
                <c:pt idx="3336">
                  <c:v>40466</c:v>
                </c:pt>
                <c:pt idx="3337">
                  <c:v>40469</c:v>
                </c:pt>
                <c:pt idx="3338">
                  <c:v>40470</c:v>
                </c:pt>
                <c:pt idx="3339">
                  <c:v>40471</c:v>
                </c:pt>
                <c:pt idx="3340">
                  <c:v>40472</c:v>
                </c:pt>
                <c:pt idx="3341">
                  <c:v>40473</c:v>
                </c:pt>
                <c:pt idx="3342">
                  <c:v>40476</c:v>
                </c:pt>
                <c:pt idx="3343">
                  <c:v>40477</c:v>
                </c:pt>
                <c:pt idx="3344">
                  <c:v>40478</c:v>
                </c:pt>
                <c:pt idx="3345">
                  <c:v>40479</c:v>
                </c:pt>
                <c:pt idx="3346">
                  <c:v>40480</c:v>
                </c:pt>
                <c:pt idx="3347">
                  <c:v>40483</c:v>
                </c:pt>
                <c:pt idx="3348">
                  <c:v>40484</c:v>
                </c:pt>
                <c:pt idx="3349">
                  <c:v>40485</c:v>
                </c:pt>
                <c:pt idx="3350">
                  <c:v>40486</c:v>
                </c:pt>
                <c:pt idx="3351">
                  <c:v>40487</c:v>
                </c:pt>
                <c:pt idx="3352">
                  <c:v>40490</c:v>
                </c:pt>
                <c:pt idx="3353">
                  <c:v>40491</c:v>
                </c:pt>
                <c:pt idx="3354">
                  <c:v>40492</c:v>
                </c:pt>
                <c:pt idx="3355">
                  <c:v>40493</c:v>
                </c:pt>
                <c:pt idx="3356">
                  <c:v>40494</c:v>
                </c:pt>
                <c:pt idx="3357">
                  <c:v>40497</c:v>
                </c:pt>
                <c:pt idx="3358">
                  <c:v>40498</c:v>
                </c:pt>
                <c:pt idx="3359">
                  <c:v>40499</c:v>
                </c:pt>
                <c:pt idx="3360">
                  <c:v>40500</c:v>
                </c:pt>
                <c:pt idx="3361">
                  <c:v>40501</c:v>
                </c:pt>
                <c:pt idx="3362">
                  <c:v>40504</c:v>
                </c:pt>
                <c:pt idx="3363">
                  <c:v>40505</c:v>
                </c:pt>
                <c:pt idx="3364">
                  <c:v>40506</c:v>
                </c:pt>
                <c:pt idx="3365">
                  <c:v>40507</c:v>
                </c:pt>
                <c:pt idx="3366">
                  <c:v>40508</c:v>
                </c:pt>
                <c:pt idx="3367">
                  <c:v>40511</c:v>
                </c:pt>
                <c:pt idx="3368">
                  <c:v>40512</c:v>
                </c:pt>
                <c:pt idx="3369">
                  <c:v>40513</c:v>
                </c:pt>
                <c:pt idx="3370">
                  <c:v>40514</c:v>
                </c:pt>
                <c:pt idx="3371">
                  <c:v>40515</c:v>
                </c:pt>
                <c:pt idx="3372">
                  <c:v>40518</c:v>
                </c:pt>
                <c:pt idx="3373">
                  <c:v>40519</c:v>
                </c:pt>
                <c:pt idx="3374">
                  <c:v>40520</c:v>
                </c:pt>
                <c:pt idx="3375">
                  <c:v>40521</c:v>
                </c:pt>
                <c:pt idx="3376">
                  <c:v>40522</c:v>
                </c:pt>
                <c:pt idx="3377">
                  <c:v>40525</c:v>
                </c:pt>
                <c:pt idx="3378">
                  <c:v>40526</c:v>
                </c:pt>
                <c:pt idx="3379">
                  <c:v>40527</c:v>
                </c:pt>
                <c:pt idx="3380">
                  <c:v>40528</c:v>
                </c:pt>
                <c:pt idx="3381">
                  <c:v>40529</c:v>
                </c:pt>
                <c:pt idx="3382">
                  <c:v>40532</c:v>
                </c:pt>
                <c:pt idx="3383">
                  <c:v>40533</c:v>
                </c:pt>
                <c:pt idx="3384">
                  <c:v>40534</c:v>
                </c:pt>
                <c:pt idx="3385">
                  <c:v>40535</c:v>
                </c:pt>
                <c:pt idx="3386">
                  <c:v>40536</c:v>
                </c:pt>
                <c:pt idx="3387">
                  <c:v>40539</c:v>
                </c:pt>
                <c:pt idx="3388">
                  <c:v>40540</c:v>
                </c:pt>
                <c:pt idx="3389">
                  <c:v>40541</c:v>
                </c:pt>
                <c:pt idx="3390">
                  <c:v>40542</c:v>
                </c:pt>
                <c:pt idx="3391">
                  <c:v>40543</c:v>
                </c:pt>
                <c:pt idx="3392">
                  <c:v>40546</c:v>
                </c:pt>
                <c:pt idx="3393">
                  <c:v>40547</c:v>
                </c:pt>
                <c:pt idx="3394">
                  <c:v>40548</c:v>
                </c:pt>
                <c:pt idx="3395">
                  <c:v>40549</c:v>
                </c:pt>
                <c:pt idx="3396">
                  <c:v>40550</c:v>
                </c:pt>
                <c:pt idx="3397">
                  <c:v>40553</c:v>
                </c:pt>
                <c:pt idx="3398">
                  <c:v>40554</c:v>
                </c:pt>
                <c:pt idx="3399">
                  <c:v>40555</c:v>
                </c:pt>
                <c:pt idx="3400">
                  <c:v>40556</c:v>
                </c:pt>
                <c:pt idx="3401">
                  <c:v>40557</c:v>
                </c:pt>
                <c:pt idx="3402">
                  <c:v>40560</c:v>
                </c:pt>
                <c:pt idx="3403">
                  <c:v>40561</c:v>
                </c:pt>
                <c:pt idx="3404">
                  <c:v>40562</c:v>
                </c:pt>
                <c:pt idx="3405">
                  <c:v>40563</c:v>
                </c:pt>
                <c:pt idx="3406">
                  <c:v>40564</c:v>
                </c:pt>
                <c:pt idx="3407">
                  <c:v>40567</c:v>
                </c:pt>
                <c:pt idx="3408">
                  <c:v>40568</c:v>
                </c:pt>
                <c:pt idx="3409">
                  <c:v>40569</c:v>
                </c:pt>
                <c:pt idx="3410">
                  <c:v>40570</c:v>
                </c:pt>
                <c:pt idx="3411">
                  <c:v>40571</c:v>
                </c:pt>
                <c:pt idx="3412">
                  <c:v>40574</c:v>
                </c:pt>
                <c:pt idx="3413">
                  <c:v>40575</c:v>
                </c:pt>
                <c:pt idx="3414">
                  <c:v>40576</c:v>
                </c:pt>
                <c:pt idx="3415">
                  <c:v>40577</c:v>
                </c:pt>
                <c:pt idx="3416">
                  <c:v>40578</c:v>
                </c:pt>
                <c:pt idx="3417">
                  <c:v>40581</c:v>
                </c:pt>
                <c:pt idx="3418">
                  <c:v>40582</c:v>
                </c:pt>
                <c:pt idx="3419">
                  <c:v>40583</c:v>
                </c:pt>
                <c:pt idx="3420">
                  <c:v>40584</c:v>
                </c:pt>
                <c:pt idx="3421">
                  <c:v>40585</c:v>
                </c:pt>
                <c:pt idx="3422">
                  <c:v>40588</c:v>
                </c:pt>
                <c:pt idx="3423">
                  <c:v>40589</c:v>
                </c:pt>
                <c:pt idx="3424">
                  <c:v>40590</c:v>
                </c:pt>
                <c:pt idx="3425">
                  <c:v>40591</c:v>
                </c:pt>
                <c:pt idx="3426">
                  <c:v>40592</c:v>
                </c:pt>
                <c:pt idx="3427">
                  <c:v>40595</c:v>
                </c:pt>
                <c:pt idx="3428">
                  <c:v>40596</c:v>
                </c:pt>
                <c:pt idx="3429">
                  <c:v>40597</c:v>
                </c:pt>
                <c:pt idx="3430">
                  <c:v>40598</c:v>
                </c:pt>
                <c:pt idx="3431">
                  <c:v>40599</c:v>
                </c:pt>
                <c:pt idx="3432">
                  <c:v>40602</c:v>
                </c:pt>
                <c:pt idx="3433">
                  <c:v>40603</c:v>
                </c:pt>
                <c:pt idx="3434">
                  <c:v>40604</c:v>
                </c:pt>
                <c:pt idx="3435">
                  <c:v>40605</c:v>
                </c:pt>
                <c:pt idx="3436">
                  <c:v>40606</c:v>
                </c:pt>
                <c:pt idx="3437">
                  <c:v>40609</c:v>
                </c:pt>
                <c:pt idx="3438">
                  <c:v>40610</c:v>
                </c:pt>
                <c:pt idx="3439">
                  <c:v>40611</c:v>
                </c:pt>
                <c:pt idx="3440">
                  <c:v>40612</c:v>
                </c:pt>
                <c:pt idx="3441">
                  <c:v>40613</c:v>
                </c:pt>
                <c:pt idx="3442">
                  <c:v>40616</c:v>
                </c:pt>
                <c:pt idx="3443">
                  <c:v>40617</c:v>
                </c:pt>
                <c:pt idx="3444">
                  <c:v>40618</c:v>
                </c:pt>
                <c:pt idx="3445">
                  <c:v>40619</c:v>
                </c:pt>
                <c:pt idx="3446">
                  <c:v>40620</c:v>
                </c:pt>
                <c:pt idx="3447">
                  <c:v>40623</c:v>
                </c:pt>
                <c:pt idx="3448">
                  <c:v>40624</c:v>
                </c:pt>
                <c:pt idx="3449">
                  <c:v>40625</c:v>
                </c:pt>
                <c:pt idx="3450">
                  <c:v>40626</c:v>
                </c:pt>
                <c:pt idx="3451">
                  <c:v>40627</c:v>
                </c:pt>
                <c:pt idx="3452">
                  <c:v>40630</c:v>
                </c:pt>
                <c:pt idx="3453">
                  <c:v>40631</c:v>
                </c:pt>
                <c:pt idx="3454">
                  <c:v>40632</c:v>
                </c:pt>
                <c:pt idx="3455">
                  <c:v>40633</c:v>
                </c:pt>
                <c:pt idx="3456">
                  <c:v>40634</c:v>
                </c:pt>
                <c:pt idx="3457">
                  <c:v>40637</c:v>
                </c:pt>
                <c:pt idx="3458">
                  <c:v>40638</c:v>
                </c:pt>
                <c:pt idx="3459">
                  <c:v>40639</c:v>
                </c:pt>
                <c:pt idx="3460">
                  <c:v>40640</c:v>
                </c:pt>
                <c:pt idx="3461">
                  <c:v>40641</c:v>
                </c:pt>
                <c:pt idx="3462">
                  <c:v>40644</c:v>
                </c:pt>
                <c:pt idx="3463">
                  <c:v>40645</c:v>
                </c:pt>
                <c:pt idx="3464">
                  <c:v>40646</c:v>
                </c:pt>
                <c:pt idx="3465">
                  <c:v>40647</c:v>
                </c:pt>
                <c:pt idx="3466">
                  <c:v>40648</c:v>
                </c:pt>
                <c:pt idx="3467">
                  <c:v>40651</c:v>
                </c:pt>
                <c:pt idx="3468">
                  <c:v>40652</c:v>
                </c:pt>
                <c:pt idx="3469">
                  <c:v>40653</c:v>
                </c:pt>
                <c:pt idx="3470">
                  <c:v>40654</c:v>
                </c:pt>
                <c:pt idx="3471">
                  <c:v>40655</c:v>
                </c:pt>
                <c:pt idx="3472">
                  <c:v>40658</c:v>
                </c:pt>
                <c:pt idx="3473">
                  <c:v>40659</c:v>
                </c:pt>
                <c:pt idx="3474">
                  <c:v>40660</c:v>
                </c:pt>
                <c:pt idx="3475">
                  <c:v>40661</c:v>
                </c:pt>
                <c:pt idx="3476">
                  <c:v>40662</c:v>
                </c:pt>
                <c:pt idx="3477">
                  <c:v>40665</c:v>
                </c:pt>
                <c:pt idx="3478">
                  <c:v>40666</c:v>
                </c:pt>
                <c:pt idx="3479">
                  <c:v>40667</c:v>
                </c:pt>
                <c:pt idx="3480">
                  <c:v>40668</c:v>
                </c:pt>
                <c:pt idx="3481">
                  <c:v>40669</c:v>
                </c:pt>
                <c:pt idx="3482">
                  <c:v>40672</c:v>
                </c:pt>
                <c:pt idx="3483">
                  <c:v>40673</c:v>
                </c:pt>
                <c:pt idx="3484">
                  <c:v>40674</c:v>
                </c:pt>
                <c:pt idx="3485">
                  <c:v>40675</c:v>
                </c:pt>
                <c:pt idx="3486">
                  <c:v>40676</c:v>
                </c:pt>
                <c:pt idx="3487">
                  <c:v>40679</c:v>
                </c:pt>
                <c:pt idx="3488">
                  <c:v>40680</c:v>
                </c:pt>
                <c:pt idx="3489">
                  <c:v>40681</c:v>
                </c:pt>
                <c:pt idx="3490">
                  <c:v>40682</c:v>
                </c:pt>
                <c:pt idx="3491">
                  <c:v>40683</c:v>
                </c:pt>
                <c:pt idx="3492">
                  <c:v>40686</c:v>
                </c:pt>
                <c:pt idx="3493">
                  <c:v>40687</c:v>
                </c:pt>
                <c:pt idx="3494">
                  <c:v>40688</c:v>
                </c:pt>
                <c:pt idx="3495">
                  <c:v>40689</c:v>
                </c:pt>
                <c:pt idx="3496">
                  <c:v>40690</c:v>
                </c:pt>
                <c:pt idx="3497">
                  <c:v>40693</c:v>
                </c:pt>
                <c:pt idx="3498">
                  <c:v>40694</c:v>
                </c:pt>
                <c:pt idx="3499">
                  <c:v>40695</c:v>
                </c:pt>
                <c:pt idx="3500">
                  <c:v>40696</c:v>
                </c:pt>
                <c:pt idx="3501">
                  <c:v>40697</c:v>
                </c:pt>
                <c:pt idx="3502">
                  <c:v>40700</c:v>
                </c:pt>
                <c:pt idx="3503">
                  <c:v>40701</c:v>
                </c:pt>
                <c:pt idx="3504">
                  <c:v>40702</c:v>
                </c:pt>
                <c:pt idx="3505">
                  <c:v>40703</c:v>
                </c:pt>
                <c:pt idx="3506">
                  <c:v>40704</c:v>
                </c:pt>
                <c:pt idx="3507">
                  <c:v>40707</c:v>
                </c:pt>
                <c:pt idx="3508">
                  <c:v>40708</c:v>
                </c:pt>
                <c:pt idx="3509">
                  <c:v>40709</c:v>
                </c:pt>
                <c:pt idx="3510">
                  <c:v>40710</c:v>
                </c:pt>
                <c:pt idx="3511">
                  <c:v>40711</c:v>
                </c:pt>
                <c:pt idx="3512">
                  <c:v>40714</c:v>
                </c:pt>
                <c:pt idx="3513">
                  <c:v>40715</c:v>
                </c:pt>
                <c:pt idx="3514">
                  <c:v>40716</c:v>
                </c:pt>
                <c:pt idx="3515">
                  <c:v>40717</c:v>
                </c:pt>
                <c:pt idx="3516">
                  <c:v>40718</c:v>
                </c:pt>
                <c:pt idx="3517">
                  <c:v>40721</c:v>
                </c:pt>
                <c:pt idx="3518">
                  <c:v>40722</c:v>
                </c:pt>
                <c:pt idx="3519">
                  <c:v>40723</c:v>
                </c:pt>
                <c:pt idx="3520">
                  <c:v>40724</c:v>
                </c:pt>
                <c:pt idx="3521">
                  <c:v>40725</c:v>
                </c:pt>
                <c:pt idx="3522">
                  <c:v>40728</c:v>
                </c:pt>
                <c:pt idx="3523">
                  <c:v>40729</c:v>
                </c:pt>
                <c:pt idx="3524">
                  <c:v>40730</c:v>
                </c:pt>
                <c:pt idx="3525">
                  <c:v>40731</c:v>
                </c:pt>
                <c:pt idx="3526">
                  <c:v>40732</c:v>
                </c:pt>
                <c:pt idx="3527">
                  <c:v>40735</c:v>
                </c:pt>
                <c:pt idx="3528">
                  <c:v>40736</c:v>
                </c:pt>
                <c:pt idx="3529">
                  <c:v>40737</c:v>
                </c:pt>
                <c:pt idx="3530">
                  <c:v>40738</c:v>
                </c:pt>
                <c:pt idx="3531">
                  <c:v>40739</c:v>
                </c:pt>
                <c:pt idx="3532">
                  <c:v>40742</c:v>
                </c:pt>
                <c:pt idx="3533">
                  <c:v>40743</c:v>
                </c:pt>
                <c:pt idx="3534">
                  <c:v>40744</c:v>
                </c:pt>
                <c:pt idx="3535">
                  <c:v>40745</c:v>
                </c:pt>
                <c:pt idx="3536">
                  <c:v>40746</c:v>
                </c:pt>
                <c:pt idx="3537">
                  <c:v>40749</c:v>
                </c:pt>
                <c:pt idx="3538">
                  <c:v>40750</c:v>
                </c:pt>
                <c:pt idx="3539">
                  <c:v>40751</c:v>
                </c:pt>
                <c:pt idx="3540">
                  <c:v>40752</c:v>
                </c:pt>
                <c:pt idx="3541">
                  <c:v>40753</c:v>
                </c:pt>
                <c:pt idx="3542">
                  <c:v>40756</c:v>
                </c:pt>
                <c:pt idx="3543">
                  <c:v>40757</c:v>
                </c:pt>
                <c:pt idx="3544">
                  <c:v>40758</c:v>
                </c:pt>
                <c:pt idx="3545">
                  <c:v>40759</c:v>
                </c:pt>
                <c:pt idx="3546">
                  <c:v>40760</c:v>
                </c:pt>
                <c:pt idx="3547">
                  <c:v>40763</c:v>
                </c:pt>
                <c:pt idx="3548">
                  <c:v>40764</c:v>
                </c:pt>
                <c:pt idx="3549">
                  <c:v>40765</c:v>
                </c:pt>
                <c:pt idx="3550">
                  <c:v>40766</c:v>
                </c:pt>
                <c:pt idx="3551">
                  <c:v>40767</c:v>
                </c:pt>
                <c:pt idx="3552">
                  <c:v>40770</c:v>
                </c:pt>
                <c:pt idx="3553">
                  <c:v>40771</c:v>
                </c:pt>
                <c:pt idx="3554">
                  <c:v>40772</c:v>
                </c:pt>
                <c:pt idx="3555">
                  <c:v>40773</c:v>
                </c:pt>
                <c:pt idx="3556">
                  <c:v>40774</c:v>
                </c:pt>
                <c:pt idx="3557">
                  <c:v>40777</c:v>
                </c:pt>
                <c:pt idx="3558">
                  <c:v>40778</c:v>
                </c:pt>
                <c:pt idx="3559">
                  <c:v>40779</c:v>
                </c:pt>
                <c:pt idx="3560">
                  <c:v>40780</c:v>
                </c:pt>
                <c:pt idx="3561">
                  <c:v>40781</c:v>
                </c:pt>
                <c:pt idx="3562">
                  <c:v>40784</c:v>
                </c:pt>
                <c:pt idx="3563">
                  <c:v>40785</c:v>
                </c:pt>
                <c:pt idx="3564">
                  <c:v>40786</c:v>
                </c:pt>
                <c:pt idx="3565">
                  <c:v>40787</c:v>
                </c:pt>
                <c:pt idx="3566">
                  <c:v>40788</c:v>
                </c:pt>
                <c:pt idx="3567">
                  <c:v>40791</c:v>
                </c:pt>
                <c:pt idx="3568">
                  <c:v>40792</c:v>
                </c:pt>
                <c:pt idx="3569">
                  <c:v>40793</c:v>
                </c:pt>
                <c:pt idx="3570">
                  <c:v>40794</c:v>
                </c:pt>
                <c:pt idx="3571">
                  <c:v>40795</c:v>
                </c:pt>
                <c:pt idx="3572">
                  <c:v>40798</c:v>
                </c:pt>
                <c:pt idx="3573">
                  <c:v>40799</c:v>
                </c:pt>
                <c:pt idx="3574">
                  <c:v>40800</c:v>
                </c:pt>
                <c:pt idx="3575">
                  <c:v>40801</c:v>
                </c:pt>
                <c:pt idx="3576">
                  <c:v>40802</c:v>
                </c:pt>
                <c:pt idx="3577">
                  <c:v>40805</c:v>
                </c:pt>
                <c:pt idx="3578">
                  <c:v>40806</c:v>
                </c:pt>
                <c:pt idx="3579">
                  <c:v>40807</c:v>
                </c:pt>
                <c:pt idx="3580">
                  <c:v>40808</c:v>
                </c:pt>
                <c:pt idx="3581">
                  <c:v>40809</c:v>
                </c:pt>
                <c:pt idx="3582">
                  <c:v>40812</c:v>
                </c:pt>
                <c:pt idx="3583">
                  <c:v>40813</c:v>
                </c:pt>
                <c:pt idx="3584">
                  <c:v>40814</c:v>
                </c:pt>
                <c:pt idx="3585">
                  <c:v>40815</c:v>
                </c:pt>
                <c:pt idx="3586">
                  <c:v>40816</c:v>
                </c:pt>
                <c:pt idx="3587">
                  <c:v>40819</c:v>
                </c:pt>
                <c:pt idx="3588">
                  <c:v>40820</c:v>
                </c:pt>
                <c:pt idx="3589">
                  <c:v>40821</c:v>
                </c:pt>
                <c:pt idx="3590">
                  <c:v>40822</c:v>
                </c:pt>
                <c:pt idx="3591">
                  <c:v>40823</c:v>
                </c:pt>
                <c:pt idx="3592">
                  <c:v>40826</c:v>
                </c:pt>
                <c:pt idx="3593">
                  <c:v>40827</c:v>
                </c:pt>
                <c:pt idx="3594">
                  <c:v>40828</c:v>
                </c:pt>
                <c:pt idx="3595">
                  <c:v>40829</c:v>
                </c:pt>
                <c:pt idx="3596">
                  <c:v>40830</c:v>
                </c:pt>
                <c:pt idx="3597">
                  <c:v>40833</c:v>
                </c:pt>
                <c:pt idx="3598">
                  <c:v>40834</c:v>
                </c:pt>
                <c:pt idx="3599">
                  <c:v>40835</c:v>
                </c:pt>
                <c:pt idx="3600">
                  <c:v>40836</c:v>
                </c:pt>
                <c:pt idx="3601">
                  <c:v>40837</c:v>
                </c:pt>
                <c:pt idx="3602">
                  <c:v>40840</c:v>
                </c:pt>
                <c:pt idx="3603">
                  <c:v>40841</c:v>
                </c:pt>
                <c:pt idx="3604">
                  <c:v>40842</c:v>
                </c:pt>
                <c:pt idx="3605">
                  <c:v>40843</c:v>
                </c:pt>
                <c:pt idx="3606">
                  <c:v>40844</c:v>
                </c:pt>
                <c:pt idx="3607">
                  <c:v>40847</c:v>
                </c:pt>
                <c:pt idx="3608">
                  <c:v>40848</c:v>
                </c:pt>
                <c:pt idx="3609">
                  <c:v>40849</c:v>
                </c:pt>
                <c:pt idx="3610">
                  <c:v>40850</c:v>
                </c:pt>
                <c:pt idx="3611">
                  <c:v>40851</c:v>
                </c:pt>
                <c:pt idx="3612">
                  <c:v>40854</c:v>
                </c:pt>
                <c:pt idx="3613">
                  <c:v>40855</c:v>
                </c:pt>
                <c:pt idx="3614">
                  <c:v>40856</c:v>
                </c:pt>
                <c:pt idx="3615">
                  <c:v>40857</c:v>
                </c:pt>
                <c:pt idx="3616">
                  <c:v>40858</c:v>
                </c:pt>
                <c:pt idx="3617">
                  <c:v>40861</c:v>
                </c:pt>
                <c:pt idx="3618">
                  <c:v>40862</c:v>
                </c:pt>
                <c:pt idx="3619">
                  <c:v>40863</c:v>
                </c:pt>
                <c:pt idx="3620">
                  <c:v>40864</c:v>
                </c:pt>
                <c:pt idx="3621">
                  <c:v>40865</c:v>
                </c:pt>
                <c:pt idx="3622">
                  <c:v>40868</c:v>
                </c:pt>
                <c:pt idx="3623">
                  <c:v>40869</c:v>
                </c:pt>
                <c:pt idx="3624">
                  <c:v>40870</c:v>
                </c:pt>
                <c:pt idx="3625">
                  <c:v>40871</c:v>
                </c:pt>
                <c:pt idx="3626">
                  <c:v>40872</c:v>
                </c:pt>
                <c:pt idx="3627">
                  <c:v>40875</c:v>
                </c:pt>
                <c:pt idx="3628">
                  <c:v>40876</c:v>
                </c:pt>
                <c:pt idx="3629">
                  <c:v>40877</c:v>
                </c:pt>
                <c:pt idx="3630">
                  <c:v>40878</c:v>
                </c:pt>
                <c:pt idx="3631">
                  <c:v>40879</c:v>
                </c:pt>
                <c:pt idx="3632">
                  <c:v>40882</c:v>
                </c:pt>
                <c:pt idx="3633">
                  <c:v>40883</c:v>
                </c:pt>
                <c:pt idx="3634">
                  <c:v>40884</c:v>
                </c:pt>
                <c:pt idx="3635">
                  <c:v>40885</c:v>
                </c:pt>
                <c:pt idx="3636">
                  <c:v>40886</c:v>
                </c:pt>
                <c:pt idx="3637">
                  <c:v>40889</c:v>
                </c:pt>
                <c:pt idx="3638">
                  <c:v>40890</c:v>
                </c:pt>
                <c:pt idx="3639">
                  <c:v>40891</c:v>
                </c:pt>
                <c:pt idx="3640">
                  <c:v>40892</c:v>
                </c:pt>
                <c:pt idx="3641">
                  <c:v>40893</c:v>
                </c:pt>
                <c:pt idx="3642">
                  <c:v>40896</c:v>
                </c:pt>
                <c:pt idx="3643">
                  <c:v>40897</c:v>
                </c:pt>
                <c:pt idx="3644">
                  <c:v>40898</c:v>
                </c:pt>
                <c:pt idx="3645">
                  <c:v>40899</c:v>
                </c:pt>
                <c:pt idx="3646">
                  <c:v>40900</c:v>
                </c:pt>
                <c:pt idx="3647">
                  <c:v>40903</c:v>
                </c:pt>
                <c:pt idx="3648">
                  <c:v>40904</c:v>
                </c:pt>
                <c:pt idx="3649">
                  <c:v>40905</c:v>
                </c:pt>
                <c:pt idx="3650">
                  <c:v>40906</c:v>
                </c:pt>
                <c:pt idx="3651">
                  <c:v>40907</c:v>
                </c:pt>
                <c:pt idx="3652">
                  <c:v>40910</c:v>
                </c:pt>
                <c:pt idx="3653">
                  <c:v>40911</c:v>
                </c:pt>
                <c:pt idx="3654">
                  <c:v>40912</c:v>
                </c:pt>
                <c:pt idx="3655">
                  <c:v>40913</c:v>
                </c:pt>
                <c:pt idx="3656">
                  <c:v>40914</c:v>
                </c:pt>
                <c:pt idx="3657">
                  <c:v>40917</c:v>
                </c:pt>
                <c:pt idx="3658">
                  <c:v>40918</c:v>
                </c:pt>
                <c:pt idx="3659">
                  <c:v>40919</c:v>
                </c:pt>
                <c:pt idx="3660">
                  <c:v>40920</c:v>
                </c:pt>
                <c:pt idx="3661">
                  <c:v>40921</c:v>
                </c:pt>
                <c:pt idx="3662">
                  <c:v>40924</c:v>
                </c:pt>
                <c:pt idx="3663">
                  <c:v>40925</c:v>
                </c:pt>
                <c:pt idx="3664">
                  <c:v>40926</c:v>
                </c:pt>
                <c:pt idx="3665">
                  <c:v>40927</c:v>
                </c:pt>
                <c:pt idx="3666">
                  <c:v>40928</c:v>
                </c:pt>
                <c:pt idx="3667">
                  <c:v>40931</c:v>
                </c:pt>
                <c:pt idx="3668">
                  <c:v>40932</c:v>
                </c:pt>
                <c:pt idx="3669">
                  <c:v>40933</c:v>
                </c:pt>
                <c:pt idx="3670">
                  <c:v>40934</c:v>
                </c:pt>
                <c:pt idx="3671">
                  <c:v>40935</c:v>
                </c:pt>
                <c:pt idx="3672">
                  <c:v>40938</c:v>
                </c:pt>
                <c:pt idx="3673">
                  <c:v>40939</c:v>
                </c:pt>
                <c:pt idx="3674">
                  <c:v>40940</c:v>
                </c:pt>
                <c:pt idx="3675">
                  <c:v>40941</c:v>
                </c:pt>
                <c:pt idx="3676">
                  <c:v>40942</c:v>
                </c:pt>
                <c:pt idx="3677">
                  <c:v>40945</c:v>
                </c:pt>
                <c:pt idx="3678">
                  <c:v>40946</c:v>
                </c:pt>
                <c:pt idx="3679">
                  <c:v>40947</c:v>
                </c:pt>
                <c:pt idx="3680">
                  <c:v>40948</c:v>
                </c:pt>
                <c:pt idx="3681">
                  <c:v>40949</c:v>
                </c:pt>
                <c:pt idx="3682">
                  <c:v>40952</c:v>
                </c:pt>
                <c:pt idx="3683">
                  <c:v>40953</c:v>
                </c:pt>
                <c:pt idx="3684">
                  <c:v>40954</c:v>
                </c:pt>
                <c:pt idx="3685">
                  <c:v>40955</c:v>
                </c:pt>
                <c:pt idx="3686">
                  <c:v>40956</c:v>
                </c:pt>
                <c:pt idx="3687">
                  <c:v>40959</c:v>
                </c:pt>
                <c:pt idx="3688">
                  <c:v>40960</c:v>
                </c:pt>
                <c:pt idx="3689">
                  <c:v>40961</c:v>
                </c:pt>
                <c:pt idx="3690">
                  <c:v>40962</c:v>
                </c:pt>
                <c:pt idx="3691">
                  <c:v>40963</c:v>
                </c:pt>
                <c:pt idx="3692">
                  <c:v>40966</c:v>
                </c:pt>
                <c:pt idx="3693">
                  <c:v>40967</c:v>
                </c:pt>
                <c:pt idx="3694">
                  <c:v>40968</c:v>
                </c:pt>
                <c:pt idx="3695">
                  <c:v>40969</c:v>
                </c:pt>
                <c:pt idx="3696">
                  <c:v>40970</c:v>
                </c:pt>
                <c:pt idx="3697">
                  <c:v>40973</c:v>
                </c:pt>
                <c:pt idx="3698">
                  <c:v>40974</c:v>
                </c:pt>
                <c:pt idx="3699">
                  <c:v>40975</c:v>
                </c:pt>
                <c:pt idx="3700">
                  <c:v>40976</c:v>
                </c:pt>
                <c:pt idx="3701">
                  <c:v>40977</c:v>
                </c:pt>
                <c:pt idx="3702">
                  <c:v>40980</c:v>
                </c:pt>
                <c:pt idx="3703">
                  <c:v>40981</c:v>
                </c:pt>
                <c:pt idx="3704">
                  <c:v>40982</c:v>
                </c:pt>
                <c:pt idx="3705">
                  <c:v>40983</c:v>
                </c:pt>
                <c:pt idx="3706">
                  <c:v>40984</c:v>
                </c:pt>
                <c:pt idx="3707">
                  <c:v>40987</c:v>
                </c:pt>
                <c:pt idx="3708">
                  <c:v>40988</c:v>
                </c:pt>
                <c:pt idx="3709">
                  <c:v>40989</c:v>
                </c:pt>
                <c:pt idx="3710">
                  <c:v>40990</c:v>
                </c:pt>
                <c:pt idx="3711">
                  <c:v>40991</c:v>
                </c:pt>
                <c:pt idx="3712">
                  <c:v>40994</c:v>
                </c:pt>
                <c:pt idx="3713">
                  <c:v>40995</c:v>
                </c:pt>
                <c:pt idx="3714">
                  <c:v>40996</c:v>
                </c:pt>
                <c:pt idx="3715">
                  <c:v>40997</c:v>
                </c:pt>
                <c:pt idx="3716">
                  <c:v>40998</c:v>
                </c:pt>
                <c:pt idx="3717">
                  <c:v>41001</c:v>
                </c:pt>
                <c:pt idx="3718">
                  <c:v>41002</c:v>
                </c:pt>
                <c:pt idx="3719">
                  <c:v>41003</c:v>
                </c:pt>
                <c:pt idx="3720">
                  <c:v>41004</c:v>
                </c:pt>
                <c:pt idx="3721">
                  <c:v>41005</c:v>
                </c:pt>
                <c:pt idx="3722">
                  <c:v>41008</c:v>
                </c:pt>
                <c:pt idx="3723">
                  <c:v>41009</c:v>
                </c:pt>
                <c:pt idx="3724">
                  <c:v>41010</c:v>
                </c:pt>
                <c:pt idx="3725">
                  <c:v>41011</c:v>
                </c:pt>
                <c:pt idx="3726">
                  <c:v>41012</c:v>
                </c:pt>
                <c:pt idx="3727">
                  <c:v>41015</c:v>
                </c:pt>
                <c:pt idx="3728">
                  <c:v>41016</c:v>
                </c:pt>
                <c:pt idx="3729">
                  <c:v>41017</c:v>
                </c:pt>
                <c:pt idx="3730">
                  <c:v>41018</c:v>
                </c:pt>
                <c:pt idx="3731">
                  <c:v>41019</c:v>
                </c:pt>
                <c:pt idx="3732">
                  <c:v>41022</c:v>
                </c:pt>
                <c:pt idx="3733">
                  <c:v>41023</c:v>
                </c:pt>
                <c:pt idx="3734">
                  <c:v>41024</c:v>
                </c:pt>
                <c:pt idx="3735">
                  <c:v>41025</c:v>
                </c:pt>
                <c:pt idx="3736">
                  <c:v>41026</c:v>
                </c:pt>
                <c:pt idx="3737">
                  <c:v>41029</c:v>
                </c:pt>
                <c:pt idx="3738">
                  <c:v>41030</c:v>
                </c:pt>
                <c:pt idx="3739">
                  <c:v>41031</c:v>
                </c:pt>
                <c:pt idx="3740">
                  <c:v>41032</c:v>
                </c:pt>
                <c:pt idx="3741">
                  <c:v>41033</c:v>
                </c:pt>
                <c:pt idx="3742">
                  <c:v>41036</c:v>
                </c:pt>
                <c:pt idx="3743">
                  <c:v>41037</c:v>
                </c:pt>
                <c:pt idx="3744">
                  <c:v>41038</c:v>
                </c:pt>
                <c:pt idx="3745">
                  <c:v>41039</c:v>
                </c:pt>
                <c:pt idx="3746">
                  <c:v>41040</c:v>
                </c:pt>
                <c:pt idx="3747">
                  <c:v>41043</c:v>
                </c:pt>
                <c:pt idx="3748">
                  <c:v>41044</c:v>
                </c:pt>
                <c:pt idx="3749">
                  <c:v>41045</c:v>
                </c:pt>
                <c:pt idx="3750">
                  <c:v>41046</c:v>
                </c:pt>
                <c:pt idx="3751">
                  <c:v>41047</c:v>
                </c:pt>
                <c:pt idx="3752">
                  <c:v>41050</c:v>
                </c:pt>
                <c:pt idx="3753">
                  <c:v>41051</c:v>
                </c:pt>
                <c:pt idx="3754">
                  <c:v>41052</c:v>
                </c:pt>
                <c:pt idx="3755">
                  <c:v>41053</c:v>
                </c:pt>
                <c:pt idx="3756">
                  <c:v>41054</c:v>
                </c:pt>
                <c:pt idx="3757">
                  <c:v>41057</c:v>
                </c:pt>
                <c:pt idx="3758">
                  <c:v>41058</c:v>
                </c:pt>
                <c:pt idx="3759">
                  <c:v>41059</c:v>
                </c:pt>
                <c:pt idx="3760">
                  <c:v>41060</c:v>
                </c:pt>
                <c:pt idx="3761">
                  <c:v>41061</c:v>
                </c:pt>
                <c:pt idx="3762">
                  <c:v>41064</c:v>
                </c:pt>
                <c:pt idx="3763">
                  <c:v>41065</c:v>
                </c:pt>
                <c:pt idx="3764">
                  <c:v>41066</c:v>
                </c:pt>
                <c:pt idx="3765">
                  <c:v>41067</c:v>
                </c:pt>
                <c:pt idx="3766">
                  <c:v>41068</c:v>
                </c:pt>
                <c:pt idx="3767">
                  <c:v>41071</c:v>
                </c:pt>
                <c:pt idx="3768">
                  <c:v>41072</c:v>
                </c:pt>
                <c:pt idx="3769">
                  <c:v>41073</c:v>
                </c:pt>
                <c:pt idx="3770">
                  <c:v>41074</c:v>
                </c:pt>
                <c:pt idx="3771">
                  <c:v>41075</c:v>
                </c:pt>
                <c:pt idx="3772">
                  <c:v>41078</c:v>
                </c:pt>
                <c:pt idx="3773">
                  <c:v>41079</c:v>
                </c:pt>
                <c:pt idx="3774">
                  <c:v>41080</c:v>
                </c:pt>
                <c:pt idx="3775">
                  <c:v>41081</c:v>
                </c:pt>
                <c:pt idx="3776">
                  <c:v>41082</c:v>
                </c:pt>
                <c:pt idx="3777">
                  <c:v>41085</c:v>
                </c:pt>
                <c:pt idx="3778">
                  <c:v>41086</c:v>
                </c:pt>
                <c:pt idx="3779">
                  <c:v>41087</c:v>
                </c:pt>
                <c:pt idx="3780">
                  <c:v>41088</c:v>
                </c:pt>
                <c:pt idx="3781">
                  <c:v>41089</c:v>
                </c:pt>
                <c:pt idx="3782">
                  <c:v>41092</c:v>
                </c:pt>
                <c:pt idx="3783">
                  <c:v>41093</c:v>
                </c:pt>
                <c:pt idx="3784">
                  <c:v>41094</c:v>
                </c:pt>
                <c:pt idx="3785">
                  <c:v>41095</c:v>
                </c:pt>
                <c:pt idx="3786">
                  <c:v>41096</c:v>
                </c:pt>
                <c:pt idx="3787">
                  <c:v>41099</c:v>
                </c:pt>
                <c:pt idx="3788">
                  <c:v>41100</c:v>
                </c:pt>
                <c:pt idx="3789">
                  <c:v>41101</c:v>
                </c:pt>
                <c:pt idx="3790">
                  <c:v>41102</c:v>
                </c:pt>
                <c:pt idx="3791">
                  <c:v>41103</c:v>
                </c:pt>
                <c:pt idx="3792">
                  <c:v>41106</c:v>
                </c:pt>
                <c:pt idx="3793">
                  <c:v>41107</c:v>
                </c:pt>
                <c:pt idx="3794">
                  <c:v>41108</c:v>
                </c:pt>
                <c:pt idx="3795">
                  <c:v>41109</c:v>
                </c:pt>
                <c:pt idx="3796">
                  <c:v>41110</c:v>
                </c:pt>
                <c:pt idx="3797">
                  <c:v>41113</c:v>
                </c:pt>
                <c:pt idx="3798">
                  <c:v>41114</c:v>
                </c:pt>
                <c:pt idx="3799">
                  <c:v>41115</c:v>
                </c:pt>
                <c:pt idx="3800">
                  <c:v>41116</c:v>
                </c:pt>
                <c:pt idx="3801">
                  <c:v>41117</c:v>
                </c:pt>
                <c:pt idx="3802">
                  <c:v>41120</c:v>
                </c:pt>
                <c:pt idx="3803">
                  <c:v>41121</c:v>
                </c:pt>
                <c:pt idx="3804">
                  <c:v>41122</c:v>
                </c:pt>
                <c:pt idx="3805">
                  <c:v>41123</c:v>
                </c:pt>
                <c:pt idx="3806">
                  <c:v>41124</c:v>
                </c:pt>
                <c:pt idx="3807">
                  <c:v>41127</c:v>
                </c:pt>
                <c:pt idx="3808">
                  <c:v>41128</c:v>
                </c:pt>
                <c:pt idx="3809">
                  <c:v>41129</c:v>
                </c:pt>
                <c:pt idx="3810">
                  <c:v>41130</c:v>
                </c:pt>
                <c:pt idx="3811">
                  <c:v>41131</c:v>
                </c:pt>
                <c:pt idx="3812">
                  <c:v>41134</c:v>
                </c:pt>
                <c:pt idx="3813">
                  <c:v>41135</c:v>
                </c:pt>
                <c:pt idx="3814">
                  <c:v>41136</c:v>
                </c:pt>
                <c:pt idx="3815">
                  <c:v>41137</c:v>
                </c:pt>
                <c:pt idx="3816">
                  <c:v>41138</c:v>
                </c:pt>
                <c:pt idx="3817">
                  <c:v>41141</c:v>
                </c:pt>
                <c:pt idx="3818">
                  <c:v>41142</c:v>
                </c:pt>
                <c:pt idx="3819">
                  <c:v>41143</c:v>
                </c:pt>
                <c:pt idx="3820">
                  <c:v>41144</c:v>
                </c:pt>
                <c:pt idx="3821">
                  <c:v>41145</c:v>
                </c:pt>
                <c:pt idx="3822">
                  <c:v>41148</c:v>
                </c:pt>
                <c:pt idx="3823">
                  <c:v>41149</c:v>
                </c:pt>
                <c:pt idx="3824">
                  <c:v>41150</c:v>
                </c:pt>
                <c:pt idx="3825">
                  <c:v>41151</c:v>
                </c:pt>
                <c:pt idx="3826">
                  <c:v>41152</c:v>
                </c:pt>
                <c:pt idx="3827">
                  <c:v>41155</c:v>
                </c:pt>
                <c:pt idx="3828">
                  <c:v>41156</c:v>
                </c:pt>
                <c:pt idx="3829">
                  <c:v>41157</c:v>
                </c:pt>
                <c:pt idx="3830">
                  <c:v>41158</c:v>
                </c:pt>
                <c:pt idx="3831">
                  <c:v>41159</c:v>
                </c:pt>
                <c:pt idx="3832">
                  <c:v>41162</c:v>
                </c:pt>
                <c:pt idx="3833">
                  <c:v>41163</c:v>
                </c:pt>
                <c:pt idx="3834">
                  <c:v>41164</c:v>
                </c:pt>
                <c:pt idx="3835">
                  <c:v>41165</c:v>
                </c:pt>
                <c:pt idx="3836">
                  <c:v>41166</c:v>
                </c:pt>
                <c:pt idx="3837">
                  <c:v>41169</c:v>
                </c:pt>
                <c:pt idx="3838">
                  <c:v>41170</c:v>
                </c:pt>
                <c:pt idx="3839">
                  <c:v>41171</c:v>
                </c:pt>
                <c:pt idx="3840">
                  <c:v>41172</c:v>
                </c:pt>
                <c:pt idx="3841">
                  <c:v>41173</c:v>
                </c:pt>
                <c:pt idx="3842">
                  <c:v>41176</c:v>
                </c:pt>
                <c:pt idx="3843">
                  <c:v>41177</c:v>
                </c:pt>
                <c:pt idx="3844">
                  <c:v>41178</c:v>
                </c:pt>
                <c:pt idx="3845">
                  <c:v>41179</c:v>
                </c:pt>
                <c:pt idx="3846">
                  <c:v>41180</c:v>
                </c:pt>
                <c:pt idx="3847">
                  <c:v>41183</c:v>
                </c:pt>
                <c:pt idx="3848">
                  <c:v>41184</c:v>
                </c:pt>
                <c:pt idx="3849">
                  <c:v>41185</c:v>
                </c:pt>
                <c:pt idx="3850">
                  <c:v>41186</c:v>
                </c:pt>
                <c:pt idx="3851">
                  <c:v>41187</c:v>
                </c:pt>
                <c:pt idx="3852">
                  <c:v>41190</c:v>
                </c:pt>
                <c:pt idx="3853">
                  <c:v>41191</c:v>
                </c:pt>
                <c:pt idx="3854">
                  <c:v>41192</c:v>
                </c:pt>
                <c:pt idx="3855">
                  <c:v>41193</c:v>
                </c:pt>
                <c:pt idx="3856">
                  <c:v>41194</c:v>
                </c:pt>
                <c:pt idx="3857">
                  <c:v>41197</c:v>
                </c:pt>
                <c:pt idx="3858">
                  <c:v>41198</c:v>
                </c:pt>
                <c:pt idx="3859">
                  <c:v>41199</c:v>
                </c:pt>
                <c:pt idx="3860">
                  <c:v>41200</c:v>
                </c:pt>
                <c:pt idx="3861">
                  <c:v>41201</c:v>
                </c:pt>
                <c:pt idx="3862">
                  <c:v>41204</c:v>
                </c:pt>
                <c:pt idx="3863">
                  <c:v>41205</c:v>
                </c:pt>
                <c:pt idx="3864">
                  <c:v>41206</c:v>
                </c:pt>
                <c:pt idx="3865">
                  <c:v>41207</c:v>
                </c:pt>
                <c:pt idx="3866">
                  <c:v>41208</c:v>
                </c:pt>
                <c:pt idx="3867">
                  <c:v>41211</c:v>
                </c:pt>
                <c:pt idx="3868">
                  <c:v>41212</c:v>
                </c:pt>
                <c:pt idx="3869">
                  <c:v>41213</c:v>
                </c:pt>
                <c:pt idx="3870">
                  <c:v>41214</c:v>
                </c:pt>
                <c:pt idx="3871">
                  <c:v>41215</c:v>
                </c:pt>
                <c:pt idx="3872">
                  <c:v>41218</c:v>
                </c:pt>
                <c:pt idx="3873">
                  <c:v>41219</c:v>
                </c:pt>
                <c:pt idx="3874">
                  <c:v>41220</c:v>
                </c:pt>
                <c:pt idx="3875">
                  <c:v>41221</c:v>
                </c:pt>
                <c:pt idx="3876">
                  <c:v>41222</c:v>
                </c:pt>
                <c:pt idx="3877">
                  <c:v>41225</c:v>
                </c:pt>
                <c:pt idx="3878">
                  <c:v>41226</c:v>
                </c:pt>
                <c:pt idx="3879">
                  <c:v>41227</c:v>
                </c:pt>
                <c:pt idx="3880">
                  <c:v>41228</c:v>
                </c:pt>
                <c:pt idx="3881">
                  <c:v>41229</c:v>
                </c:pt>
                <c:pt idx="3882">
                  <c:v>41232</c:v>
                </c:pt>
                <c:pt idx="3883">
                  <c:v>41233</c:v>
                </c:pt>
                <c:pt idx="3884">
                  <c:v>41234</c:v>
                </c:pt>
                <c:pt idx="3885">
                  <c:v>41235</c:v>
                </c:pt>
                <c:pt idx="3886">
                  <c:v>41236</c:v>
                </c:pt>
                <c:pt idx="3887">
                  <c:v>41239</c:v>
                </c:pt>
                <c:pt idx="3888">
                  <c:v>41240</c:v>
                </c:pt>
                <c:pt idx="3889">
                  <c:v>41241</c:v>
                </c:pt>
                <c:pt idx="3890">
                  <c:v>41242</c:v>
                </c:pt>
                <c:pt idx="3891">
                  <c:v>41243</c:v>
                </c:pt>
                <c:pt idx="3892">
                  <c:v>41246</c:v>
                </c:pt>
                <c:pt idx="3893">
                  <c:v>41247</c:v>
                </c:pt>
                <c:pt idx="3894">
                  <c:v>41248</c:v>
                </c:pt>
                <c:pt idx="3895">
                  <c:v>41249</c:v>
                </c:pt>
                <c:pt idx="3896">
                  <c:v>41250</c:v>
                </c:pt>
                <c:pt idx="3897">
                  <c:v>41253</c:v>
                </c:pt>
                <c:pt idx="3898">
                  <c:v>41254</c:v>
                </c:pt>
                <c:pt idx="3899">
                  <c:v>41255</c:v>
                </c:pt>
                <c:pt idx="3900">
                  <c:v>41256</c:v>
                </c:pt>
                <c:pt idx="3901">
                  <c:v>41257</c:v>
                </c:pt>
                <c:pt idx="3902">
                  <c:v>41260</c:v>
                </c:pt>
                <c:pt idx="3903">
                  <c:v>41261</c:v>
                </c:pt>
                <c:pt idx="3904">
                  <c:v>41262</c:v>
                </c:pt>
                <c:pt idx="3905">
                  <c:v>41263</c:v>
                </c:pt>
                <c:pt idx="3906">
                  <c:v>41264</c:v>
                </c:pt>
                <c:pt idx="3907">
                  <c:v>41267</c:v>
                </c:pt>
                <c:pt idx="3908">
                  <c:v>41268</c:v>
                </c:pt>
                <c:pt idx="3909">
                  <c:v>41269</c:v>
                </c:pt>
                <c:pt idx="3910">
                  <c:v>41270</c:v>
                </c:pt>
                <c:pt idx="3911">
                  <c:v>41271</c:v>
                </c:pt>
                <c:pt idx="3912">
                  <c:v>41274</c:v>
                </c:pt>
                <c:pt idx="3913">
                  <c:v>41275</c:v>
                </c:pt>
                <c:pt idx="3914">
                  <c:v>41276</c:v>
                </c:pt>
                <c:pt idx="3915">
                  <c:v>41277</c:v>
                </c:pt>
                <c:pt idx="3916">
                  <c:v>41278</c:v>
                </c:pt>
                <c:pt idx="3917">
                  <c:v>41281</c:v>
                </c:pt>
                <c:pt idx="3918">
                  <c:v>41282</c:v>
                </c:pt>
                <c:pt idx="3919">
                  <c:v>41283</c:v>
                </c:pt>
                <c:pt idx="3920">
                  <c:v>41284</c:v>
                </c:pt>
                <c:pt idx="3921">
                  <c:v>41285</c:v>
                </c:pt>
                <c:pt idx="3922">
                  <c:v>41288</c:v>
                </c:pt>
                <c:pt idx="3923">
                  <c:v>41289</c:v>
                </c:pt>
                <c:pt idx="3924">
                  <c:v>41290</c:v>
                </c:pt>
                <c:pt idx="3925">
                  <c:v>41291</c:v>
                </c:pt>
                <c:pt idx="3926">
                  <c:v>41292</c:v>
                </c:pt>
                <c:pt idx="3927">
                  <c:v>41295</c:v>
                </c:pt>
                <c:pt idx="3928">
                  <c:v>41296</c:v>
                </c:pt>
                <c:pt idx="3929">
                  <c:v>41297</c:v>
                </c:pt>
                <c:pt idx="3930">
                  <c:v>41298</c:v>
                </c:pt>
                <c:pt idx="3931">
                  <c:v>41299</c:v>
                </c:pt>
                <c:pt idx="3932">
                  <c:v>41302</c:v>
                </c:pt>
                <c:pt idx="3933">
                  <c:v>41303</c:v>
                </c:pt>
                <c:pt idx="3934">
                  <c:v>41304</c:v>
                </c:pt>
                <c:pt idx="3935">
                  <c:v>41305</c:v>
                </c:pt>
                <c:pt idx="3936">
                  <c:v>41306</c:v>
                </c:pt>
                <c:pt idx="3937">
                  <c:v>41309</c:v>
                </c:pt>
                <c:pt idx="3938">
                  <c:v>41310</c:v>
                </c:pt>
                <c:pt idx="3939">
                  <c:v>41311</c:v>
                </c:pt>
                <c:pt idx="3940">
                  <c:v>41312</c:v>
                </c:pt>
                <c:pt idx="3941">
                  <c:v>41313</c:v>
                </c:pt>
                <c:pt idx="3942">
                  <c:v>41316</c:v>
                </c:pt>
                <c:pt idx="3943">
                  <c:v>41317</c:v>
                </c:pt>
                <c:pt idx="3944">
                  <c:v>41318</c:v>
                </c:pt>
                <c:pt idx="3945">
                  <c:v>41319</c:v>
                </c:pt>
                <c:pt idx="3946">
                  <c:v>41320</c:v>
                </c:pt>
                <c:pt idx="3947">
                  <c:v>41323</c:v>
                </c:pt>
                <c:pt idx="3948">
                  <c:v>41324</c:v>
                </c:pt>
                <c:pt idx="3949">
                  <c:v>41325</c:v>
                </c:pt>
                <c:pt idx="3950">
                  <c:v>41326</c:v>
                </c:pt>
                <c:pt idx="3951">
                  <c:v>41327</c:v>
                </c:pt>
                <c:pt idx="3952">
                  <c:v>41330</c:v>
                </c:pt>
                <c:pt idx="3953">
                  <c:v>41331</c:v>
                </c:pt>
                <c:pt idx="3954">
                  <c:v>41332</c:v>
                </c:pt>
                <c:pt idx="3955">
                  <c:v>41333</c:v>
                </c:pt>
                <c:pt idx="3956">
                  <c:v>41334</c:v>
                </c:pt>
                <c:pt idx="3957">
                  <c:v>41337</c:v>
                </c:pt>
                <c:pt idx="3958">
                  <c:v>41338</c:v>
                </c:pt>
                <c:pt idx="3959">
                  <c:v>41339</c:v>
                </c:pt>
                <c:pt idx="3960">
                  <c:v>41340</c:v>
                </c:pt>
                <c:pt idx="3961">
                  <c:v>41341</c:v>
                </c:pt>
                <c:pt idx="3962">
                  <c:v>41344</c:v>
                </c:pt>
                <c:pt idx="3963">
                  <c:v>41345</c:v>
                </c:pt>
                <c:pt idx="3964">
                  <c:v>41346</c:v>
                </c:pt>
                <c:pt idx="3965">
                  <c:v>41347</c:v>
                </c:pt>
                <c:pt idx="3966">
                  <c:v>41348</c:v>
                </c:pt>
                <c:pt idx="3967">
                  <c:v>41351</c:v>
                </c:pt>
                <c:pt idx="3968">
                  <c:v>41352</c:v>
                </c:pt>
                <c:pt idx="3969">
                  <c:v>41353</c:v>
                </c:pt>
                <c:pt idx="3970">
                  <c:v>41354</c:v>
                </c:pt>
                <c:pt idx="3971">
                  <c:v>41355</c:v>
                </c:pt>
                <c:pt idx="3972">
                  <c:v>41358</c:v>
                </c:pt>
                <c:pt idx="3973">
                  <c:v>41359</c:v>
                </c:pt>
                <c:pt idx="3974">
                  <c:v>41360</c:v>
                </c:pt>
                <c:pt idx="3975">
                  <c:v>41361</c:v>
                </c:pt>
                <c:pt idx="3976">
                  <c:v>41362</c:v>
                </c:pt>
                <c:pt idx="3977">
                  <c:v>41365</c:v>
                </c:pt>
                <c:pt idx="3978">
                  <c:v>41366</c:v>
                </c:pt>
                <c:pt idx="3979">
                  <c:v>41367</c:v>
                </c:pt>
                <c:pt idx="3980">
                  <c:v>41368</c:v>
                </c:pt>
                <c:pt idx="3981">
                  <c:v>41369</c:v>
                </c:pt>
                <c:pt idx="3982">
                  <c:v>41372</c:v>
                </c:pt>
                <c:pt idx="3983">
                  <c:v>41373</c:v>
                </c:pt>
                <c:pt idx="3984">
                  <c:v>41374</c:v>
                </c:pt>
                <c:pt idx="3985">
                  <c:v>41375</c:v>
                </c:pt>
                <c:pt idx="3986">
                  <c:v>41376</c:v>
                </c:pt>
                <c:pt idx="3987">
                  <c:v>41379</c:v>
                </c:pt>
                <c:pt idx="3988">
                  <c:v>41380</c:v>
                </c:pt>
                <c:pt idx="3989">
                  <c:v>41381</c:v>
                </c:pt>
                <c:pt idx="3990">
                  <c:v>41382</c:v>
                </c:pt>
                <c:pt idx="3991">
                  <c:v>41383</c:v>
                </c:pt>
                <c:pt idx="3992">
                  <c:v>41386</c:v>
                </c:pt>
                <c:pt idx="3993">
                  <c:v>41387</c:v>
                </c:pt>
                <c:pt idx="3994">
                  <c:v>41388</c:v>
                </c:pt>
                <c:pt idx="3995">
                  <c:v>41389</c:v>
                </c:pt>
                <c:pt idx="3996">
                  <c:v>41390</c:v>
                </c:pt>
                <c:pt idx="3997">
                  <c:v>41393</c:v>
                </c:pt>
                <c:pt idx="3998">
                  <c:v>41394</c:v>
                </c:pt>
                <c:pt idx="3999">
                  <c:v>41395</c:v>
                </c:pt>
                <c:pt idx="4000">
                  <c:v>41396</c:v>
                </c:pt>
                <c:pt idx="4001">
                  <c:v>41397</c:v>
                </c:pt>
                <c:pt idx="4002">
                  <c:v>41400</c:v>
                </c:pt>
                <c:pt idx="4003">
                  <c:v>41401</c:v>
                </c:pt>
                <c:pt idx="4004">
                  <c:v>41402</c:v>
                </c:pt>
                <c:pt idx="4005">
                  <c:v>41403</c:v>
                </c:pt>
                <c:pt idx="4006">
                  <c:v>41404</c:v>
                </c:pt>
                <c:pt idx="4007">
                  <c:v>41407</c:v>
                </c:pt>
                <c:pt idx="4008">
                  <c:v>41408</c:v>
                </c:pt>
                <c:pt idx="4009">
                  <c:v>41409</c:v>
                </c:pt>
                <c:pt idx="4010">
                  <c:v>41410</c:v>
                </c:pt>
                <c:pt idx="4011">
                  <c:v>41411</c:v>
                </c:pt>
                <c:pt idx="4012">
                  <c:v>41414</c:v>
                </c:pt>
                <c:pt idx="4013">
                  <c:v>41415</c:v>
                </c:pt>
                <c:pt idx="4014">
                  <c:v>41416</c:v>
                </c:pt>
                <c:pt idx="4015">
                  <c:v>41417</c:v>
                </c:pt>
                <c:pt idx="4016">
                  <c:v>41418</c:v>
                </c:pt>
                <c:pt idx="4017">
                  <c:v>41421</c:v>
                </c:pt>
                <c:pt idx="4018">
                  <c:v>41422</c:v>
                </c:pt>
                <c:pt idx="4019">
                  <c:v>41423</c:v>
                </c:pt>
                <c:pt idx="4020">
                  <c:v>41424</c:v>
                </c:pt>
                <c:pt idx="4021">
                  <c:v>41425</c:v>
                </c:pt>
                <c:pt idx="4022">
                  <c:v>41428</c:v>
                </c:pt>
                <c:pt idx="4023">
                  <c:v>41429</c:v>
                </c:pt>
                <c:pt idx="4024">
                  <c:v>41430</c:v>
                </c:pt>
                <c:pt idx="4025">
                  <c:v>41431</c:v>
                </c:pt>
                <c:pt idx="4026">
                  <c:v>41432</c:v>
                </c:pt>
                <c:pt idx="4027">
                  <c:v>41435</c:v>
                </c:pt>
                <c:pt idx="4028">
                  <c:v>41436</c:v>
                </c:pt>
                <c:pt idx="4029">
                  <c:v>41437</c:v>
                </c:pt>
                <c:pt idx="4030">
                  <c:v>41438</c:v>
                </c:pt>
                <c:pt idx="4031">
                  <c:v>41439</c:v>
                </c:pt>
                <c:pt idx="4032">
                  <c:v>41442</c:v>
                </c:pt>
                <c:pt idx="4033">
                  <c:v>41443</c:v>
                </c:pt>
                <c:pt idx="4034">
                  <c:v>41444</c:v>
                </c:pt>
                <c:pt idx="4035">
                  <c:v>41445</c:v>
                </c:pt>
                <c:pt idx="4036">
                  <c:v>41446</c:v>
                </c:pt>
                <c:pt idx="4037">
                  <c:v>41449</c:v>
                </c:pt>
                <c:pt idx="4038">
                  <c:v>41450</c:v>
                </c:pt>
                <c:pt idx="4039">
                  <c:v>41451</c:v>
                </c:pt>
                <c:pt idx="4040">
                  <c:v>41452</c:v>
                </c:pt>
                <c:pt idx="4041">
                  <c:v>41453</c:v>
                </c:pt>
                <c:pt idx="4042">
                  <c:v>41456</c:v>
                </c:pt>
                <c:pt idx="4043">
                  <c:v>41457</c:v>
                </c:pt>
                <c:pt idx="4044">
                  <c:v>41458</c:v>
                </c:pt>
                <c:pt idx="4045">
                  <c:v>41459</c:v>
                </c:pt>
                <c:pt idx="4046">
                  <c:v>41460</c:v>
                </c:pt>
                <c:pt idx="4047">
                  <c:v>41463</c:v>
                </c:pt>
                <c:pt idx="4048">
                  <c:v>41464</c:v>
                </c:pt>
                <c:pt idx="4049">
                  <c:v>41465</c:v>
                </c:pt>
                <c:pt idx="4050">
                  <c:v>41466</c:v>
                </c:pt>
                <c:pt idx="4051">
                  <c:v>41467</c:v>
                </c:pt>
                <c:pt idx="4052">
                  <c:v>41470</c:v>
                </c:pt>
                <c:pt idx="4053">
                  <c:v>41471</c:v>
                </c:pt>
                <c:pt idx="4054">
                  <c:v>41472</c:v>
                </c:pt>
                <c:pt idx="4055">
                  <c:v>41473</c:v>
                </c:pt>
                <c:pt idx="4056">
                  <c:v>41474</c:v>
                </c:pt>
                <c:pt idx="4057">
                  <c:v>41477</c:v>
                </c:pt>
                <c:pt idx="4058">
                  <c:v>41478</c:v>
                </c:pt>
                <c:pt idx="4059">
                  <c:v>41479</c:v>
                </c:pt>
                <c:pt idx="4060">
                  <c:v>41480</c:v>
                </c:pt>
                <c:pt idx="4061">
                  <c:v>41481</c:v>
                </c:pt>
                <c:pt idx="4062">
                  <c:v>41484</c:v>
                </c:pt>
                <c:pt idx="4063">
                  <c:v>41485</c:v>
                </c:pt>
                <c:pt idx="4064">
                  <c:v>41486</c:v>
                </c:pt>
                <c:pt idx="4065">
                  <c:v>41487</c:v>
                </c:pt>
                <c:pt idx="4066">
                  <c:v>41488</c:v>
                </c:pt>
                <c:pt idx="4067">
                  <c:v>41491</c:v>
                </c:pt>
                <c:pt idx="4068">
                  <c:v>41492</c:v>
                </c:pt>
                <c:pt idx="4069">
                  <c:v>41493</c:v>
                </c:pt>
                <c:pt idx="4070">
                  <c:v>41494</c:v>
                </c:pt>
                <c:pt idx="4071">
                  <c:v>41495</c:v>
                </c:pt>
                <c:pt idx="4072">
                  <c:v>41498</c:v>
                </c:pt>
                <c:pt idx="4073">
                  <c:v>41499</c:v>
                </c:pt>
                <c:pt idx="4074">
                  <c:v>41500</c:v>
                </c:pt>
                <c:pt idx="4075">
                  <c:v>41501</c:v>
                </c:pt>
                <c:pt idx="4076">
                  <c:v>41502</c:v>
                </c:pt>
                <c:pt idx="4077">
                  <c:v>41505</c:v>
                </c:pt>
                <c:pt idx="4078">
                  <c:v>41506</c:v>
                </c:pt>
                <c:pt idx="4079">
                  <c:v>41507</c:v>
                </c:pt>
                <c:pt idx="4080">
                  <c:v>41508</c:v>
                </c:pt>
                <c:pt idx="4081">
                  <c:v>41509</c:v>
                </c:pt>
                <c:pt idx="4082">
                  <c:v>41512</c:v>
                </c:pt>
                <c:pt idx="4083">
                  <c:v>41513</c:v>
                </c:pt>
                <c:pt idx="4084">
                  <c:v>41514</c:v>
                </c:pt>
                <c:pt idx="4085">
                  <c:v>41515</c:v>
                </c:pt>
                <c:pt idx="4086">
                  <c:v>41516</c:v>
                </c:pt>
                <c:pt idx="4087">
                  <c:v>41519</c:v>
                </c:pt>
                <c:pt idx="4088">
                  <c:v>41520</c:v>
                </c:pt>
                <c:pt idx="4089">
                  <c:v>41521</c:v>
                </c:pt>
                <c:pt idx="4090">
                  <c:v>41522</c:v>
                </c:pt>
                <c:pt idx="4091">
                  <c:v>41523</c:v>
                </c:pt>
                <c:pt idx="4092">
                  <c:v>41526</c:v>
                </c:pt>
                <c:pt idx="4093">
                  <c:v>41527</c:v>
                </c:pt>
                <c:pt idx="4094">
                  <c:v>41528</c:v>
                </c:pt>
                <c:pt idx="4095">
                  <c:v>41529</c:v>
                </c:pt>
                <c:pt idx="4096">
                  <c:v>41530</c:v>
                </c:pt>
                <c:pt idx="4097">
                  <c:v>41533</c:v>
                </c:pt>
                <c:pt idx="4098">
                  <c:v>41534</c:v>
                </c:pt>
                <c:pt idx="4099">
                  <c:v>41535</c:v>
                </c:pt>
                <c:pt idx="4100">
                  <c:v>41536</c:v>
                </c:pt>
                <c:pt idx="4101">
                  <c:v>41537</c:v>
                </c:pt>
                <c:pt idx="4102">
                  <c:v>41540</c:v>
                </c:pt>
                <c:pt idx="4103">
                  <c:v>41541</c:v>
                </c:pt>
                <c:pt idx="4104">
                  <c:v>41542</c:v>
                </c:pt>
                <c:pt idx="4105">
                  <c:v>41543</c:v>
                </c:pt>
                <c:pt idx="4106">
                  <c:v>41544</c:v>
                </c:pt>
                <c:pt idx="4107">
                  <c:v>41547</c:v>
                </c:pt>
                <c:pt idx="4108">
                  <c:v>41548</c:v>
                </c:pt>
                <c:pt idx="4109">
                  <c:v>41549</c:v>
                </c:pt>
                <c:pt idx="4110">
                  <c:v>41550</c:v>
                </c:pt>
                <c:pt idx="4111">
                  <c:v>41551</c:v>
                </c:pt>
                <c:pt idx="4112">
                  <c:v>41554</c:v>
                </c:pt>
                <c:pt idx="4113">
                  <c:v>41555</c:v>
                </c:pt>
                <c:pt idx="4114">
                  <c:v>41556</c:v>
                </c:pt>
                <c:pt idx="4115">
                  <c:v>41557</c:v>
                </c:pt>
                <c:pt idx="4116">
                  <c:v>41558</c:v>
                </c:pt>
                <c:pt idx="4117">
                  <c:v>41561</c:v>
                </c:pt>
                <c:pt idx="4118">
                  <c:v>41562</c:v>
                </c:pt>
                <c:pt idx="4119">
                  <c:v>41563</c:v>
                </c:pt>
                <c:pt idx="4120">
                  <c:v>41564</c:v>
                </c:pt>
                <c:pt idx="4121">
                  <c:v>41565</c:v>
                </c:pt>
                <c:pt idx="4122">
                  <c:v>41568</c:v>
                </c:pt>
                <c:pt idx="4123">
                  <c:v>41569</c:v>
                </c:pt>
                <c:pt idx="4124">
                  <c:v>41570</c:v>
                </c:pt>
                <c:pt idx="4125">
                  <c:v>41571</c:v>
                </c:pt>
                <c:pt idx="4126">
                  <c:v>41572</c:v>
                </c:pt>
                <c:pt idx="4127">
                  <c:v>41575</c:v>
                </c:pt>
                <c:pt idx="4128">
                  <c:v>41576</c:v>
                </c:pt>
                <c:pt idx="4129">
                  <c:v>41577</c:v>
                </c:pt>
                <c:pt idx="4130">
                  <c:v>41578</c:v>
                </c:pt>
                <c:pt idx="4131">
                  <c:v>41579</c:v>
                </c:pt>
                <c:pt idx="4132">
                  <c:v>41582</c:v>
                </c:pt>
                <c:pt idx="4133">
                  <c:v>41583</c:v>
                </c:pt>
                <c:pt idx="4134">
                  <c:v>41584</c:v>
                </c:pt>
                <c:pt idx="4135">
                  <c:v>41585</c:v>
                </c:pt>
                <c:pt idx="4136">
                  <c:v>41586</c:v>
                </c:pt>
                <c:pt idx="4137">
                  <c:v>41589</c:v>
                </c:pt>
                <c:pt idx="4138">
                  <c:v>41590</c:v>
                </c:pt>
                <c:pt idx="4139">
                  <c:v>41591</c:v>
                </c:pt>
                <c:pt idx="4140">
                  <c:v>41592</c:v>
                </c:pt>
                <c:pt idx="4141">
                  <c:v>41593</c:v>
                </c:pt>
                <c:pt idx="4142">
                  <c:v>41596</c:v>
                </c:pt>
                <c:pt idx="4143">
                  <c:v>41597</c:v>
                </c:pt>
                <c:pt idx="4144">
                  <c:v>41598</c:v>
                </c:pt>
                <c:pt idx="4145">
                  <c:v>41599</c:v>
                </c:pt>
                <c:pt idx="4146">
                  <c:v>41600</c:v>
                </c:pt>
                <c:pt idx="4147">
                  <c:v>41603</c:v>
                </c:pt>
                <c:pt idx="4148">
                  <c:v>41604</c:v>
                </c:pt>
                <c:pt idx="4149">
                  <c:v>41605</c:v>
                </c:pt>
                <c:pt idx="4150">
                  <c:v>41606</c:v>
                </c:pt>
                <c:pt idx="4151">
                  <c:v>41607</c:v>
                </c:pt>
                <c:pt idx="4152">
                  <c:v>41610</c:v>
                </c:pt>
                <c:pt idx="4153">
                  <c:v>41611</c:v>
                </c:pt>
                <c:pt idx="4154">
                  <c:v>41612</c:v>
                </c:pt>
                <c:pt idx="4155">
                  <c:v>41613</c:v>
                </c:pt>
                <c:pt idx="4156">
                  <c:v>41614</c:v>
                </c:pt>
                <c:pt idx="4157">
                  <c:v>41617</c:v>
                </c:pt>
                <c:pt idx="4158">
                  <c:v>41618</c:v>
                </c:pt>
                <c:pt idx="4159">
                  <c:v>41619</c:v>
                </c:pt>
                <c:pt idx="4160">
                  <c:v>41620</c:v>
                </c:pt>
                <c:pt idx="4161">
                  <c:v>41621</c:v>
                </c:pt>
                <c:pt idx="4162">
                  <c:v>41624</c:v>
                </c:pt>
                <c:pt idx="4163">
                  <c:v>41625</c:v>
                </c:pt>
                <c:pt idx="4164">
                  <c:v>41626</c:v>
                </c:pt>
                <c:pt idx="4165">
                  <c:v>41627</c:v>
                </c:pt>
                <c:pt idx="4166">
                  <c:v>41628</c:v>
                </c:pt>
                <c:pt idx="4167">
                  <c:v>41631</c:v>
                </c:pt>
                <c:pt idx="4168">
                  <c:v>41632</c:v>
                </c:pt>
                <c:pt idx="4169">
                  <c:v>41633</c:v>
                </c:pt>
                <c:pt idx="4170">
                  <c:v>41634</c:v>
                </c:pt>
                <c:pt idx="4171">
                  <c:v>41635</c:v>
                </c:pt>
                <c:pt idx="4172">
                  <c:v>41638</c:v>
                </c:pt>
                <c:pt idx="4173">
                  <c:v>41639</c:v>
                </c:pt>
                <c:pt idx="4174">
                  <c:v>41640</c:v>
                </c:pt>
                <c:pt idx="4175">
                  <c:v>41641</c:v>
                </c:pt>
                <c:pt idx="4176">
                  <c:v>41642</c:v>
                </c:pt>
                <c:pt idx="4177">
                  <c:v>41645</c:v>
                </c:pt>
                <c:pt idx="4178">
                  <c:v>41646</c:v>
                </c:pt>
                <c:pt idx="4179">
                  <c:v>41647</c:v>
                </c:pt>
                <c:pt idx="4180">
                  <c:v>41648</c:v>
                </c:pt>
                <c:pt idx="4181">
                  <c:v>41649</c:v>
                </c:pt>
                <c:pt idx="4182">
                  <c:v>41652</c:v>
                </c:pt>
                <c:pt idx="4183">
                  <c:v>41653</c:v>
                </c:pt>
                <c:pt idx="4184">
                  <c:v>41654</c:v>
                </c:pt>
                <c:pt idx="4185">
                  <c:v>41655</c:v>
                </c:pt>
                <c:pt idx="4186">
                  <c:v>41656</c:v>
                </c:pt>
                <c:pt idx="4187">
                  <c:v>41659</c:v>
                </c:pt>
                <c:pt idx="4188">
                  <c:v>41660</c:v>
                </c:pt>
                <c:pt idx="4189">
                  <c:v>41661</c:v>
                </c:pt>
                <c:pt idx="4190">
                  <c:v>41662</c:v>
                </c:pt>
                <c:pt idx="4191">
                  <c:v>41663</c:v>
                </c:pt>
                <c:pt idx="4192">
                  <c:v>41666</c:v>
                </c:pt>
                <c:pt idx="4193">
                  <c:v>41667</c:v>
                </c:pt>
                <c:pt idx="4194">
                  <c:v>41668</c:v>
                </c:pt>
                <c:pt idx="4195">
                  <c:v>41669</c:v>
                </c:pt>
                <c:pt idx="4196">
                  <c:v>41670</c:v>
                </c:pt>
                <c:pt idx="4197">
                  <c:v>41673</c:v>
                </c:pt>
                <c:pt idx="4198">
                  <c:v>41674</c:v>
                </c:pt>
                <c:pt idx="4199">
                  <c:v>41675</c:v>
                </c:pt>
                <c:pt idx="4200">
                  <c:v>41676</c:v>
                </c:pt>
                <c:pt idx="4201">
                  <c:v>41677</c:v>
                </c:pt>
                <c:pt idx="4202">
                  <c:v>41680</c:v>
                </c:pt>
                <c:pt idx="4203">
                  <c:v>41681</c:v>
                </c:pt>
                <c:pt idx="4204">
                  <c:v>41682</c:v>
                </c:pt>
                <c:pt idx="4205">
                  <c:v>41683</c:v>
                </c:pt>
                <c:pt idx="4206">
                  <c:v>41684</c:v>
                </c:pt>
                <c:pt idx="4207">
                  <c:v>41687</c:v>
                </c:pt>
                <c:pt idx="4208">
                  <c:v>41688</c:v>
                </c:pt>
                <c:pt idx="4209">
                  <c:v>41689</c:v>
                </c:pt>
                <c:pt idx="4210">
                  <c:v>41690</c:v>
                </c:pt>
                <c:pt idx="4211">
                  <c:v>41691</c:v>
                </c:pt>
                <c:pt idx="4212">
                  <c:v>41694</c:v>
                </c:pt>
                <c:pt idx="4213">
                  <c:v>41695</c:v>
                </c:pt>
                <c:pt idx="4214">
                  <c:v>41696</c:v>
                </c:pt>
                <c:pt idx="4215">
                  <c:v>41697</c:v>
                </c:pt>
                <c:pt idx="4216">
                  <c:v>41698</c:v>
                </c:pt>
                <c:pt idx="4217">
                  <c:v>41701</c:v>
                </c:pt>
                <c:pt idx="4218">
                  <c:v>41702</c:v>
                </c:pt>
                <c:pt idx="4219">
                  <c:v>41703</c:v>
                </c:pt>
                <c:pt idx="4220">
                  <c:v>41704</c:v>
                </c:pt>
                <c:pt idx="4221">
                  <c:v>41705</c:v>
                </c:pt>
                <c:pt idx="4222">
                  <c:v>41708</c:v>
                </c:pt>
                <c:pt idx="4223">
                  <c:v>41709</c:v>
                </c:pt>
                <c:pt idx="4224">
                  <c:v>41710</c:v>
                </c:pt>
                <c:pt idx="4225">
                  <c:v>41711</c:v>
                </c:pt>
                <c:pt idx="4226">
                  <c:v>41712</c:v>
                </c:pt>
                <c:pt idx="4227">
                  <c:v>41715</c:v>
                </c:pt>
                <c:pt idx="4228">
                  <c:v>41716</c:v>
                </c:pt>
                <c:pt idx="4229">
                  <c:v>41717</c:v>
                </c:pt>
                <c:pt idx="4230">
                  <c:v>41718</c:v>
                </c:pt>
                <c:pt idx="4231">
                  <c:v>41719</c:v>
                </c:pt>
                <c:pt idx="4232">
                  <c:v>41722</c:v>
                </c:pt>
                <c:pt idx="4233">
                  <c:v>41723</c:v>
                </c:pt>
                <c:pt idx="4234">
                  <c:v>41724</c:v>
                </c:pt>
                <c:pt idx="4235">
                  <c:v>41725</c:v>
                </c:pt>
                <c:pt idx="4236">
                  <c:v>41726</c:v>
                </c:pt>
                <c:pt idx="4237">
                  <c:v>41729</c:v>
                </c:pt>
                <c:pt idx="4238">
                  <c:v>41730</c:v>
                </c:pt>
                <c:pt idx="4239">
                  <c:v>41731</c:v>
                </c:pt>
                <c:pt idx="4240">
                  <c:v>41732</c:v>
                </c:pt>
                <c:pt idx="4241">
                  <c:v>41733</c:v>
                </c:pt>
                <c:pt idx="4242">
                  <c:v>41736</c:v>
                </c:pt>
                <c:pt idx="4243">
                  <c:v>41737</c:v>
                </c:pt>
                <c:pt idx="4244">
                  <c:v>41738</c:v>
                </c:pt>
                <c:pt idx="4245">
                  <c:v>41739</c:v>
                </c:pt>
                <c:pt idx="4246">
                  <c:v>41740</c:v>
                </c:pt>
                <c:pt idx="4247">
                  <c:v>41743</c:v>
                </c:pt>
                <c:pt idx="4248">
                  <c:v>41744</c:v>
                </c:pt>
                <c:pt idx="4249">
                  <c:v>41745</c:v>
                </c:pt>
                <c:pt idx="4250">
                  <c:v>41746</c:v>
                </c:pt>
                <c:pt idx="4251">
                  <c:v>41747</c:v>
                </c:pt>
                <c:pt idx="4252">
                  <c:v>41750</c:v>
                </c:pt>
                <c:pt idx="4253">
                  <c:v>41751</c:v>
                </c:pt>
                <c:pt idx="4254">
                  <c:v>41752</c:v>
                </c:pt>
                <c:pt idx="4255">
                  <c:v>41753</c:v>
                </c:pt>
                <c:pt idx="4256">
                  <c:v>41754</c:v>
                </c:pt>
                <c:pt idx="4257">
                  <c:v>41757</c:v>
                </c:pt>
                <c:pt idx="4258">
                  <c:v>41758</c:v>
                </c:pt>
                <c:pt idx="4259">
                  <c:v>41759</c:v>
                </c:pt>
                <c:pt idx="4260">
                  <c:v>41760</c:v>
                </c:pt>
                <c:pt idx="4261">
                  <c:v>41761</c:v>
                </c:pt>
                <c:pt idx="4262">
                  <c:v>41764</c:v>
                </c:pt>
                <c:pt idx="4263">
                  <c:v>41765</c:v>
                </c:pt>
                <c:pt idx="4264">
                  <c:v>41766</c:v>
                </c:pt>
                <c:pt idx="4265">
                  <c:v>41767</c:v>
                </c:pt>
                <c:pt idx="4266">
                  <c:v>41768</c:v>
                </c:pt>
                <c:pt idx="4267">
                  <c:v>41771</c:v>
                </c:pt>
                <c:pt idx="4268">
                  <c:v>41772</c:v>
                </c:pt>
                <c:pt idx="4269">
                  <c:v>41773</c:v>
                </c:pt>
                <c:pt idx="4270">
                  <c:v>41774</c:v>
                </c:pt>
                <c:pt idx="4271">
                  <c:v>41775</c:v>
                </c:pt>
                <c:pt idx="4272">
                  <c:v>41778</c:v>
                </c:pt>
                <c:pt idx="4273">
                  <c:v>41779</c:v>
                </c:pt>
                <c:pt idx="4274">
                  <c:v>41780</c:v>
                </c:pt>
                <c:pt idx="4275">
                  <c:v>41781</c:v>
                </c:pt>
                <c:pt idx="4276">
                  <c:v>41782</c:v>
                </c:pt>
                <c:pt idx="4277">
                  <c:v>41785</c:v>
                </c:pt>
                <c:pt idx="4278">
                  <c:v>41786</c:v>
                </c:pt>
                <c:pt idx="4279">
                  <c:v>41787</c:v>
                </c:pt>
                <c:pt idx="4280">
                  <c:v>41788</c:v>
                </c:pt>
                <c:pt idx="4281">
                  <c:v>41789</c:v>
                </c:pt>
                <c:pt idx="4282">
                  <c:v>41792</c:v>
                </c:pt>
                <c:pt idx="4283">
                  <c:v>41793</c:v>
                </c:pt>
                <c:pt idx="4284">
                  <c:v>41794</c:v>
                </c:pt>
                <c:pt idx="4285">
                  <c:v>41795</c:v>
                </c:pt>
                <c:pt idx="4286">
                  <c:v>41796</c:v>
                </c:pt>
                <c:pt idx="4287">
                  <c:v>41799</c:v>
                </c:pt>
                <c:pt idx="4288">
                  <c:v>41800</c:v>
                </c:pt>
                <c:pt idx="4289">
                  <c:v>41801</c:v>
                </c:pt>
                <c:pt idx="4290">
                  <c:v>41802</c:v>
                </c:pt>
                <c:pt idx="4291">
                  <c:v>41803</c:v>
                </c:pt>
                <c:pt idx="4292">
                  <c:v>41806</c:v>
                </c:pt>
                <c:pt idx="4293">
                  <c:v>41807</c:v>
                </c:pt>
                <c:pt idx="4294">
                  <c:v>41808</c:v>
                </c:pt>
                <c:pt idx="4295">
                  <c:v>41809</c:v>
                </c:pt>
                <c:pt idx="4296">
                  <c:v>41810</c:v>
                </c:pt>
                <c:pt idx="4297">
                  <c:v>41813</c:v>
                </c:pt>
                <c:pt idx="4298">
                  <c:v>41814</c:v>
                </c:pt>
                <c:pt idx="4299">
                  <c:v>41815</c:v>
                </c:pt>
                <c:pt idx="4300">
                  <c:v>41816</c:v>
                </c:pt>
                <c:pt idx="4301">
                  <c:v>41817</c:v>
                </c:pt>
                <c:pt idx="4302">
                  <c:v>41820</c:v>
                </c:pt>
                <c:pt idx="4303">
                  <c:v>41821</c:v>
                </c:pt>
                <c:pt idx="4304">
                  <c:v>41822</c:v>
                </c:pt>
                <c:pt idx="4305">
                  <c:v>41823</c:v>
                </c:pt>
                <c:pt idx="4306">
                  <c:v>41824</c:v>
                </c:pt>
                <c:pt idx="4307">
                  <c:v>41827</c:v>
                </c:pt>
                <c:pt idx="4308">
                  <c:v>41828</c:v>
                </c:pt>
                <c:pt idx="4309">
                  <c:v>41829</c:v>
                </c:pt>
                <c:pt idx="4310">
                  <c:v>41830</c:v>
                </c:pt>
                <c:pt idx="4311">
                  <c:v>41831</c:v>
                </c:pt>
                <c:pt idx="4312">
                  <c:v>41834</c:v>
                </c:pt>
                <c:pt idx="4313">
                  <c:v>41835</c:v>
                </c:pt>
                <c:pt idx="4314">
                  <c:v>41836</c:v>
                </c:pt>
                <c:pt idx="4315">
                  <c:v>41837</c:v>
                </c:pt>
                <c:pt idx="4316">
                  <c:v>41838</c:v>
                </c:pt>
                <c:pt idx="4317">
                  <c:v>41841</c:v>
                </c:pt>
                <c:pt idx="4318">
                  <c:v>41842</c:v>
                </c:pt>
                <c:pt idx="4319">
                  <c:v>41843</c:v>
                </c:pt>
                <c:pt idx="4320">
                  <c:v>41844</c:v>
                </c:pt>
                <c:pt idx="4321">
                  <c:v>41845</c:v>
                </c:pt>
                <c:pt idx="4322">
                  <c:v>41848</c:v>
                </c:pt>
                <c:pt idx="4323">
                  <c:v>41849</c:v>
                </c:pt>
                <c:pt idx="4324">
                  <c:v>41850</c:v>
                </c:pt>
                <c:pt idx="4325">
                  <c:v>41851</c:v>
                </c:pt>
                <c:pt idx="4326">
                  <c:v>41852</c:v>
                </c:pt>
                <c:pt idx="4327">
                  <c:v>41855</c:v>
                </c:pt>
                <c:pt idx="4328">
                  <c:v>41856</c:v>
                </c:pt>
                <c:pt idx="4329">
                  <c:v>41857</c:v>
                </c:pt>
                <c:pt idx="4330">
                  <c:v>41858</c:v>
                </c:pt>
                <c:pt idx="4331">
                  <c:v>41859</c:v>
                </c:pt>
                <c:pt idx="4332">
                  <c:v>41862</c:v>
                </c:pt>
                <c:pt idx="4333">
                  <c:v>41863</c:v>
                </c:pt>
                <c:pt idx="4334">
                  <c:v>41864</c:v>
                </c:pt>
                <c:pt idx="4335">
                  <c:v>41865</c:v>
                </c:pt>
                <c:pt idx="4336">
                  <c:v>41866</c:v>
                </c:pt>
                <c:pt idx="4337">
                  <c:v>41869</c:v>
                </c:pt>
                <c:pt idx="4338">
                  <c:v>41870</c:v>
                </c:pt>
                <c:pt idx="4339">
                  <c:v>41871</c:v>
                </c:pt>
                <c:pt idx="4340">
                  <c:v>41872</c:v>
                </c:pt>
                <c:pt idx="4341">
                  <c:v>41873</c:v>
                </c:pt>
                <c:pt idx="4342">
                  <c:v>41876</c:v>
                </c:pt>
                <c:pt idx="4343">
                  <c:v>41877</c:v>
                </c:pt>
                <c:pt idx="4344">
                  <c:v>41878</c:v>
                </c:pt>
                <c:pt idx="4345">
                  <c:v>41879</c:v>
                </c:pt>
                <c:pt idx="4346">
                  <c:v>41880</c:v>
                </c:pt>
                <c:pt idx="4347">
                  <c:v>41883</c:v>
                </c:pt>
                <c:pt idx="4348">
                  <c:v>41884</c:v>
                </c:pt>
                <c:pt idx="4349">
                  <c:v>41885</c:v>
                </c:pt>
                <c:pt idx="4350">
                  <c:v>41886</c:v>
                </c:pt>
                <c:pt idx="4351">
                  <c:v>41887</c:v>
                </c:pt>
                <c:pt idx="4352">
                  <c:v>41890</c:v>
                </c:pt>
                <c:pt idx="4353">
                  <c:v>41891</c:v>
                </c:pt>
                <c:pt idx="4354">
                  <c:v>41892</c:v>
                </c:pt>
                <c:pt idx="4355">
                  <c:v>41893</c:v>
                </c:pt>
                <c:pt idx="4356">
                  <c:v>41894</c:v>
                </c:pt>
                <c:pt idx="4357">
                  <c:v>41897</c:v>
                </c:pt>
                <c:pt idx="4358">
                  <c:v>41898</c:v>
                </c:pt>
                <c:pt idx="4359">
                  <c:v>41899</c:v>
                </c:pt>
                <c:pt idx="4360">
                  <c:v>41900</c:v>
                </c:pt>
                <c:pt idx="4361">
                  <c:v>41901</c:v>
                </c:pt>
                <c:pt idx="4362">
                  <c:v>41904</c:v>
                </c:pt>
                <c:pt idx="4363">
                  <c:v>41905</c:v>
                </c:pt>
                <c:pt idx="4364">
                  <c:v>41906</c:v>
                </c:pt>
                <c:pt idx="4365">
                  <c:v>41907</c:v>
                </c:pt>
                <c:pt idx="4366">
                  <c:v>41908</c:v>
                </c:pt>
                <c:pt idx="4367">
                  <c:v>41911</c:v>
                </c:pt>
                <c:pt idx="4368">
                  <c:v>41912</c:v>
                </c:pt>
                <c:pt idx="4369">
                  <c:v>41913</c:v>
                </c:pt>
                <c:pt idx="4370">
                  <c:v>41914</c:v>
                </c:pt>
                <c:pt idx="4371">
                  <c:v>41915</c:v>
                </c:pt>
                <c:pt idx="4372">
                  <c:v>41918</c:v>
                </c:pt>
                <c:pt idx="4373">
                  <c:v>41919</c:v>
                </c:pt>
                <c:pt idx="4374">
                  <c:v>41920</c:v>
                </c:pt>
                <c:pt idx="4375">
                  <c:v>41921</c:v>
                </c:pt>
                <c:pt idx="4376">
                  <c:v>41922</c:v>
                </c:pt>
                <c:pt idx="4377">
                  <c:v>41925</c:v>
                </c:pt>
                <c:pt idx="4378">
                  <c:v>41926</c:v>
                </c:pt>
                <c:pt idx="4379">
                  <c:v>41927</c:v>
                </c:pt>
                <c:pt idx="4380">
                  <c:v>41928</c:v>
                </c:pt>
                <c:pt idx="4381">
                  <c:v>41929</c:v>
                </c:pt>
                <c:pt idx="4382">
                  <c:v>41932</c:v>
                </c:pt>
                <c:pt idx="4383">
                  <c:v>41933</c:v>
                </c:pt>
                <c:pt idx="4384">
                  <c:v>41934</c:v>
                </c:pt>
                <c:pt idx="4385">
                  <c:v>41935</c:v>
                </c:pt>
                <c:pt idx="4386">
                  <c:v>41936</c:v>
                </c:pt>
                <c:pt idx="4387">
                  <c:v>41939</c:v>
                </c:pt>
                <c:pt idx="4388">
                  <c:v>41940</c:v>
                </c:pt>
                <c:pt idx="4389">
                  <c:v>41941</c:v>
                </c:pt>
                <c:pt idx="4390">
                  <c:v>41942</c:v>
                </c:pt>
                <c:pt idx="4391">
                  <c:v>41943</c:v>
                </c:pt>
                <c:pt idx="4392">
                  <c:v>41946</c:v>
                </c:pt>
                <c:pt idx="4393">
                  <c:v>41947</c:v>
                </c:pt>
                <c:pt idx="4394">
                  <c:v>41948</c:v>
                </c:pt>
                <c:pt idx="4395">
                  <c:v>41949</c:v>
                </c:pt>
                <c:pt idx="4396">
                  <c:v>41950</c:v>
                </c:pt>
                <c:pt idx="4397">
                  <c:v>41953</c:v>
                </c:pt>
                <c:pt idx="4398">
                  <c:v>41954</c:v>
                </c:pt>
                <c:pt idx="4399">
                  <c:v>41955</c:v>
                </c:pt>
                <c:pt idx="4400">
                  <c:v>41956</c:v>
                </c:pt>
                <c:pt idx="4401">
                  <c:v>41957</c:v>
                </c:pt>
                <c:pt idx="4402">
                  <c:v>41960</c:v>
                </c:pt>
                <c:pt idx="4403">
                  <c:v>41961</c:v>
                </c:pt>
                <c:pt idx="4404">
                  <c:v>41962</c:v>
                </c:pt>
                <c:pt idx="4405">
                  <c:v>41963</c:v>
                </c:pt>
                <c:pt idx="4406">
                  <c:v>41964</c:v>
                </c:pt>
                <c:pt idx="4407">
                  <c:v>41967</c:v>
                </c:pt>
                <c:pt idx="4408">
                  <c:v>41968</c:v>
                </c:pt>
                <c:pt idx="4409">
                  <c:v>41969</c:v>
                </c:pt>
                <c:pt idx="4410">
                  <c:v>41970</c:v>
                </c:pt>
                <c:pt idx="4411">
                  <c:v>41971</c:v>
                </c:pt>
                <c:pt idx="4412">
                  <c:v>41974</c:v>
                </c:pt>
                <c:pt idx="4413">
                  <c:v>41975</c:v>
                </c:pt>
                <c:pt idx="4414">
                  <c:v>41976</c:v>
                </c:pt>
                <c:pt idx="4415">
                  <c:v>41977</c:v>
                </c:pt>
                <c:pt idx="4416">
                  <c:v>41978</c:v>
                </c:pt>
                <c:pt idx="4417">
                  <c:v>41981</c:v>
                </c:pt>
                <c:pt idx="4418">
                  <c:v>41982</c:v>
                </c:pt>
                <c:pt idx="4419">
                  <c:v>41983</c:v>
                </c:pt>
                <c:pt idx="4420">
                  <c:v>41984</c:v>
                </c:pt>
                <c:pt idx="4421">
                  <c:v>41985</c:v>
                </c:pt>
                <c:pt idx="4422">
                  <c:v>41988</c:v>
                </c:pt>
                <c:pt idx="4423">
                  <c:v>41989</c:v>
                </c:pt>
                <c:pt idx="4424">
                  <c:v>41990</c:v>
                </c:pt>
                <c:pt idx="4425">
                  <c:v>41991</c:v>
                </c:pt>
                <c:pt idx="4426">
                  <c:v>41992</c:v>
                </c:pt>
                <c:pt idx="4427">
                  <c:v>41995</c:v>
                </c:pt>
                <c:pt idx="4428">
                  <c:v>41996</c:v>
                </c:pt>
                <c:pt idx="4429">
                  <c:v>41997</c:v>
                </c:pt>
                <c:pt idx="4430">
                  <c:v>41998</c:v>
                </c:pt>
                <c:pt idx="4431">
                  <c:v>41999</c:v>
                </c:pt>
                <c:pt idx="4432">
                  <c:v>42002</c:v>
                </c:pt>
                <c:pt idx="4433">
                  <c:v>42003</c:v>
                </c:pt>
                <c:pt idx="4434">
                  <c:v>42004</c:v>
                </c:pt>
                <c:pt idx="4435">
                  <c:v>42005</c:v>
                </c:pt>
                <c:pt idx="4436">
                  <c:v>42006</c:v>
                </c:pt>
                <c:pt idx="4437">
                  <c:v>42009</c:v>
                </c:pt>
                <c:pt idx="4438">
                  <c:v>42010</c:v>
                </c:pt>
                <c:pt idx="4439">
                  <c:v>42011</c:v>
                </c:pt>
                <c:pt idx="4440">
                  <c:v>42012</c:v>
                </c:pt>
                <c:pt idx="4441">
                  <c:v>42013</c:v>
                </c:pt>
                <c:pt idx="4442">
                  <c:v>42016</c:v>
                </c:pt>
                <c:pt idx="4443">
                  <c:v>42017</c:v>
                </c:pt>
                <c:pt idx="4444">
                  <c:v>42018</c:v>
                </c:pt>
                <c:pt idx="4445">
                  <c:v>42019</c:v>
                </c:pt>
                <c:pt idx="4446">
                  <c:v>42020</c:v>
                </c:pt>
                <c:pt idx="4447">
                  <c:v>42023</c:v>
                </c:pt>
                <c:pt idx="4448">
                  <c:v>42024</c:v>
                </c:pt>
                <c:pt idx="4449">
                  <c:v>42025</c:v>
                </c:pt>
                <c:pt idx="4450">
                  <c:v>42026</c:v>
                </c:pt>
                <c:pt idx="4451">
                  <c:v>42027</c:v>
                </c:pt>
                <c:pt idx="4452">
                  <c:v>42030</c:v>
                </c:pt>
                <c:pt idx="4453">
                  <c:v>42031</c:v>
                </c:pt>
                <c:pt idx="4454">
                  <c:v>42032</c:v>
                </c:pt>
                <c:pt idx="4455">
                  <c:v>42033</c:v>
                </c:pt>
                <c:pt idx="4456">
                  <c:v>42034</c:v>
                </c:pt>
                <c:pt idx="4457">
                  <c:v>42037</c:v>
                </c:pt>
                <c:pt idx="4458">
                  <c:v>42038</c:v>
                </c:pt>
                <c:pt idx="4459">
                  <c:v>42039</c:v>
                </c:pt>
                <c:pt idx="4460">
                  <c:v>42040</c:v>
                </c:pt>
                <c:pt idx="4461">
                  <c:v>42041</c:v>
                </c:pt>
                <c:pt idx="4462">
                  <c:v>42044</c:v>
                </c:pt>
                <c:pt idx="4463">
                  <c:v>42045</c:v>
                </c:pt>
                <c:pt idx="4464">
                  <c:v>42046</c:v>
                </c:pt>
                <c:pt idx="4465">
                  <c:v>42047</c:v>
                </c:pt>
                <c:pt idx="4466">
                  <c:v>42048</c:v>
                </c:pt>
                <c:pt idx="4467">
                  <c:v>42051</c:v>
                </c:pt>
                <c:pt idx="4468">
                  <c:v>42052</c:v>
                </c:pt>
                <c:pt idx="4469">
                  <c:v>42053</c:v>
                </c:pt>
                <c:pt idx="4470">
                  <c:v>42054</c:v>
                </c:pt>
                <c:pt idx="4471">
                  <c:v>42055</c:v>
                </c:pt>
                <c:pt idx="4472">
                  <c:v>42058</c:v>
                </c:pt>
                <c:pt idx="4473">
                  <c:v>42059</c:v>
                </c:pt>
                <c:pt idx="4474">
                  <c:v>42060</c:v>
                </c:pt>
                <c:pt idx="4475">
                  <c:v>42061</c:v>
                </c:pt>
                <c:pt idx="4476">
                  <c:v>42062</c:v>
                </c:pt>
                <c:pt idx="4477">
                  <c:v>42065</c:v>
                </c:pt>
                <c:pt idx="4478">
                  <c:v>42066</c:v>
                </c:pt>
                <c:pt idx="4479">
                  <c:v>42067</c:v>
                </c:pt>
                <c:pt idx="4480">
                  <c:v>42068</c:v>
                </c:pt>
                <c:pt idx="4481">
                  <c:v>42069</c:v>
                </c:pt>
                <c:pt idx="4482">
                  <c:v>42072</c:v>
                </c:pt>
                <c:pt idx="4483">
                  <c:v>42073</c:v>
                </c:pt>
                <c:pt idx="4484">
                  <c:v>42074</c:v>
                </c:pt>
                <c:pt idx="4485">
                  <c:v>42075</c:v>
                </c:pt>
                <c:pt idx="4486">
                  <c:v>42076</c:v>
                </c:pt>
                <c:pt idx="4487">
                  <c:v>42079</c:v>
                </c:pt>
                <c:pt idx="4488">
                  <c:v>42080</c:v>
                </c:pt>
                <c:pt idx="4489">
                  <c:v>42081</c:v>
                </c:pt>
                <c:pt idx="4490">
                  <c:v>42082</c:v>
                </c:pt>
                <c:pt idx="4491">
                  <c:v>42083</c:v>
                </c:pt>
                <c:pt idx="4492">
                  <c:v>42086</c:v>
                </c:pt>
                <c:pt idx="4493">
                  <c:v>42087</c:v>
                </c:pt>
                <c:pt idx="4494">
                  <c:v>42088</c:v>
                </c:pt>
                <c:pt idx="4495">
                  <c:v>42089</c:v>
                </c:pt>
                <c:pt idx="4496">
                  <c:v>42090</c:v>
                </c:pt>
                <c:pt idx="4497">
                  <c:v>42093</c:v>
                </c:pt>
                <c:pt idx="4498">
                  <c:v>42094</c:v>
                </c:pt>
                <c:pt idx="4499">
                  <c:v>42095</c:v>
                </c:pt>
                <c:pt idx="4500">
                  <c:v>42096</c:v>
                </c:pt>
                <c:pt idx="4501">
                  <c:v>42097</c:v>
                </c:pt>
                <c:pt idx="4502">
                  <c:v>42100</c:v>
                </c:pt>
                <c:pt idx="4503">
                  <c:v>42101</c:v>
                </c:pt>
                <c:pt idx="4504">
                  <c:v>42102</c:v>
                </c:pt>
                <c:pt idx="4505">
                  <c:v>42103</c:v>
                </c:pt>
                <c:pt idx="4506">
                  <c:v>42104</c:v>
                </c:pt>
                <c:pt idx="4507">
                  <c:v>42107</c:v>
                </c:pt>
                <c:pt idx="4508">
                  <c:v>42108</c:v>
                </c:pt>
                <c:pt idx="4509">
                  <c:v>42109</c:v>
                </c:pt>
                <c:pt idx="4510">
                  <c:v>42110</c:v>
                </c:pt>
                <c:pt idx="4511">
                  <c:v>42111</c:v>
                </c:pt>
                <c:pt idx="4512">
                  <c:v>42114</c:v>
                </c:pt>
                <c:pt idx="4513">
                  <c:v>42115</c:v>
                </c:pt>
                <c:pt idx="4514">
                  <c:v>42116</c:v>
                </c:pt>
                <c:pt idx="4515">
                  <c:v>42117</c:v>
                </c:pt>
                <c:pt idx="4516">
                  <c:v>42118</c:v>
                </c:pt>
                <c:pt idx="4517">
                  <c:v>42121</c:v>
                </c:pt>
                <c:pt idx="4518">
                  <c:v>42122</c:v>
                </c:pt>
                <c:pt idx="4519">
                  <c:v>42123</c:v>
                </c:pt>
                <c:pt idx="4520">
                  <c:v>42124</c:v>
                </c:pt>
                <c:pt idx="4521">
                  <c:v>42125</c:v>
                </c:pt>
                <c:pt idx="4522">
                  <c:v>42128</c:v>
                </c:pt>
                <c:pt idx="4523">
                  <c:v>42129</c:v>
                </c:pt>
                <c:pt idx="4524">
                  <c:v>42130</c:v>
                </c:pt>
                <c:pt idx="4525">
                  <c:v>42131</c:v>
                </c:pt>
                <c:pt idx="4526">
                  <c:v>42132</c:v>
                </c:pt>
                <c:pt idx="4527">
                  <c:v>42135</c:v>
                </c:pt>
                <c:pt idx="4528">
                  <c:v>42136</c:v>
                </c:pt>
                <c:pt idx="4529">
                  <c:v>42137</c:v>
                </c:pt>
                <c:pt idx="4530">
                  <c:v>42138</c:v>
                </c:pt>
                <c:pt idx="4531">
                  <c:v>42139</c:v>
                </c:pt>
                <c:pt idx="4532">
                  <c:v>42142</c:v>
                </c:pt>
                <c:pt idx="4533">
                  <c:v>42143</c:v>
                </c:pt>
                <c:pt idx="4534">
                  <c:v>42144</c:v>
                </c:pt>
                <c:pt idx="4535">
                  <c:v>42145</c:v>
                </c:pt>
                <c:pt idx="4536">
                  <c:v>42146</c:v>
                </c:pt>
                <c:pt idx="4537">
                  <c:v>42149</c:v>
                </c:pt>
                <c:pt idx="4538">
                  <c:v>42150</c:v>
                </c:pt>
                <c:pt idx="4539">
                  <c:v>42151</c:v>
                </c:pt>
                <c:pt idx="4540">
                  <c:v>42152</c:v>
                </c:pt>
                <c:pt idx="4541">
                  <c:v>42153</c:v>
                </c:pt>
                <c:pt idx="4542">
                  <c:v>42156</c:v>
                </c:pt>
                <c:pt idx="4543">
                  <c:v>42157</c:v>
                </c:pt>
                <c:pt idx="4544">
                  <c:v>42158</c:v>
                </c:pt>
                <c:pt idx="4545">
                  <c:v>42159</c:v>
                </c:pt>
                <c:pt idx="4546">
                  <c:v>42160</c:v>
                </c:pt>
                <c:pt idx="4547">
                  <c:v>42163</c:v>
                </c:pt>
                <c:pt idx="4548">
                  <c:v>42164</c:v>
                </c:pt>
                <c:pt idx="4549">
                  <c:v>42165</c:v>
                </c:pt>
                <c:pt idx="4550">
                  <c:v>42166</c:v>
                </c:pt>
                <c:pt idx="4551">
                  <c:v>42167</c:v>
                </c:pt>
                <c:pt idx="4552">
                  <c:v>42170</c:v>
                </c:pt>
                <c:pt idx="4553">
                  <c:v>42171</c:v>
                </c:pt>
                <c:pt idx="4554">
                  <c:v>42172</c:v>
                </c:pt>
                <c:pt idx="4555">
                  <c:v>42173</c:v>
                </c:pt>
                <c:pt idx="4556">
                  <c:v>42174</c:v>
                </c:pt>
                <c:pt idx="4557">
                  <c:v>42177</c:v>
                </c:pt>
                <c:pt idx="4558">
                  <c:v>42178</c:v>
                </c:pt>
                <c:pt idx="4559">
                  <c:v>42179</c:v>
                </c:pt>
                <c:pt idx="4560">
                  <c:v>42180</c:v>
                </c:pt>
                <c:pt idx="4561">
                  <c:v>42181</c:v>
                </c:pt>
                <c:pt idx="4562">
                  <c:v>42184</c:v>
                </c:pt>
                <c:pt idx="4563">
                  <c:v>42185</c:v>
                </c:pt>
                <c:pt idx="4564">
                  <c:v>42186</c:v>
                </c:pt>
                <c:pt idx="4565">
                  <c:v>42187</c:v>
                </c:pt>
                <c:pt idx="4566">
                  <c:v>42188</c:v>
                </c:pt>
                <c:pt idx="4567">
                  <c:v>42191</c:v>
                </c:pt>
                <c:pt idx="4568">
                  <c:v>42192</c:v>
                </c:pt>
                <c:pt idx="4569">
                  <c:v>42193</c:v>
                </c:pt>
                <c:pt idx="4570">
                  <c:v>42194</c:v>
                </c:pt>
                <c:pt idx="4571">
                  <c:v>42195</c:v>
                </c:pt>
                <c:pt idx="4572">
                  <c:v>42198</c:v>
                </c:pt>
                <c:pt idx="4573">
                  <c:v>42199</c:v>
                </c:pt>
                <c:pt idx="4574">
                  <c:v>42200</c:v>
                </c:pt>
                <c:pt idx="4575">
                  <c:v>42201</c:v>
                </c:pt>
                <c:pt idx="4576">
                  <c:v>42202</c:v>
                </c:pt>
                <c:pt idx="4577">
                  <c:v>42205</c:v>
                </c:pt>
                <c:pt idx="4578">
                  <c:v>42206</c:v>
                </c:pt>
                <c:pt idx="4579">
                  <c:v>42207</c:v>
                </c:pt>
                <c:pt idx="4580">
                  <c:v>42208</c:v>
                </c:pt>
                <c:pt idx="4581">
                  <c:v>42209</c:v>
                </c:pt>
                <c:pt idx="4582">
                  <c:v>42212</c:v>
                </c:pt>
                <c:pt idx="4583">
                  <c:v>42213</c:v>
                </c:pt>
                <c:pt idx="4584">
                  <c:v>42214</c:v>
                </c:pt>
                <c:pt idx="4585">
                  <c:v>42215</c:v>
                </c:pt>
                <c:pt idx="4586">
                  <c:v>42216</c:v>
                </c:pt>
                <c:pt idx="4587">
                  <c:v>42219</c:v>
                </c:pt>
                <c:pt idx="4588">
                  <c:v>42220</c:v>
                </c:pt>
                <c:pt idx="4589">
                  <c:v>42221</c:v>
                </c:pt>
                <c:pt idx="4590">
                  <c:v>42222</c:v>
                </c:pt>
                <c:pt idx="4591">
                  <c:v>42223</c:v>
                </c:pt>
                <c:pt idx="4592">
                  <c:v>42226</c:v>
                </c:pt>
                <c:pt idx="4593">
                  <c:v>42227</c:v>
                </c:pt>
                <c:pt idx="4594">
                  <c:v>42228</c:v>
                </c:pt>
                <c:pt idx="4595">
                  <c:v>42229</c:v>
                </c:pt>
                <c:pt idx="4596">
                  <c:v>42230</c:v>
                </c:pt>
                <c:pt idx="4597">
                  <c:v>42233</c:v>
                </c:pt>
                <c:pt idx="4598">
                  <c:v>42234</c:v>
                </c:pt>
                <c:pt idx="4599">
                  <c:v>42235</c:v>
                </c:pt>
                <c:pt idx="4600">
                  <c:v>42236</c:v>
                </c:pt>
                <c:pt idx="4601">
                  <c:v>42237</c:v>
                </c:pt>
                <c:pt idx="4602">
                  <c:v>42240</c:v>
                </c:pt>
                <c:pt idx="4603">
                  <c:v>42241</c:v>
                </c:pt>
                <c:pt idx="4604">
                  <c:v>42242</c:v>
                </c:pt>
                <c:pt idx="4605">
                  <c:v>42243</c:v>
                </c:pt>
                <c:pt idx="4606">
                  <c:v>42244</c:v>
                </c:pt>
                <c:pt idx="4607">
                  <c:v>42247</c:v>
                </c:pt>
                <c:pt idx="4608">
                  <c:v>42248</c:v>
                </c:pt>
                <c:pt idx="4609">
                  <c:v>42249</c:v>
                </c:pt>
                <c:pt idx="4610">
                  <c:v>42250</c:v>
                </c:pt>
                <c:pt idx="4611">
                  <c:v>42251</c:v>
                </c:pt>
                <c:pt idx="4612">
                  <c:v>42254</c:v>
                </c:pt>
                <c:pt idx="4613">
                  <c:v>42255</c:v>
                </c:pt>
                <c:pt idx="4614">
                  <c:v>42256</c:v>
                </c:pt>
                <c:pt idx="4615">
                  <c:v>42257</c:v>
                </c:pt>
                <c:pt idx="4616">
                  <c:v>42258</c:v>
                </c:pt>
                <c:pt idx="4617">
                  <c:v>42261</c:v>
                </c:pt>
                <c:pt idx="4618">
                  <c:v>42262</c:v>
                </c:pt>
                <c:pt idx="4619">
                  <c:v>42263</c:v>
                </c:pt>
                <c:pt idx="4620">
                  <c:v>42264</c:v>
                </c:pt>
                <c:pt idx="4621">
                  <c:v>42265</c:v>
                </c:pt>
                <c:pt idx="4622">
                  <c:v>42268</c:v>
                </c:pt>
                <c:pt idx="4623">
                  <c:v>42269</c:v>
                </c:pt>
                <c:pt idx="4624">
                  <c:v>42270</c:v>
                </c:pt>
                <c:pt idx="4625">
                  <c:v>42271</c:v>
                </c:pt>
                <c:pt idx="4626">
                  <c:v>42272</c:v>
                </c:pt>
                <c:pt idx="4627">
                  <c:v>42275</c:v>
                </c:pt>
                <c:pt idx="4628">
                  <c:v>42276</c:v>
                </c:pt>
                <c:pt idx="4629">
                  <c:v>42277</c:v>
                </c:pt>
                <c:pt idx="4630">
                  <c:v>42278</c:v>
                </c:pt>
                <c:pt idx="4631">
                  <c:v>42279</c:v>
                </c:pt>
                <c:pt idx="4632">
                  <c:v>42282</c:v>
                </c:pt>
                <c:pt idx="4633">
                  <c:v>42283</c:v>
                </c:pt>
                <c:pt idx="4634">
                  <c:v>42284</c:v>
                </c:pt>
                <c:pt idx="4635">
                  <c:v>42285</c:v>
                </c:pt>
                <c:pt idx="4636">
                  <c:v>42286</c:v>
                </c:pt>
                <c:pt idx="4637">
                  <c:v>42289</c:v>
                </c:pt>
                <c:pt idx="4638">
                  <c:v>42290</c:v>
                </c:pt>
                <c:pt idx="4639">
                  <c:v>42291</c:v>
                </c:pt>
                <c:pt idx="4640">
                  <c:v>42292</c:v>
                </c:pt>
                <c:pt idx="4641">
                  <c:v>42293</c:v>
                </c:pt>
                <c:pt idx="4642">
                  <c:v>42296</c:v>
                </c:pt>
                <c:pt idx="4643">
                  <c:v>42297</c:v>
                </c:pt>
                <c:pt idx="4644">
                  <c:v>42298</c:v>
                </c:pt>
                <c:pt idx="4645">
                  <c:v>42299</c:v>
                </c:pt>
                <c:pt idx="4646">
                  <c:v>42300</c:v>
                </c:pt>
                <c:pt idx="4647">
                  <c:v>42303</c:v>
                </c:pt>
                <c:pt idx="4648">
                  <c:v>42304</c:v>
                </c:pt>
                <c:pt idx="4649">
                  <c:v>42305</c:v>
                </c:pt>
                <c:pt idx="4650">
                  <c:v>42306</c:v>
                </c:pt>
                <c:pt idx="4651">
                  <c:v>42307</c:v>
                </c:pt>
                <c:pt idx="4652">
                  <c:v>42310</c:v>
                </c:pt>
                <c:pt idx="4653">
                  <c:v>42311</c:v>
                </c:pt>
                <c:pt idx="4654">
                  <c:v>42312</c:v>
                </c:pt>
                <c:pt idx="4655">
                  <c:v>42313</c:v>
                </c:pt>
                <c:pt idx="4656">
                  <c:v>42314</c:v>
                </c:pt>
                <c:pt idx="4657">
                  <c:v>42317</c:v>
                </c:pt>
                <c:pt idx="4658">
                  <c:v>42318</c:v>
                </c:pt>
                <c:pt idx="4659">
                  <c:v>42319</c:v>
                </c:pt>
                <c:pt idx="4660">
                  <c:v>42320</c:v>
                </c:pt>
                <c:pt idx="4661">
                  <c:v>42321</c:v>
                </c:pt>
                <c:pt idx="4662">
                  <c:v>42324</c:v>
                </c:pt>
                <c:pt idx="4663">
                  <c:v>42325</c:v>
                </c:pt>
                <c:pt idx="4664">
                  <c:v>42326</c:v>
                </c:pt>
                <c:pt idx="4665">
                  <c:v>42327</c:v>
                </c:pt>
                <c:pt idx="4666">
                  <c:v>42328</c:v>
                </c:pt>
                <c:pt idx="4667">
                  <c:v>42331</c:v>
                </c:pt>
                <c:pt idx="4668">
                  <c:v>42332</c:v>
                </c:pt>
                <c:pt idx="4669">
                  <c:v>42333</c:v>
                </c:pt>
                <c:pt idx="4670">
                  <c:v>42334</c:v>
                </c:pt>
                <c:pt idx="4671">
                  <c:v>42335</c:v>
                </c:pt>
                <c:pt idx="4672">
                  <c:v>42338</c:v>
                </c:pt>
                <c:pt idx="4673">
                  <c:v>42339</c:v>
                </c:pt>
                <c:pt idx="4674">
                  <c:v>42340</c:v>
                </c:pt>
                <c:pt idx="4675">
                  <c:v>42341</c:v>
                </c:pt>
                <c:pt idx="4676">
                  <c:v>42342</c:v>
                </c:pt>
                <c:pt idx="4677">
                  <c:v>42345</c:v>
                </c:pt>
                <c:pt idx="4678">
                  <c:v>42346</c:v>
                </c:pt>
                <c:pt idx="4679">
                  <c:v>42347</c:v>
                </c:pt>
                <c:pt idx="4680">
                  <c:v>42348</c:v>
                </c:pt>
                <c:pt idx="4681">
                  <c:v>42349</c:v>
                </c:pt>
                <c:pt idx="4682">
                  <c:v>42352</c:v>
                </c:pt>
                <c:pt idx="4683">
                  <c:v>42353</c:v>
                </c:pt>
                <c:pt idx="4684">
                  <c:v>42354</c:v>
                </c:pt>
                <c:pt idx="4685">
                  <c:v>42355</c:v>
                </c:pt>
                <c:pt idx="4686">
                  <c:v>42356</c:v>
                </c:pt>
                <c:pt idx="4687">
                  <c:v>42359</c:v>
                </c:pt>
                <c:pt idx="4688">
                  <c:v>42360</c:v>
                </c:pt>
                <c:pt idx="4689">
                  <c:v>42361</c:v>
                </c:pt>
                <c:pt idx="4690">
                  <c:v>42362</c:v>
                </c:pt>
                <c:pt idx="4691">
                  <c:v>42363</c:v>
                </c:pt>
                <c:pt idx="4692">
                  <c:v>42366</c:v>
                </c:pt>
                <c:pt idx="4693">
                  <c:v>42367</c:v>
                </c:pt>
                <c:pt idx="4694">
                  <c:v>42368</c:v>
                </c:pt>
                <c:pt idx="4695">
                  <c:v>42369</c:v>
                </c:pt>
                <c:pt idx="4696">
                  <c:v>42370</c:v>
                </c:pt>
                <c:pt idx="4697">
                  <c:v>42373</c:v>
                </c:pt>
                <c:pt idx="4698">
                  <c:v>42374</c:v>
                </c:pt>
                <c:pt idx="4699">
                  <c:v>42375</c:v>
                </c:pt>
                <c:pt idx="4700">
                  <c:v>42376</c:v>
                </c:pt>
                <c:pt idx="4701">
                  <c:v>42377</c:v>
                </c:pt>
                <c:pt idx="4702">
                  <c:v>42380</c:v>
                </c:pt>
                <c:pt idx="4703">
                  <c:v>42381</c:v>
                </c:pt>
                <c:pt idx="4704">
                  <c:v>42382</c:v>
                </c:pt>
                <c:pt idx="4705">
                  <c:v>42383</c:v>
                </c:pt>
                <c:pt idx="4706">
                  <c:v>42384</c:v>
                </c:pt>
                <c:pt idx="4707">
                  <c:v>42387</c:v>
                </c:pt>
                <c:pt idx="4708">
                  <c:v>42388</c:v>
                </c:pt>
                <c:pt idx="4709">
                  <c:v>42389</c:v>
                </c:pt>
                <c:pt idx="4710">
                  <c:v>42390</c:v>
                </c:pt>
                <c:pt idx="4711">
                  <c:v>42391</c:v>
                </c:pt>
                <c:pt idx="4712">
                  <c:v>42394</c:v>
                </c:pt>
                <c:pt idx="4713">
                  <c:v>42395</c:v>
                </c:pt>
                <c:pt idx="4714">
                  <c:v>42396</c:v>
                </c:pt>
                <c:pt idx="4715">
                  <c:v>42397</c:v>
                </c:pt>
                <c:pt idx="4716">
                  <c:v>42398</c:v>
                </c:pt>
                <c:pt idx="4717">
                  <c:v>42401</c:v>
                </c:pt>
                <c:pt idx="4718">
                  <c:v>42402</c:v>
                </c:pt>
                <c:pt idx="4719">
                  <c:v>42403</c:v>
                </c:pt>
                <c:pt idx="4720">
                  <c:v>42404</c:v>
                </c:pt>
                <c:pt idx="4721">
                  <c:v>42405</c:v>
                </c:pt>
                <c:pt idx="4722">
                  <c:v>42408</c:v>
                </c:pt>
                <c:pt idx="4723">
                  <c:v>42409</c:v>
                </c:pt>
                <c:pt idx="4724">
                  <c:v>42410</c:v>
                </c:pt>
                <c:pt idx="4725">
                  <c:v>42411</c:v>
                </c:pt>
                <c:pt idx="4726">
                  <c:v>42412</c:v>
                </c:pt>
                <c:pt idx="4727">
                  <c:v>42415</c:v>
                </c:pt>
                <c:pt idx="4728">
                  <c:v>42416</c:v>
                </c:pt>
                <c:pt idx="4729">
                  <c:v>42417</c:v>
                </c:pt>
                <c:pt idx="4730">
                  <c:v>42418</c:v>
                </c:pt>
                <c:pt idx="4731">
                  <c:v>42419</c:v>
                </c:pt>
                <c:pt idx="4732">
                  <c:v>42422</c:v>
                </c:pt>
                <c:pt idx="4733">
                  <c:v>42423</c:v>
                </c:pt>
                <c:pt idx="4734">
                  <c:v>42424</c:v>
                </c:pt>
                <c:pt idx="4735">
                  <c:v>42425</c:v>
                </c:pt>
                <c:pt idx="4736">
                  <c:v>42426</c:v>
                </c:pt>
                <c:pt idx="4737">
                  <c:v>42429</c:v>
                </c:pt>
                <c:pt idx="4738">
                  <c:v>42430</c:v>
                </c:pt>
                <c:pt idx="4739">
                  <c:v>42431</c:v>
                </c:pt>
                <c:pt idx="4740">
                  <c:v>42432</c:v>
                </c:pt>
                <c:pt idx="4741">
                  <c:v>42433</c:v>
                </c:pt>
                <c:pt idx="4742">
                  <c:v>42436</c:v>
                </c:pt>
                <c:pt idx="4743">
                  <c:v>42437</c:v>
                </c:pt>
                <c:pt idx="4744">
                  <c:v>42438</c:v>
                </c:pt>
                <c:pt idx="4745">
                  <c:v>42439</c:v>
                </c:pt>
                <c:pt idx="4746">
                  <c:v>42440</c:v>
                </c:pt>
                <c:pt idx="4747">
                  <c:v>42443</c:v>
                </c:pt>
                <c:pt idx="4748">
                  <c:v>42444</c:v>
                </c:pt>
                <c:pt idx="4749">
                  <c:v>42445</c:v>
                </c:pt>
                <c:pt idx="4750">
                  <c:v>42446</c:v>
                </c:pt>
                <c:pt idx="4751">
                  <c:v>42447</c:v>
                </c:pt>
                <c:pt idx="4752">
                  <c:v>42450</c:v>
                </c:pt>
                <c:pt idx="4753">
                  <c:v>42451</c:v>
                </c:pt>
                <c:pt idx="4754">
                  <c:v>42452</c:v>
                </c:pt>
                <c:pt idx="4755">
                  <c:v>42453</c:v>
                </c:pt>
                <c:pt idx="4756">
                  <c:v>42454</c:v>
                </c:pt>
                <c:pt idx="4757">
                  <c:v>42457</c:v>
                </c:pt>
                <c:pt idx="4758">
                  <c:v>42458</c:v>
                </c:pt>
                <c:pt idx="4759">
                  <c:v>42459</c:v>
                </c:pt>
                <c:pt idx="4760">
                  <c:v>42460</c:v>
                </c:pt>
                <c:pt idx="4761">
                  <c:v>42461</c:v>
                </c:pt>
                <c:pt idx="4762">
                  <c:v>42464</c:v>
                </c:pt>
                <c:pt idx="4763">
                  <c:v>42465</c:v>
                </c:pt>
                <c:pt idx="4764">
                  <c:v>42466</c:v>
                </c:pt>
                <c:pt idx="4765">
                  <c:v>42467</c:v>
                </c:pt>
                <c:pt idx="4766">
                  <c:v>42468</c:v>
                </c:pt>
                <c:pt idx="4767">
                  <c:v>42471</c:v>
                </c:pt>
                <c:pt idx="4768">
                  <c:v>42472</c:v>
                </c:pt>
                <c:pt idx="4769">
                  <c:v>42473</c:v>
                </c:pt>
                <c:pt idx="4770">
                  <c:v>42474</c:v>
                </c:pt>
                <c:pt idx="4771">
                  <c:v>42475</c:v>
                </c:pt>
                <c:pt idx="4772">
                  <c:v>42478</c:v>
                </c:pt>
                <c:pt idx="4773">
                  <c:v>42479</c:v>
                </c:pt>
                <c:pt idx="4774">
                  <c:v>42480</c:v>
                </c:pt>
                <c:pt idx="4775">
                  <c:v>42481</c:v>
                </c:pt>
                <c:pt idx="4776">
                  <c:v>42482</c:v>
                </c:pt>
                <c:pt idx="4777">
                  <c:v>42485</c:v>
                </c:pt>
                <c:pt idx="4778">
                  <c:v>42486</c:v>
                </c:pt>
                <c:pt idx="4779">
                  <c:v>42487</c:v>
                </c:pt>
                <c:pt idx="4780">
                  <c:v>42488</c:v>
                </c:pt>
                <c:pt idx="4781">
                  <c:v>42489</c:v>
                </c:pt>
                <c:pt idx="4782">
                  <c:v>42492</c:v>
                </c:pt>
                <c:pt idx="4783">
                  <c:v>42493</c:v>
                </c:pt>
                <c:pt idx="4784">
                  <c:v>42494</c:v>
                </c:pt>
                <c:pt idx="4785">
                  <c:v>42495</c:v>
                </c:pt>
                <c:pt idx="4786">
                  <c:v>42496</c:v>
                </c:pt>
                <c:pt idx="4787">
                  <c:v>42499</c:v>
                </c:pt>
                <c:pt idx="4788">
                  <c:v>42500</c:v>
                </c:pt>
                <c:pt idx="4789">
                  <c:v>42501</c:v>
                </c:pt>
                <c:pt idx="4790">
                  <c:v>42502</c:v>
                </c:pt>
                <c:pt idx="4791">
                  <c:v>42503</c:v>
                </c:pt>
                <c:pt idx="4792">
                  <c:v>42506</c:v>
                </c:pt>
                <c:pt idx="4793">
                  <c:v>42507</c:v>
                </c:pt>
                <c:pt idx="4794">
                  <c:v>42508</c:v>
                </c:pt>
                <c:pt idx="4795">
                  <c:v>42509</c:v>
                </c:pt>
                <c:pt idx="4796">
                  <c:v>42510</c:v>
                </c:pt>
                <c:pt idx="4797">
                  <c:v>42513</c:v>
                </c:pt>
                <c:pt idx="4798">
                  <c:v>42514</c:v>
                </c:pt>
                <c:pt idx="4799">
                  <c:v>42515</c:v>
                </c:pt>
                <c:pt idx="4800">
                  <c:v>42516</c:v>
                </c:pt>
                <c:pt idx="4801">
                  <c:v>42517</c:v>
                </c:pt>
                <c:pt idx="4802">
                  <c:v>42520</c:v>
                </c:pt>
                <c:pt idx="4803">
                  <c:v>42521</c:v>
                </c:pt>
                <c:pt idx="4804">
                  <c:v>42522</c:v>
                </c:pt>
                <c:pt idx="4805">
                  <c:v>42523</c:v>
                </c:pt>
                <c:pt idx="4806">
                  <c:v>42524</c:v>
                </c:pt>
                <c:pt idx="4807">
                  <c:v>42527</c:v>
                </c:pt>
                <c:pt idx="4808">
                  <c:v>42528</c:v>
                </c:pt>
                <c:pt idx="4809">
                  <c:v>42529</c:v>
                </c:pt>
                <c:pt idx="4810">
                  <c:v>42530</c:v>
                </c:pt>
                <c:pt idx="4811">
                  <c:v>42531</c:v>
                </c:pt>
                <c:pt idx="4812">
                  <c:v>42534</c:v>
                </c:pt>
                <c:pt idx="4813">
                  <c:v>42535</c:v>
                </c:pt>
                <c:pt idx="4814">
                  <c:v>42536</c:v>
                </c:pt>
                <c:pt idx="4815">
                  <c:v>42537</c:v>
                </c:pt>
                <c:pt idx="4816">
                  <c:v>42538</c:v>
                </c:pt>
                <c:pt idx="4817">
                  <c:v>42541</c:v>
                </c:pt>
                <c:pt idx="4818">
                  <c:v>42542</c:v>
                </c:pt>
                <c:pt idx="4819">
                  <c:v>42543</c:v>
                </c:pt>
                <c:pt idx="4820">
                  <c:v>42544</c:v>
                </c:pt>
                <c:pt idx="4821">
                  <c:v>42545</c:v>
                </c:pt>
                <c:pt idx="4822">
                  <c:v>42548</c:v>
                </c:pt>
                <c:pt idx="4823">
                  <c:v>42549</c:v>
                </c:pt>
                <c:pt idx="4824">
                  <c:v>42550</c:v>
                </c:pt>
                <c:pt idx="4825">
                  <c:v>42551</c:v>
                </c:pt>
                <c:pt idx="4826">
                  <c:v>42552</c:v>
                </c:pt>
                <c:pt idx="4827">
                  <c:v>42555</c:v>
                </c:pt>
                <c:pt idx="4828">
                  <c:v>42556</c:v>
                </c:pt>
                <c:pt idx="4829">
                  <c:v>42557</c:v>
                </c:pt>
                <c:pt idx="4830">
                  <c:v>42558</c:v>
                </c:pt>
                <c:pt idx="4831">
                  <c:v>42559</c:v>
                </c:pt>
                <c:pt idx="4832">
                  <c:v>42562</c:v>
                </c:pt>
                <c:pt idx="4833">
                  <c:v>42563</c:v>
                </c:pt>
                <c:pt idx="4834">
                  <c:v>42564</c:v>
                </c:pt>
                <c:pt idx="4835">
                  <c:v>42565</c:v>
                </c:pt>
                <c:pt idx="4836">
                  <c:v>42566</c:v>
                </c:pt>
                <c:pt idx="4837">
                  <c:v>42569</c:v>
                </c:pt>
                <c:pt idx="4838">
                  <c:v>42570</c:v>
                </c:pt>
                <c:pt idx="4839">
                  <c:v>42571</c:v>
                </c:pt>
                <c:pt idx="4840">
                  <c:v>42572</c:v>
                </c:pt>
                <c:pt idx="4841">
                  <c:v>42573</c:v>
                </c:pt>
                <c:pt idx="4842">
                  <c:v>42576</c:v>
                </c:pt>
                <c:pt idx="4843">
                  <c:v>42577</c:v>
                </c:pt>
                <c:pt idx="4844">
                  <c:v>42578</c:v>
                </c:pt>
                <c:pt idx="4845">
                  <c:v>42579</c:v>
                </c:pt>
                <c:pt idx="4846">
                  <c:v>42580</c:v>
                </c:pt>
                <c:pt idx="4847">
                  <c:v>42583</c:v>
                </c:pt>
                <c:pt idx="4848">
                  <c:v>42584</c:v>
                </c:pt>
                <c:pt idx="4849">
                  <c:v>42585</c:v>
                </c:pt>
                <c:pt idx="4850">
                  <c:v>42586</c:v>
                </c:pt>
                <c:pt idx="4851">
                  <c:v>42587</c:v>
                </c:pt>
                <c:pt idx="4852">
                  <c:v>42590</c:v>
                </c:pt>
                <c:pt idx="4853">
                  <c:v>42591</c:v>
                </c:pt>
                <c:pt idx="4854">
                  <c:v>42592</c:v>
                </c:pt>
                <c:pt idx="4855">
                  <c:v>42593</c:v>
                </c:pt>
                <c:pt idx="4856">
                  <c:v>42594</c:v>
                </c:pt>
                <c:pt idx="4857">
                  <c:v>42597</c:v>
                </c:pt>
                <c:pt idx="4858">
                  <c:v>42598</c:v>
                </c:pt>
                <c:pt idx="4859">
                  <c:v>42599</c:v>
                </c:pt>
                <c:pt idx="4860">
                  <c:v>42600</c:v>
                </c:pt>
                <c:pt idx="4861">
                  <c:v>42601</c:v>
                </c:pt>
                <c:pt idx="4862">
                  <c:v>42604</c:v>
                </c:pt>
                <c:pt idx="4863">
                  <c:v>42605</c:v>
                </c:pt>
                <c:pt idx="4864">
                  <c:v>42606</c:v>
                </c:pt>
                <c:pt idx="4865">
                  <c:v>42607</c:v>
                </c:pt>
                <c:pt idx="4866">
                  <c:v>42608</c:v>
                </c:pt>
                <c:pt idx="4867">
                  <c:v>42611</c:v>
                </c:pt>
                <c:pt idx="4868">
                  <c:v>42612</c:v>
                </c:pt>
                <c:pt idx="4869">
                  <c:v>42613</c:v>
                </c:pt>
                <c:pt idx="4870">
                  <c:v>42614</c:v>
                </c:pt>
                <c:pt idx="4871">
                  <c:v>42615</c:v>
                </c:pt>
                <c:pt idx="4872">
                  <c:v>42618</c:v>
                </c:pt>
                <c:pt idx="4873">
                  <c:v>42619</c:v>
                </c:pt>
                <c:pt idx="4874">
                  <c:v>42620</c:v>
                </c:pt>
                <c:pt idx="4875">
                  <c:v>42621</c:v>
                </c:pt>
                <c:pt idx="4876">
                  <c:v>42622</c:v>
                </c:pt>
                <c:pt idx="4877">
                  <c:v>42625</c:v>
                </c:pt>
                <c:pt idx="4878">
                  <c:v>42626</c:v>
                </c:pt>
                <c:pt idx="4879">
                  <c:v>42627</c:v>
                </c:pt>
                <c:pt idx="4880">
                  <c:v>42628</c:v>
                </c:pt>
                <c:pt idx="4881">
                  <c:v>42629</c:v>
                </c:pt>
                <c:pt idx="4882">
                  <c:v>42632</c:v>
                </c:pt>
                <c:pt idx="4883">
                  <c:v>42633</c:v>
                </c:pt>
                <c:pt idx="4884">
                  <c:v>42634</c:v>
                </c:pt>
                <c:pt idx="4885">
                  <c:v>42635</c:v>
                </c:pt>
                <c:pt idx="4886">
                  <c:v>42636</c:v>
                </c:pt>
                <c:pt idx="4887">
                  <c:v>42639</c:v>
                </c:pt>
                <c:pt idx="4888">
                  <c:v>42640</c:v>
                </c:pt>
                <c:pt idx="4889">
                  <c:v>42641</c:v>
                </c:pt>
                <c:pt idx="4890">
                  <c:v>42642</c:v>
                </c:pt>
                <c:pt idx="4891">
                  <c:v>42643</c:v>
                </c:pt>
                <c:pt idx="4892">
                  <c:v>42646</c:v>
                </c:pt>
                <c:pt idx="4893">
                  <c:v>42647</c:v>
                </c:pt>
                <c:pt idx="4894">
                  <c:v>42648</c:v>
                </c:pt>
                <c:pt idx="4895">
                  <c:v>42649</c:v>
                </c:pt>
                <c:pt idx="4896">
                  <c:v>42650</c:v>
                </c:pt>
                <c:pt idx="4897">
                  <c:v>42653</c:v>
                </c:pt>
                <c:pt idx="4898">
                  <c:v>42654</c:v>
                </c:pt>
                <c:pt idx="4899">
                  <c:v>42655</c:v>
                </c:pt>
                <c:pt idx="4900">
                  <c:v>42656</c:v>
                </c:pt>
                <c:pt idx="4901">
                  <c:v>42657</c:v>
                </c:pt>
                <c:pt idx="4902">
                  <c:v>42660</c:v>
                </c:pt>
                <c:pt idx="4903">
                  <c:v>42661</c:v>
                </c:pt>
                <c:pt idx="4904">
                  <c:v>42662</c:v>
                </c:pt>
                <c:pt idx="4905">
                  <c:v>42663</c:v>
                </c:pt>
                <c:pt idx="4906">
                  <c:v>42664</c:v>
                </c:pt>
                <c:pt idx="4907">
                  <c:v>42667</c:v>
                </c:pt>
                <c:pt idx="4908">
                  <c:v>42668</c:v>
                </c:pt>
                <c:pt idx="4909">
                  <c:v>42669</c:v>
                </c:pt>
                <c:pt idx="4910">
                  <c:v>42670</c:v>
                </c:pt>
                <c:pt idx="4911">
                  <c:v>42671</c:v>
                </c:pt>
                <c:pt idx="4912">
                  <c:v>42674</c:v>
                </c:pt>
                <c:pt idx="4913">
                  <c:v>42675</c:v>
                </c:pt>
                <c:pt idx="4914">
                  <c:v>42676</c:v>
                </c:pt>
                <c:pt idx="4915">
                  <c:v>42677</c:v>
                </c:pt>
                <c:pt idx="4916">
                  <c:v>42678</c:v>
                </c:pt>
                <c:pt idx="4917">
                  <c:v>42681</c:v>
                </c:pt>
                <c:pt idx="4918">
                  <c:v>42682</c:v>
                </c:pt>
                <c:pt idx="4919">
                  <c:v>42683</c:v>
                </c:pt>
                <c:pt idx="4920">
                  <c:v>42684</c:v>
                </c:pt>
                <c:pt idx="4921">
                  <c:v>42685</c:v>
                </c:pt>
                <c:pt idx="4922">
                  <c:v>42688</c:v>
                </c:pt>
                <c:pt idx="4923">
                  <c:v>42689</c:v>
                </c:pt>
                <c:pt idx="4924">
                  <c:v>42690</c:v>
                </c:pt>
                <c:pt idx="4925">
                  <c:v>42691</c:v>
                </c:pt>
                <c:pt idx="4926">
                  <c:v>42692</c:v>
                </c:pt>
                <c:pt idx="4927">
                  <c:v>42695</c:v>
                </c:pt>
                <c:pt idx="4928">
                  <c:v>42696</c:v>
                </c:pt>
                <c:pt idx="4929">
                  <c:v>42697</c:v>
                </c:pt>
                <c:pt idx="4930">
                  <c:v>42698</c:v>
                </c:pt>
                <c:pt idx="4931">
                  <c:v>42699</c:v>
                </c:pt>
                <c:pt idx="4932">
                  <c:v>42702</c:v>
                </c:pt>
                <c:pt idx="4933">
                  <c:v>42703</c:v>
                </c:pt>
                <c:pt idx="4934">
                  <c:v>42704</c:v>
                </c:pt>
                <c:pt idx="4935">
                  <c:v>42705</c:v>
                </c:pt>
                <c:pt idx="4936">
                  <c:v>42706</c:v>
                </c:pt>
                <c:pt idx="4937">
                  <c:v>42709</c:v>
                </c:pt>
                <c:pt idx="4938">
                  <c:v>42710</c:v>
                </c:pt>
                <c:pt idx="4939">
                  <c:v>42711</c:v>
                </c:pt>
                <c:pt idx="4940">
                  <c:v>42712</c:v>
                </c:pt>
                <c:pt idx="4941">
                  <c:v>42713</c:v>
                </c:pt>
                <c:pt idx="4942">
                  <c:v>42716</c:v>
                </c:pt>
                <c:pt idx="4943">
                  <c:v>42717</c:v>
                </c:pt>
                <c:pt idx="4944">
                  <c:v>42718</c:v>
                </c:pt>
                <c:pt idx="4945">
                  <c:v>42719</c:v>
                </c:pt>
                <c:pt idx="4946">
                  <c:v>42720</c:v>
                </c:pt>
                <c:pt idx="4947">
                  <c:v>42723</c:v>
                </c:pt>
                <c:pt idx="4948">
                  <c:v>42724</c:v>
                </c:pt>
                <c:pt idx="4949">
                  <c:v>42725</c:v>
                </c:pt>
                <c:pt idx="4950">
                  <c:v>42726</c:v>
                </c:pt>
                <c:pt idx="4951">
                  <c:v>42727</c:v>
                </c:pt>
                <c:pt idx="4952">
                  <c:v>42730</c:v>
                </c:pt>
                <c:pt idx="4953">
                  <c:v>42731</c:v>
                </c:pt>
                <c:pt idx="4954">
                  <c:v>42732</c:v>
                </c:pt>
                <c:pt idx="4955">
                  <c:v>42733</c:v>
                </c:pt>
                <c:pt idx="4956">
                  <c:v>42734</c:v>
                </c:pt>
                <c:pt idx="4957">
                  <c:v>42737</c:v>
                </c:pt>
                <c:pt idx="4958">
                  <c:v>42738</c:v>
                </c:pt>
                <c:pt idx="4959">
                  <c:v>42739</c:v>
                </c:pt>
                <c:pt idx="4960">
                  <c:v>42740</c:v>
                </c:pt>
                <c:pt idx="4961">
                  <c:v>42741</c:v>
                </c:pt>
                <c:pt idx="4962">
                  <c:v>42744</c:v>
                </c:pt>
                <c:pt idx="4963">
                  <c:v>42745</c:v>
                </c:pt>
                <c:pt idx="4964">
                  <c:v>42746</c:v>
                </c:pt>
                <c:pt idx="4965">
                  <c:v>42747</c:v>
                </c:pt>
                <c:pt idx="4966">
                  <c:v>42748</c:v>
                </c:pt>
                <c:pt idx="4967">
                  <c:v>42751</c:v>
                </c:pt>
                <c:pt idx="4968">
                  <c:v>42752</c:v>
                </c:pt>
                <c:pt idx="4969">
                  <c:v>42753</c:v>
                </c:pt>
                <c:pt idx="4970">
                  <c:v>42754</c:v>
                </c:pt>
                <c:pt idx="4971">
                  <c:v>42755</c:v>
                </c:pt>
                <c:pt idx="4972">
                  <c:v>42758</c:v>
                </c:pt>
                <c:pt idx="4973">
                  <c:v>42759</c:v>
                </c:pt>
                <c:pt idx="4974">
                  <c:v>42760</c:v>
                </c:pt>
                <c:pt idx="4975">
                  <c:v>42761</c:v>
                </c:pt>
                <c:pt idx="4976">
                  <c:v>42762</c:v>
                </c:pt>
                <c:pt idx="4977">
                  <c:v>42765</c:v>
                </c:pt>
                <c:pt idx="4978">
                  <c:v>42766</c:v>
                </c:pt>
                <c:pt idx="4979">
                  <c:v>42767</c:v>
                </c:pt>
                <c:pt idx="4980">
                  <c:v>42768</c:v>
                </c:pt>
                <c:pt idx="4981">
                  <c:v>42769</c:v>
                </c:pt>
                <c:pt idx="4982">
                  <c:v>42772</c:v>
                </c:pt>
                <c:pt idx="4983">
                  <c:v>42773</c:v>
                </c:pt>
                <c:pt idx="4984">
                  <c:v>42774</c:v>
                </c:pt>
                <c:pt idx="4985">
                  <c:v>42775</c:v>
                </c:pt>
                <c:pt idx="4986">
                  <c:v>42776</c:v>
                </c:pt>
                <c:pt idx="4987">
                  <c:v>42779</c:v>
                </c:pt>
                <c:pt idx="4988">
                  <c:v>42780</c:v>
                </c:pt>
                <c:pt idx="4989">
                  <c:v>42781</c:v>
                </c:pt>
                <c:pt idx="4990">
                  <c:v>42782</c:v>
                </c:pt>
                <c:pt idx="4991">
                  <c:v>42783</c:v>
                </c:pt>
                <c:pt idx="4992">
                  <c:v>42786</c:v>
                </c:pt>
                <c:pt idx="4993">
                  <c:v>42787</c:v>
                </c:pt>
                <c:pt idx="4994">
                  <c:v>42788</c:v>
                </c:pt>
                <c:pt idx="4995">
                  <c:v>42789</c:v>
                </c:pt>
                <c:pt idx="4996">
                  <c:v>42790</c:v>
                </c:pt>
                <c:pt idx="4997">
                  <c:v>42793</c:v>
                </c:pt>
                <c:pt idx="4998">
                  <c:v>42794</c:v>
                </c:pt>
                <c:pt idx="4999">
                  <c:v>42795</c:v>
                </c:pt>
                <c:pt idx="5000">
                  <c:v>42796</c:v>
                </c:pt>
                <c:pt idx="5001">
                  <c:v>42797</c:v>
                </c:pt>
                <c:pt idx="5002">
                  <c:v>42800</c:v>
                </c:pt>
                <c:pt idx="5003">
                  <c:v>42801</c:v>
                </c:pt>
                <c:pt idx="5004">
                  <c:v>42802</c:v>
                </c:pt>
                <c:pt idx="5005">
                  <c:v>42803</c:v>
                </c:pt>
                <c:pt idx="5006">
                  <c:v>42804</c:v>
                </c:pt>
                <c:pt idx="5007">
                  <c:v>42807</c:v>
                </c:pt>
                <c:pt idx="5008">
                  <c:v>42808</c:v>
                </c:pt>
                <c:pt idx="5009">
                  <c:v>42809</c:v>
                </c:pt>
                <c:pt idx="5010">
                  <c:v>42810</c:v>
                </c:pt>
                <c:pt idx="5011">
                  <c:v>42811</c:v>
                </c:pt>
                <c:pt idx="5012">
                  <c:v>42814</c:v>
                </c:pt>
                <c:pt idx="5013">
                  <c:v>42815</c:v>
                </c:pt>
                <c:pt idx="5014">
                  <c:v>42816</c:v>
                </c:pt>
                <c:pt idx="5015">
                  <c:v>42817</c:v>
                </c:pt>
                <c:pt idx="5016">
                  <c:v>42818</c:v>
                </c:pt>
                <c:pt idx="5017">
                  <c:v>42821</c:v>
                </c:pt>
                <c:pt idx="5018">
                  <c:v>42822</c:v>
                </c:pt>
                <c:pt idx="5019">
                  <c:v>42823</c:v>
                </c:pt>
                <c:pt idx="5020">
                  <c:v>42824</c:v>
                </c:pt>
                <c:pt idx="5021">
                  <c:v>42825</c:v>
                </c:pt>
                <c:pt idx="5022">
                  <c:v>42828</c:v>
                </c:pt>
                <c:pt idx="5023">
                  <c:v>42829</c:v>
                </c:pt>
                <c:pt idx="5024">
                  <c:v>42830</c:v>
                </c:pt>
                <c:pt idx="5025">
                  <c:v>42831</c:v>
                </c:pt>
                <c:pt idx="5026">
                  <c:v>42832</c:v>
                </c:pt>
                <c:pt idx="5027">
                  <c:v>42835</c:v>
                </c:pt>
                <c:pt idx="5028">
                  <c:v>42836</c:v>
                </c:pt>
                <c:pt idx="5029">
                  <c:v>42837</c:v>
                </c:pt>
                <c:pt idx="5030">
                  <c:v>42838</c:v>
                </c:pt>
                <c:pt idx="5031">
                  <c:v>42839</c:v>
                </c:pt>
                <c:pt idx="5032">
                  <c:v>42842</c:v>
                </c:pt>
                <c:pt idx="5033">
                  <c:v>42843</c:v>
                </c:pt>
                <c:pt idx="5034">
                  <c:v>42844</c:v>
                </c:pt>
                <c:pt idx="5035">
                  <c:v>42845</c:v>
                </c:pt>
                <c:pt idx="5036">
                  <c:v>42846</c:v>
                </c:pt>
                <c:pt idx="5037">
                  <c:v>42849</c:v>
                </c:pt>
                <c:pt idx="5038">
                  <c:v>42850</c:v>
                </c:pt>
                <c:pt idx="5039">
                  <c:v>42851</c:v>
                </c:pt>
                <c:pt idx="5040">
                  <c:v>42852</c:v>
                </c:pt>
                <c:pt idx="5041">
                  <c:v>42853</c:v>
                </c:pt>
                <c:pt idx="5042">
                  <c:v>42856</c:v>
                </c:pt>
                <c:pt idx="5043">
                  <c:v>42857</c:v>
                </c:pt>
                <c:pt idx="5044">
                  <c:v>42858</c:v>
                </c:pt>
                <c:pt idx="5045">
                  <c:v>42859</c:v>
                </c:pt>
                <c:pt idx="5046">
                  <c:v>42860</c:v>
                </c:pt>
                <c:pt idx="5047">
                  <c:v>42863</c:v>
                </c:pt>
                <c:pt idx="5048">
                  <c:v>42864</c:v>
                </c:pt>
                <c:pt idx="5049">
                  <c:v>42865</c:v>
                </c:pt>
                <c:pt idx="5050">
                  <c:v>42866</c:v>
                </c:pt>
                <c:pt idx="5051">
                  <c:v>42867</c:v>
                </c:pt>
                <c:pt idx="5052">
                  <c:v>42870</c:v>
                </c:pt>
                <c:pt idx="5053">
                  <c:v>42871</c:v>
                </c:pt>
                <c:pt idx="5054">
                  <c:v>42872</c:v>
                </c:pt>
                <c:pt idx="5055">
                  <c:v>42873</c:v>
                </c:pt>
                <c:pt idx="5056">
                  <c:v>42874</c:v>
                </c:pt>
                <c:pt idx="5057">
                  <c:v>42877</c:v>
                </c:pt>
                <c:pt idx="5058">
                  <c:v>42878</c:v>
                </c:pt>
                <c:pt idx="5059">
                  <c:v>42879</c:v>
                </c:pt>
                <c:pt idx="5060">
                  <c:v>42880</c:v>
                </c:pt>
                <c:pt idx="5061">
                  <c:v>42881</c:v>
                </c:pt>
                <c:pt idx="5062">
                  <c:v>42884</c:v>
                </c:pt>
                <c:pt idx="5063">
                  <c:v>42885</c:v>
                </c:pt>
                <c:pt idx="5064">
                  <c:v>42886</c:v>
                </c:pt>
                <c:pt idx="5065">
                  <c:v>42887</c:v>
                </c:pt>
                <c:pt idx="5066">
                  <c:v>42888</c:v>
                </c:pt>
                <c:pt idx="5067">
                  <c:v>42891</c:v>
                </c:pt>
                <c:pt idx="5068">
                  <c:v>42892</c:v>
                </c:pt>
                <c:pt idx="5069">
                  <c:v>42893</c:v>
                </c:pt>
                <c:pt idx="5070">
                  <c:v>42894</c:v>
                </c:pt>
                <c:pt idx="5071">
                  <c:v>42895</c:v>
                </c:pt>
                <c:pt idx="5072">
                  <c:v>42898</c:v>
                </c:pt>
                <c:pt idx="5073">
                  <c:v>42899</c:v>
                </c:pt>
                <c:pt idx="5074">
                  <c:v>42900</c:v>
                </c:pt>
                <c:pt idx="5075">
                  <c:v>42901</c:v>
                </c:pt>
                <c:pt idx="5076">
                  <c:v>42902</c:v>
                </c:pt>
                <c:pt idx="5077">
                  <c:v>42905</c:v>
                </c:pt>
                <c:pt idx="5078">
                  <c:v>42906</c:v>
                </c:pt>
                <c:pt idx="5079">
                  <c:v>42907</c:v>
                </c:pt>
                <c:pt idx="5080">
                  <c:v>42908</c:v>
                </c:pt>
                <c:pt idx="5081">
                  <c:v>42909</c:v>
                </c:pt>
                <c:pt idx="5082">
                  <c:v>42912</c:v>
                </c:pt>
                <c:pt idx="5083">
                  <c:v>42913</c:v>
                </c:pt>
                <c:pt idx="5084">
                  <c:v>42914</c:v>
                </c:pt>
                <c:pt idx="5085">
                  <c:v>42915</c:v>
                </c:pt>
                <c:pt idx="5086">
                  <c:v>42916</c:v>
                </c:pt>
                <c:pt idx="5087">
                  <c:v>42919</c:v>
                </c:pt>
                <c:pt idx="5088">
                  <c:v>42920</c:v>
                </c:pt>
                <c:pt idx="5089">
                  <c:v>42921</c:v>
                </c:pt>
                <c:pt idx="5090">
                  <c:v>42922</c:v>
                </c:pt>
                <c:pt idx="5091">
                  <c:v>42923</c:v>
                </c:pt>
                <c:pt idx="5092">
                  <c:v>42926</c:v>
                </c:pt>
                <c:pt idx="5093">
                  <c:v>42927</c:v>
                </c:pt>
                <c:pt idx="5094">
                  <c:v>42928</c:v>
                </c:pt>
                <c:pt idx="5095">
                  <c:v>42929</c:v>
                </c:pt>
                <c:pt idx="5096">
                  <c:v>42930</c:v>
                </c:pt>
                <c:pt idx="5097">
                  <c:v>42933</c:v>
                </c:pt>
                <c:pt idx="5098">
                  <c:v>42934</c:v>
                </c:pt>
                <c:pt idx="5099">
                  <c:v>42935</c:v>
                </c:pt>
                <c:pt idx="5100">
                  <c:v>42936</c:v>
                </c:pt>
                <c:pt idx="5101">
                  <c:v>42937</c:v>
                </c:pt>
                <c:pt idx="5102">
                  <c:v>42940</c:v>
                </c:pt>
                <c:pt idx="5103">
                  <c:v>42941</c:v>
                </c:pt>
                <c:pt idx="5104">
                  <c:v>42942</c:v>
                </c:pt>
                <c:pt idx="5105">
                  <c:v>42943</c:v>
                </c:pt>
                <c:pt idx="5106">
                  <c:v>42944</c:v>
                </c:pt>
                <c:pt idx="5107">
                  <c:v>42947</c:v>
                </c:pt>
                <c:pt idx="5108">
                  <c:v>42948</c:v>
                </c:pt>
                <c:pt idx="5109">
                  <c:v>42949</c:v>
                </c:pt>
                <c:pt idx="5110">
                  <c:v>42950</c:v>
                </c:pt>
                <c:pt idx="5111">
                  <c:v>42951</c:v>
                </c:pt>
                <c:pt idx="5112">
                  <c:v>42954</c:v>
                </c:pt>
                <c:pt idx="5113">
                  <c:v>42955</c:v>
                </c:pt>
                <c:pt idx="5114">
                  <c:v>42956</c:v>
                </c:pt>
                <c:pt idx="5115">
                  <c:v>42957</c:v>
                </c:pt>
                <c:pt idx="5116">
                  <c:v>42958</c:v>
                </c:pt>
                <c:pt idx="5117">
                  <c:v>42961</c:v>
                </c:pt>
                <c:pt idx="5118">
                  <c:v>42962</c:v>
                </c:pt>
                <c:pt idx="5119">
                  <c:v>42963</c:v>
                </c:pt>
                <c:pt idx="5120">
                  <c:v>42964</c:v>
                </c:pt>
                <c:pt idx="5121">
                  <c:v>42965</c:v>
                </c:pt>
                <c:pt idx="5122">
                  <c:v>42968</c:v>
                </c:pt>
                <c:pt idx="5123">
                  <c:v>42969</c:v>
                </c:pt>
                <c:pt idx="5124">
                  <c:v>42970</c:v>
                </c:pt>
                <c:pt idx="5125">
                  <c:v>42971</c:v>
                </c:pt>
                <c:pt idx="5126">
                  <c:v>42972</c:v>
                </c:pt>
                <c:pt idx="5127">
                  <c:v>42975</c:v>
                </c:pt>
                <c:pt idx="5128">
                  <c:v>42976</c:v>
                </c:pt>
                <c:pt idx="5129">
                  <c:v>42977</c:v>
                </c:pt>
                <c:pt idx="5130">
                  <c:v>42978</c:v>
                </c:pt>
                <c:pt idx="5131">
                  <c:v>42979</c:v>
                </c:pt>
                <c:pt idx="5132">
                  <c:v>42982</c:v>
                </c:pt>
                <c:pt idx="5133">
                  <c:v>42983</c:v>
                </c:pt>
                <c:pt idx="5134">
                  <c:v>42984</c:v>
                </c:pt>
                <c:pt idx="5135">
                  <c:v>42985</c:v>
                </c:pt>
                <c:pt idx="5136">
                  <c:v>42986</c:v>
                </c:pt>
                <c:pt idx="5137">
                  <c:v>42989</c:v>
                </c:pt>
                <c:pt idx="5138">
                  <c:v>42990</c:v>
                </c:pt>
                <c:pt idx="5139">
                  <c:v>42991</c:v>
                </c:pt>
                <c:pt idx="5140">
                  <c:v>42992</c:v>
                </c:pt>
                <c:pt idx="5141">
                  <c:v>42993</c:v>
                </c:pt>
                <c:pt idx="5142">
                  <c:v>42996</c:v>
                </c:pt>
                <c:pt idx="5143">
                  <c:v>42997</c:v>
                </c:pt>
                <c:pt idx="5144">
                  <c:v>42998</c:v>
                </c:pt>
                <c:pt idx="5145">
                  <c:v>42999</c:v>
                </c:pt>
                <c:pt idx="5146">
                  <c:v>43000</c:v>
                </c:pt>
                <c:pt idx="5147">
                  <c:v>43003</c:v>
                </c:pt>
                <c:pt idx="5148">
                  <c:v>43004</c:v>
                </c:pt>
                <c:pt idx="5149">
                  <c:v>43005</c:v>
                </c:pt>
                <c:pt idx="5150">
                  <c:v>43006</c:v>
                </c:pt>
                <c:pt idx="5151">
                  <c:v>43007</c:v>
                </c:pt>
                <c:pt idx="5152">
                  <c:v>43010</c:v>
                </c:pt>
                <c:pt idx="5153">
                  <c:v>43011</c:v>
                </c:pt>
                <c:pt idx="5154">
                  <c:v>43012</c:v>
                </c:pt>
                <c:pt idx="5155">
                  <c:v>43013</c:v>
                </c:pt>
                <c:pt idx="5156">
                  <c:v>43014</c:v>
                </c:pt>
                <c:pt idx="5157">
                  <c:v>43017</c:v>
                </c:pt>
                <c:pt idx="5158">
                  <c:v>43018</c:v>
                </c:pt>
                <c:pt idx="5159">
                  <c:v>43019</c:v>
                </c:pt>
                <c:pt idx="5160">
                  <c:v>43020</c:v>
                </c:pt>
                <c:pt idx="5161">
                  <c:v>43021</c:v>
                </c:pt>
                <c:pt idx="5162">
                  <c:v>43024</c:v>
                </c:pt>
                <c:pt idx="5163">
                  <c:v>43025</c:v>
                </c:pt>
                <c:pt idx="5164">
                  <c:v>43026</c:v>
                </c:pt>
                <c:pt idx="5165">
                  <c:v>43027</c:v>
                </c:pt>
                <c:pt idx="5166">
                  <c:v>43028</c:v>
                </c:pt>
                <c:pt idx="5167">
                  <c:v>43031</c:v>
                </c:pt>
                <c:pt idx="5168">
                  <c:v>43032</c:v>
                </c:pt>
                <c:pt idx="5169">
                  <c:v>43033</c:v>
                </c:pt>
                <c:pt idx="5170">
                  <c:v>43034</c:v>
                </c:pt>
                <c:pt idx="5171">
                  <c:v>43035</c:v>
                </c:pt>
                <c:pt idx="5172">
                  <c:v>43038</c:v>
                </c:pt>
                <c:pt idx="5173">
                  <c:v>43039</c:v>
                </c:pt>
                <c:pt idx="5174">
                  <c:v>43040</c:v>
                </c:pt>
                <c:pt idx="5175">
                  <c:v>43041</c:v>
                </c:pt>
                <c:pt idx="5176">
                  <c:v>43042</c:v>
                </c:pt>
                <c:pt idx="5177">
                  <c:v>43045</c:v>
                </c:pt>
                <c:pt idx="5178">
                  <c:v>43046</c:v>
                </c:pt>
                <c:pt idx="5179">
                  <c:v>43047</c:v>
                </c:pt>
                <c:pt idx="5180">
                  <c:v>43048</c:v>
                </c:pt>
                <c:pt idx="5181">
                  <c:v>43049</c:v>
                </c:pt>
                <c:pt idx="5182">
                  <c:v>43052</c:v>
                </c:pt>
                <c:pt idx="5183">
                  <c:v>43053</c:v>
                </c:pt>
                <c:pt idx="5184">
                  <c:v>43054</c:v>
                </c:pt>
                <c:pt idx="5185">
                  <c:v>43055</c:v>
                </c:pt>
                <c:pt idx="5186">
                  <c:v>43056</c:v>
                </c:pt>
                <c:pt idx="5187">
                  <c:v>43059</c:v>
                </c:pt>
                <c:pt idx="5188">
                  <c:v>43060</c:v>
                </c:pt>
                <c:pt idx="5189">
                  <c:v>43061</c:v>
                </c:pt>
                <c:pt idx="5190">
                  <c:v>43062</c:v>
                </c:pt>
                <c:pt idx="5191">
                  <c:v>43063</c:v>
                </c:pt>
                <c:pt idx="5192">
                  <c:v>43066</c:v>
                </c:pt>
                <c:pt idx="5193">
                  <c:v>43067</c:v>
                </c:pt>
                <c:pt idx="5194">
                  <c:v>43068</c:v>
                </c:pt>
                <c:pt idx="5195">
                  <c:v>43069</c:v>
                </c:pt>
                <c:pt idx="5196">
                  <c:v>43070</c:v>
                </c:pt>
                <c:pt idx="5197">
                  <c:v>43073</c:v>
                </c:pt>
                <c:pt idx="5198">
                  <c:v>43074</c:v>
                </c:pt>
                <c:pt idx="5199">
                  <c:v>43075</c:v>
                </c:pt>
                <c:pt idx="5200">
                  <c:v>43076</c:v>
                </c:pt>
                <c:pt idx="5201">
                  <c:v>43077</c:v>
                </c:pt>
                <c:pt idx="5202">
                  <c:v>43080</c:v>
                </c:pt>
                <c:pt idx="5203">
                  <c:v>43081</c:v>
                </c:pt>
                <c:pt idx="5204">
                  <c:v>43082</c:v>
                </c:pt>
                <c:pt idx="5205">
                  <c:v>43083</c:v>
                </c:pt>
                <c:pt idx="5206">
                  <c:v>43084</c:v>
                </c:pt>
                <c:pt idx="5207">
                  <c:v>43087</c:v>
                </c:pt>
                <c:pt idx="5208">
                  <c:v>43088</c:v>
                </c:pt>
                <c:pt idx="5209">
                  <c:v>43089</c:v>
                </c:pt>
                <c:pt idx="5210">
                  <c:v>43090</c:v>
                </c:pt>
                <c:pt idx="5211">
                  <c:v>43091</c:v>
                </c:pt>
                <c:pt idx="5212">
                  <c:v>43094</c:v>
                </c:pt>
                <c:pt idx="5213">
                  <c:v>43095</c:v>
                </c:pt>
                <c:pt idx="5214">
                  <c:v>43096</c:v>
                </c:pt>
                <c:pt idx="5215">
                  <c:v>43097</c:v>
                </c:pt>
                <c:pt idx="5216">
                  <c:v>43098</c:v>
                </c:pt>
                <c:pt idx="5217">
                  <c:v>43101</c:v>
                </c:pt>
                <c:pt idx="5218">
                  <c:v>43102</c:v>
                </c:pt>
                <c:pt idx="5219">
                  <c:v>43103</c:v>
                </c:pt>
                <c:pt idx="5220">
                  <c:v>43104</c:v>
                </c:pt>
                <c:pt idx="5221">
                  <c:v>43105</c:v>
                </c:pt>
                <c:pt idx="5222">
                  <c:v>43108</c:v>
                </c:pt>
                <c:pt idx="5223">
                  <c:v>43109</c:v>
                </c:pt>
                <c:pt idx="5224">
                  <c:v>43110</c:v>
                </c:pt>
                <c:pt idx="5225">
                  <c:v>43111</c:v>
                </c:pt>
                <c:pt idx="5226">
                  <c:v>43112</c:v>
                </c:pt>
                <c:pt idx="5227">
                  <c:v>43115</c:v>
                </c:pt>
                <c:pt idx="5228">
                  <c:v>43116</c:v>
                </c:pt>
                <c:pt idx="5229">
                  <c:v>43117</c:v>
                </c:pt>
                <c:pt idx="5230">
                  <c:v>43118</c:v>
                </c:pt>
                <c:pt idx="5231">
                  <c:v>43119</c:v>
                </c:pt>
                <c:pt idx="5232">
                  <c:v>43122</c:v>
                </c:pt>
                <c:pt idx="5233">
                  <c:v>43123</c:v>
                </c:pt>
                <c:pt idx="5234">
                  <c:v>43124</c:v>
                </c:pt>
                <c:pt idx="5235">
                  <c:v>43125</c:v>
                </c:pt>
                <c:pt idx="5236">
                  <c:v>43126</c:v>
                </c:pt>
                <c:pt idx="5237">
                  <c:v>43129</c:v>
                </c:pt>
                <c:pt idx="5238">
                  <c:v>43130</c:v>
                </c:pt>
                <c:pt idx="5239">
                  <c:v>43131</c:v>
                </c:pt>
                <c:pt idx="5240">
                  <c:v>43132</c:v>
                </c:pt>
                <c:pt idx="5241">
                  <c:v>43133</c:v>
                </c:pt>
                <c:pt idx="5242">
                  <c:v>43136</c:v>
                </c:pt>
                <c:pt idx="5243">
                  <c:v>43137</c:v>
                </c:pt>
                <c:pt idx="5244">
                  <c:v>43138</c:v>
                </c:pt>
                <c:pt idx="5245">
                  <c:v>43139</c:v>
                </c:pt>
                <c:pt idx="5246">
                  <c:v>43140</c:v>
                </c:pt>
                <c:pt idx="5247">
                  <c:v>43143</c:v>
                </c:pt>
                <c:pt idx="5248">
                  <c:v>43144</c:v>
                </c:pt>
                <c:pt idx="5249">
                  <c:v>43145</c:v>
                </c:pt>
                <c:pt idx="5250">
                  <c:v>43146</c:v>
                </c:pt>
                <c:pt idx="5251">
                  <c:v>43147</c:v>
                </c:pt>
                <c:pt idx="5252">
                  <c:v>43150</c:v>
                </c:pt>
                <c:pt idx="5253">
                  <c:v>43151</c:v>
                </c:pt>
                <c:pt idx="5254">
                  <c:v>43152</c:v>
                </c:pt>
                <c:pt idx="5255">
                  <c:v>43153</c:v>
                </c:pt>
                <c:pt idx="5256">
                  <c:v>43154</c:v>
                </c:pt>
                <c:pt idx="5257">
                  <c:v>43157</c:v>
                </c:pt>
                <c:pt idx="5258">
                  <c:v>43158</c:v>
                </c:pt>
                <c:pt idx="5259">
                  <c:v>43159</c:v>
                </c:pt>
                <c:pt idx="5260">
                  <c:v>43160</c:v>
                </c:pt>
                <c:pt idx="5261">
                  <c:v>43161</c:v>
                </c:pt>
                <c:pt idx="5262">
                  <c:v>43164</c:v>
                </c:pt>
                <c:pt idx="5263">
                  <c:v>43165</c:v>
                </c:pt>
                <c:pt idx="5264">
                  <c:v>43166</c:v>
                </c:pt>
                <c:pt idx="5265">
                  <c:v>43167</c:v>
                </c:pt>
                <c:pt idx="5266">
                  <c:v>43168</c:v>
                </c:pt>
                <c:pt idx="5267">
                  <c:v>43171</c:v>
                </c:pt>
                <c:pt idx="5268">
                  <c:v>43172</c:v>
                </c:pt>
                <c:pt idx="5269">
                  <c:v>43173</c:v>
                </c:pt>
                <c:pt idx="5270">
                  <c:v>43174</c:v>
                </c:pt>
                <c:pt idx="5271">
                  <c:v>43175</c:v>
                </c:pt>
                <c:pt idx="5272">
                  <c:v>43178</c:v>
                </c:pt>
                <c:pt idx="5273">
                  <c:v>43179</c:v>
                </c:pt>
                <c:pt idx="5274">
                  <c:v>43180</c:v>
                </c:pt>
                <c:pt idx="5275">
                  <c:v>43181</c:v>
                </c:pt>
                <c:pt idx="5276">
                  <c:v>43182</c:v>
                </c:pt>
                <c:pt idx="5277">
                  <c:v>43185</c:v>
                </c:pt>
                <c:pt idx="5278">
                  <c:v>43186</c:v>
                </c:pt>
                <c:pt idx="5279">
                  <c:v>43187</c:v>
                </c:pt>
                <c:pt idx="5280">
                  <c:v>43188</c:v>
                </c:pt>
                <c:pt idx="5281">
                  <c:v>43189</c:v>
                </c:pt>
                <c:pt idx="5282">
                  <c:v>43192</c:v>
                </c:pt>
                <c:pt idx="5283">
                  <c:v>43193</c:v>
                </c:pt>
                <c:pt idx="5284">
                  <c:v>43194</c:v>
                </c:pt>
                <c:pt idx="5285">
                  <c:v>43195</c:v>
                </c:pt>
                <c:pt idx="5286">
                  <c:v>43196</c:v>
                </c:pt>
                <c:pt idx="5287">
                  <c:v>43199</c:v>
                </c:pt>
                <c:pt idx="5288">
                  <c:v>43200</c:v>
                </c:pt>
                <c:pt idx="5289">
                  <c:v>43201</c:v>
                </c:pt>
                <c:pt idx="5290">
                  <c:v>43202</c:v>
                </c:pt>
                <c:pt idx="5291">
                  <c:v>43203</c:v>
                </c:pt>
                <c:pt idx="5292">
                  <c:v>43206</c:v>
                </c:pt>
                <c:pt idx="5293">
                  <c:v>43207</c:v>
                </c:pt>
                <c:pt idx="5294">
                  <c:v>43208</c:v>
                </c:pt>
                <c:pt idx="5295">
                  <c:v>43209</c:v>
                </c:pt>
                <c:pt idx="5296">
                  <c:v>43210</c:v>
                </c:pt>
                <c:pt idx="5297">
                  <c:v>43213</c:v>
                </c:pt>
                <c:pt idx="5298">
                  <c:v>43214</c:v>
                </c:pt>
                <c:pt idx="5299">
                  <c:v>43215</c:v>
                </c:pt>
                <c:pt idx="5300">
                  <c:v>43216</c:v>
                </c:pt>
                <c:pt idx="5301">
                  <c:v>43217</c:v>
                </c:pt>
                <c:pt idx="5302">
                  <c:v>43220</c:v>
                </c:pt>
                <c:pt idx="5303">
                  <c:v>43221</c:v>
                </c:pt>
                <c:pt idx="5304">
                  <c:v>43222</c:v>
                </c:pt>
                <c:pt idx="5305">
                  <c:v>43223</c:v>
                </c:pt>
                <c:pt idx="5306">
                  <c:v>43224</c:v>
                </c:pt>
                <c:pt idx="5307">
                  <c:v>43227</c:v>
                </c:pt>
                <c:pt idx="5308">
                  <c:v>43228</c:v>
                </c:pt>
                <c:pt idx="5309">
                  <c:v>43229</c:v>
                </c:pt>
                <c:pt idx="5310">
                  <c:v>43230</c:v>
                </c:pt>
                <c:pt idx="5311">
                  <c:v>43231</c:v>
                </c:pt>
                <c:pt idx="5312">
                  <c:v>43234</c:v>
                </c:pt>
                <c:pt idx="5313">
                  <c:v>43235</c:v>
                </c:pt>
                <c:pt idx="5314">
                  <c:v>43236</c:v>
                </c:pt>
                <c:pt idx="5315">
                  <c:v>43237</c:v>
                </c:pt>
                <c:pt idx="5316">
                  <c:v>43238</c:v>
                </c:pt>
                <c:pt idx="5317">
                  <c:v>43241</c:v>
                </c:pt>
                <c:pt idx="5318">
                  <c:v>43242</c:v>
                </c:pt>
                <c:pt idx="5319">
                  <c:v>43243</c:v>
                </c:pt>
                <c:pt idx="5320">
                  <c:v>43244</c:v>
                </c:pt>
                <c:pt idx="5321">
                  <c:v>43245</c:v>
                </c:pt>
                <c:pt idx="5322">
                  <c:v>43248</c:v>
                </c:pt>
                <c:pt idx="5323">
                  <c:v>43249</c:v>
                </c:pt>
                <c:pt idx="5324">
                  <c:v>43250</c:v>
                </c:pt>
                <c:pt idx="5325">
                  <c:v>43251</c:v>
                </c:pt>
                <c:pt idx="5326">
                  <c:v>43252</c:v>
                </c:pt>
                <c:pt idx="5327">
                  <c:v>43255</c:v>
                </c:pt>
                <c:pt idx="5328">
                  <c:v>43256</c:v>
                </c:pt>
                <c:pt idx="5329">
                  <c:v>43257</c:v>
                </c:pt>
                <c:pt idx="5330">
                  <c:v>43258</c:v>
                </c:pt>
                <c:pt idx="5331">
                  <c:v>43259</c:v>
                </c:pt>
                <c:pt idx="5332">
                  <c:v>43262</c:v>
                </c:pt>
                <c:pt idx="5333">
                  <c:v>43263</c:v>
                </c:pt>
                <c:pt idx="5334">
                  <c:v>43264</c:v>
                </c:pt>
                <c:pt idx="5335">
                  <c:v>43265</c:v>
                </c:pt>
                <c:pt idx="5336">
                  <c:v>43266</c:v>
                </c:pt>
                <c:pt idx="5337">
                  <c:v>43269</c:v>
                </c:pt>
                <c:pt idx="5338">
                  <c:v>43270</c:v>
                </c:pt>
                <c:pt idx="5339">
                  <c:v>43271</c:v>
                </c:pt>
                <c:pt idx="5340">
                  <c:v>43272</c:v>
                </c:pt>
                <c:pt idx="5341">
                  <c:v>43273</c:v>
                </c:pt>
                <c:pt idx="5342">
                  <c:v>43276</c:v>
                </c:pt>
                <c:pt idx="5343">
                  <c:v>43277</c:v>
                </c:pt>
                <c:pt idx="5344">
                  <c:v>43278</c:v>
                </c:pt>
                <c:pt idx="5345">
                  <c:v>43279</c:v>
                </c:pt>
                <c:pt idx="5346">
                  <c:v>43280</c:v>
                </c:pt>
                <c:pt idx="5347">
                  <c:v>43283</c:v>
                </c:pt>
                <c:pt idx="5348">
                  <c:v>43284</c:v>
                </c:pt>
                <c:pt idx="5349">
                  <c:v>43285</c:v>
                </c:pt>
                <c:pt idx="5350">
                  <c:v>43286</c:v>
                </c:pt>
                <c:pt idx="5351">
                  <c:v>43287</c:v>
                </c:pt>
                <c:pt idx="5352">
                  <c:v>43290</c:v>
                </c:pt>
                <c:pt idx="5353">
                  <c:v>43291</c:v>
                </c:pt>
                <c:pt idx="5354">
                  <c:v>43292</c:v>
                </c:pt>
                <c:pt idx="5355">
                  <c:v>43293</c:v>
                </c:pt>
                <c:pt idx="5356">
                  <c:v>43294</c:v>
                </c:pt>
                <c:pt idx="5357">
                  <c:v>43297</c:v>
                </c:pt>
                <c:pt idx="5358">
                  <c:v>43298</c:v>
                </c:pt>
                <c:pt idx="5359">
                  <c:v>43299</c:v>
                </c:pt>
                <c:pt idx="5360">
                  <c:v>43300</c:v>
                </c:pt>
                <c:pt idx="5361">
                  <c:v>43301</c:v>
                </c:pt>
                <c:pt idx="5362">
                  <c:v>43304</c:v>
                </c:pt>
                <c:pt idx="5363">
                  <c:v>43305</c:v>
                </c:pt>
                <c:pt idx="5364">
                  <c:v>43306</c:v>
                </c:pt>
                <c:pt idx="5365">
                  <c:v>43307</c:v>
                </c:pt>
                <c:pt idx="5366">
                  <c:v>43308</c:v>
                </c:pt>
                <c:pt idx="5367">
                  <c:v>43311</c:v>
                </c:pt>
                <c:pt idx="5368">
                  <c:v>43312</c:v>
                </c:pt>
                <c:pt idx="5369">
                  <c:v>43313</c:v>
                </c:pt>
                <c:pt idx="5370">
                  <c:v>43314</c:v>
                </c:pt>
                <c:pt idx="5371">
                  <c:v>43315</c:v>
                </c:pt>
                <c:pt idx="5372">
                  <c:v>43318</c:v>
                </c:pt>
                <c:pt idx="5373">
                  <c:v>43319</c:v>
                </c:pt>
                <c:pt idx="5374">
                  <c:v>43320</c:v>
                </c:pt>
                <c:pt idx="5375">
                  <c:v>43321</c:v>
                </c:pt>
                <c:pt idx="5376">
                  <c:v>43322</c:v>
                </c:pt>
                <c:pt idx="5377">
                  <c:v>43325</c:v>
                </c:pt>
                <c:pt idx="5378">
                  <c:v>43326</c:v>
                </c:pt>
                <c:pt idx="5379">
                  <c:v>43327</c:v>
                </c:pt>
                <c:pt idx="5380">
                  <c:v>43328</c:v>
                </c:pt>
                <c:pt idx="5381">
                  <c:v>43329</c:v>
                </c:pt>
                <c:pt idx="5382">
                  <c:v>43332</c:v>
                </c:pt>
                <c:pt idx="5383">
                  <c:v>43333</c:v>
                </c:pt>
                <c:pt idx="5384">
                  <c:v>43334</c:v>
                </c:pt>
                <c:pt idx="5385">
                  <c:v>43335</c:v>
                </c:pt>
                <c:pt idx="5386">
                  <c:v>43336</c:v>
                </c:pt>
                <c:pt idx="5387">
                  <c:v>43339</c:v>
                </c:pt>
                <c:pt idx="5388">
                  <c:v>43340</c:v>
                </c:pt>
                <c:pt idx="5389">
                  <c:v>43341</c:v>
                </c:pt>
                <c:pt idx="5390">
                  <c:v>43342</c:v>
                </c:pt>
                <c:pt idx="5391">
                  <c:v>43343</c:v>
                </c:pt>
                <c:pt idx="5392">
                  <c:v>43346</c:v>
                </c:pt>
                <c:pt idx="5393">
                  <c:v>43347</c:v>
                </c:pt>
                <c:pt idx="5394">
                  <c:v>43348</c:v>
                </c:pt>
                <c:pt idx="5395">
                  <c:v>43349</c:v>
                </c:pt>
                <c:pt idx="5396">
                  <c:v>43350</c:v>
                </c:pt>
                <c:pt idx="5397">
                  <c:v>43353</c:v>
                </c:pt>
                <c:pt idx="5398">
                  <c:v>43354</c:v>
                </c:pt>
                <c:pt idx="5399">
                  <c:v>43355</c:v>
                </c:pt>
                <c:pt idx="5400">
                  <c:v>43356</c:v>
                </c:pt>
                <c:pt idx="5401">
                  <c:v>43357</c:v>
                </c:pt>
                <c:pt idx="5402">
                  <c:v>43360</c:v>
                </c:pt>
                <c:pt idx="5403">
                  <c:v>43361</c:v>
                </c:pt>
                <c:pt idx="5404">
                  <c:v>43362</c:v>
                </c:pt>
                <c:pt idx="5405">
                  <c:v>43363</c:v>
                </c:pt>
                <c:pt idx="5406">
                  <c:v>43364</c:v>
                </c:pt>
                <c:pt idx="5407">
                  <c:v>43367</c:v>
                </c:pt>
                <c:pt idx="5408">
                  <c:v>43368</c:v>
                </c:pt>
                <c:pt idx="5409">
                  <c:v>43369</c:v>
                </c:pt>
                <c:pt idx="5410">
                  <c:v>43370</c:v>
                </c:pt>
                <c:pt idx="5411">
                  <c:v>43371</c:v>
                </c:pt>
                <c:pt idx="5412">
                  <c:v>43374</c:v>
                </c:pt>
                <c:pt idx="5413">
                  <c:v>43375</c:v>
                </c:pt>
                <c:pt idx="5414">
                  <c:v>43376</c:v>
                </c:pt>
                <c:pt idx="5415">
                  <c:v>43377</c:v>
                </c:pt>
                <c:pt idx="5416">
                  <c:v>43378</c:v>
                </c:pt>
                <c:pt idx="5417">
                  <c:v>43381</c:v>
                </c:pt>
                <c:pt idx="5418">
                  <c:v>43382</c:v>
                </c:pt>
                <c:pt idx="5419">
                  <c:v>43383</c:v>
                </c:pt>
                <c:pt idx="5420">
                  <c:v>43384</c:v>
                </c:pt>
                <c:pt idx="5421">
                  <c:v>43385</c:v>
                </c:pt>
                <c:pt idx="5422">
                  <c:v>43388</c:v>
                </c:pt>
                <c:pt idx="5423">
                  <c:v>43389</c:v>
                </c:pt>
                <c:pt idx="5424">
                  <c:v>43390</c:v>
                </c:pt>
                <c:pt idx="5425">
                  <c:v>43391</c:v>
                </c:pt>
                <c:pt idx="5426">
                  <c:v>43392</c:v>
                </c:pt>
                <c:pt idx="5427">
                  <c:v>43395</c:v>
                </c:pt>
                <c:pt idx="5428">
                  <c:v>43396</c:v>
                </c:pt>
                <c:pt idx="5429">
                  <c:v>43397</c:v>
                </c:pt>
                <c:pt idx="5430">
                  <c:v>43398</c:v>
                </c:pt>
                <c:pt idx="5431">
                  <c:v>43399</c:v>
                </c:pt>
                <c:pt idx="5432">
                  <c:v>43402</c:v>
                </c:pt>
                <c:pt idx="5433">
                  <c:v>43403</c:v>
                </c:pt>
                <c:pt idx="5434">
                  <c:v>43404</c:v>
                </c:pt>
                <c:pt idx="5435">
                  <c:v>43405</c:v>
                </c:pt>
                <c:pt idx="5436">
                  <c:v>43406</c:v>
                </c:pt>
                <c:pt idx="5437">
                  <c:v>43409</c:v>
                </c:pt>
                <c:pt idx="5438">
                  <c:v>43410</c:v>
                </c:pt>
                <c:pt idx="5439">
                  <c:v>43411</c:v>
                </c:pt>
                <c:pt idx="5440">
                  <c:v>43412</c:v>
                </c:pt>
                <c:pt idx="5441">
                  <c:v>43413</c:v>
                </c:pt>
                <c:pt idx="5442">
                  <c:v>43416</c:v>
                </c:pt>
                <c:pt idx="5443">
                  <c:v>43417</c:v>
                </c:pt>
                <c:pt idx="5444">
                  <c:v>43418</c:v>
                </c:pt>
                <c:pt idx="5445">
                  <c:v>43419</c:v>
                </c:pt>
                <c:pt idx="5446">
                  <c:v>43420</c:v>
                </c:pt>
                <c:pt idx="5447">
                  <c:v>43423</c:v>
                </c:pt>
                <c:pt idx="5448">
                  <c:v>43424</c:v>
                </c:pt>
                <c:pt idx="5449">
                  <c:v>43425</c:v>
                </c:pt>
                <c:pt idx="5450">
                  <c:v>43426</c:v>
                </c:pt>
                <c:pt idx="5451">
                  <c:v>43427</c:v>
                </c:pt>
                <c:pt idx="5452">
                  <c:v>43430</c:v>
                </c:pt>
                <c:pt idx="5453">
                  <c:v>43431</c:v>
                </c:pt>
                <c:pt idx="5454">
                  <c:v>43432</c:v>
                </c:pt>
                <c:pt idx="5455">
                  <c:v>43433</c:v>
                </c:pt>
                <c:pt idx="5456">
                  <c:v>43434</c:v>
                </c:pt>
                <c:pt idx="5457">
                  <c:v>43437</c:v>
                </c:pt>
                <c:pt idx="5458">
                  <c:v>43438</c:v>
                </c:pt>
                <c:pt idx="5459">
                  <c:v>43439</c:v>
                </c:pt>
                <c:pt idx="5460">
                  <c:v>43440</c:v>
                </c:pt>
                <c:pt idx="5461">
                  <c:v>43441</c:v>
                </c:pt>
                <c:pt idx="5462">
                  <c:v>43444</c:v>
                </c:pt>
                <c:pt idx="5463">
                  <c:v>43445</c:v>
                </c:pt>
                <c:pt idx="5464">
                  <c:v>43446</c:v>
                </c:pt>
                <c:pt idx="5465">
                  <c:v>43447</c:v>
                </c:pt>
                <c:pt idx="5466">
                  <c:v>43448</c:v>
                </c:pt>
                <c:pt idx="5467">
                  <c:v>43451</c:v>
                </c:pt>
                <c:pt idx="5468">
                  <c:v>43452</c:v>
                </c:pt>
                <c:pt idx="5469">
                  <c:v>43453</c:v>
                </c:pt>
                <c:pt idx="5470">
                  <c:v>43454</c:v>
                </c:pt>
                <c:pt idx="5471">
                  <c:v>43455</c:v>
                </c:pt>
                <c:pt idx="5472">
                  <c:v>43458</c:v>
                </c:pt>
                <c:pt idx="5473">
                  <c:v>43459</c:v>
                </c:pt>
                <c:pt idx="5474">
                  <c:v>43460</c:v>
                </c:pt>
                <c:pt idx="5475">
                  <c:v>43461</c:v>
                </c:pt>
                <c:pt idx="5476">
                  <c:v>43462</c:v>
                </c:pt>
                <c:pt idx="5477">
                  <c:v>43465</c:v>
                </c:pt>
                <c:pt idx="5478">
                  <c:v>43466</c:v>
                </c:pt>
                <c:pt idx="5479">
                  <c:v>43467</c:v>
                </c:pt>
                <c:pt idx="5480">
                  <c:v>43468</c:v>
                </c:pt>
                <c:pt idx="5481">
                  <c:v>43469</c:v>
                </c:pt>
                <c:pt idx="5482">
                  <c:v>43472</c:v>
                </c:pt>
                <c:pt idx="5483">
                  <c:v>43473</c:v>
                </c:pt>
                <c:pt idx="5484">
                  <c:v>43474</c:v>
                </c:pt>
                <c:pt idx="5485">
                  <c:v>43475</c:v>
                </c:pt>
                <c:pt idx="5486">
                  <c:v>43476</c:v>
                </c:pt>
                <c:pt idx="5487">
                  <c:v>43479</c:v>
                </c:pt>
                <c:pt idx="5488">
                  <c:v>43480</c:v>
                </c:pt>
                <c:pt idx="5489">
                  <c:v>43481</c:v>
                </c:pt>
                <c:pt idx="5490">
                  <c:v>43482</c:v>
                </c:pt>
                <c:pt idx="5491">
                  <c:v>43483</c:v>
                </c:pt>
                <c:pt idx="5492">
                  <c:v>43486</c:v>
                </c:pt>
                <c:pt idx="5493">
                  <c:v>43487</c:v>
                </c:pt>
                <c:pt idx="5494">
                  <c:v>43488</c:v>
                </c:pt>
                <c:pt idx="5495">
                  <c:v>43489</c:v>
                </c:pt>
                <c:pt idx="5496">
                  <c:v>43490</c:v>
                </c:pt>
                <c:pt idx="5497">
                  <c:v>43493</c:v>
                </c:pt>
                <c:pt idx="5498">
                  <c:v>43494</c:v>
                </c:pt>
                <c:pt idx="5499">
                  <c:v>43495</c:v>
                </c:pt>
                <c:pt idx="5500">
                  <c:v>43496</c:v>
                </c:pt>
                <c:pt idx="5501">
                  <c:v>43497</c:v>
                </c:pt>
                <c:pt idx="5502">
                  <c:v>43500</c:v>
                </c:pt>
                <c:pt idx="5503">
                  <c:v>43501</c:v>
                </c:pt>
                <c:pt idx="5504">
                  <c:v>43502</c:v>
                </c:pt>
                <c:pt idx="5505">
                  <c:v>43503</c:v>
                </c:pt>
                <c:pt idx="5506">
                  <c:v>43504</c:v>
                </c:pt>
                <c:pt idx="5507">
                  <c:v>43507</c:v>
                </c:pt>
                <c:pt idx="5508">
                  <c:v>43508</c:v>
                </c:pt>
                <c:pt idx="5509">
                  <c:v>43509</c:v>
                </c:pt>
                <c:pt idx="5510">
                  <c:v>43510</c:v>
                </c:pt>
                <c:pt idx="5511">
                  <c:v>43511</c:v>
                </c:pt>
                <c:pt idx="5512">
                  <c:v>43514</c:v>
                </c:pt>
                <c:pt idx="5513">
                  <c:v>43515</c:v>
                </c:pt>
                <c:pt idx="5514">
                  <c:v>43516</c:v>
                </c:pt>
                <c:pt idx="5515">
                  <c:v>43517</c:v>
                </c:pt>
                <c:pt idx="5516">
                  <c:v>43518</c:v>
                </c:pt>
                <c:pt idx="5517">
                  <c:v>43521</c:v>
                </c:pt>
                <c:pt idx="5518">
                  <c:v>43522</c:v>
                </c:pt>
                <c:pt idx="5519">
                  <c:v>43523</c:v>
                </c:pt>
                <c:pt idx="5520">
                  <c:v>43524</c:v>
                </c:pt>
                <c:pt idx="5521">
                  <c:v>43525</c:v>
                </c:pt>
                <c:pt idx="5522">
                  <c:v>43528</c:v>
                </c:pt>
                <c:pt idx="5523">
                  <c:v>43529</c:v>
                </c:pt>
                <c:pt idx="5524">
                  <c:v>43530</c:v>
                </c:pt>
                <c:pt idx="5525">
                  <c:v>43531</c:v>
                </c:pt>
                <c:pt idx="5526">
                  <c:v>43532</c:v>
                </c:pt>
                <c:pt idx="5527">
                  <c:v>43535</c:v>
                </c:pt>
                <c:pt idx="5528">
                  <c:v>43536</c:v>
                </c:pt>
                <c:pt idx="5529">
                  <c:v>43537</c:v>
                </c:pt>
                <c:pt idx="5530">
                  <c:v>43538</c:v>
                </c:pt>
                <c:pt idx="5531">
                  <c:v>43539</c:v>
                </c:pt>
                <c:pt idx="5532">
                  <c:v>43542</c:v>
                </c:pt>
                <c:pt idx="5533">
                  <c:v>43543</c:v>
                </c:pt>
                <c:pt idx="5534">
                  <c:v>43544</c:v>
                </c:pt>
                <c:pt idx="5535">
                  <c:v>43545</c:v>
                </c:pt>
                <c:pt idx="5536">
                  <c:v>43546</c:v>
                </c:pt>
                <c:pt idx="5537">
                  <c:v>43549</c:v>
                </c:pt>
                <c:pt idx="5538">
                  <c:v>43550</c:v>
                </c:pt>
                <c:pt idx="5539">
                  <c:v>43551</c:v>
                </c:pt>
                <c:pt idx="5540">
                  <c:v>43552</c:v>
                </c:pt>
                <c:pt idx="5541">
                  <c:v>43553</c:v>
                </c:pt>
                <c:pt idx="5542">
                  <c:v>43556</c:v>
                </c:pt>
                <c:pt idx="5543">
                  <c:v>43557</c:v>
                </c:pt>
                <c:pt idx="5544">
                  <c:v>43558</c:v>
                </c:pt>
                <c:pt idx="5545">
                  <c:v>43559</c:v>
                </c:pt>
                <c:pt idx="5546">
                  <c:v>43560</c:v>
                </c:pt>
                <c:pt idx="5547">
                  <c:v>43563</c:v>
                </c:pt>
                <c:pt idx="5548">
                  <c:v>43564</c:v>
                </c:pt>
                <c:pt idx="5549">
                  <c:v>43565</c:v>
                </c:pt>
                <c:pt idx="5550">
                  <c:v>43566</c:v>
                </c:pt>
                <c:pt idx="5551">
                  <c:v>43567</c:v>
                </c:pt>
                <c:pt idx="5552">
                  <c:v>43570</c:v>
                </c:pt>
                <c:pt idx="5553">
                  <c:v>43571</c:v>
                </c:pt>
                <c:pt idx="5554">
                  <c:v>43572</c:v>
                </c:pt>
                <c:pt idx="5555">
                  <c:v>43573</c:v>
                </c:pt>
                <c:pt idx="5556">
                  <c:v>43574</c:v>
                </c:pt>
                <c:pt idx="5557">
                  <c:v>43577</c:v>
                </c:pt>
                <c:pt idx="5558">
                  <c:v>43578</c:v>
                </c:pt>
                <c:pt idx="5559">
                  <c:v>43579</c:v>
                </c:pt>
                <c:pt idx="5560">
                  <c:v>43580</c:v>
                </c:pt>
                <c:pt idx="5561">
                  <c:v>43581</c:v>
                </c:pt>
                <c:pt idx="5562">
                  <c:v>43584</c:v>
                </c:pt>
                <c:pt idx="5563">
                  <c:v>43585</c:v>
                </c:pt>
                <c:pt idx="5564">
                  <c:v>43586</c:v>
                </c:pt>
                <c:pt idx="5565">
                  <c:v>43587</c:v>
                </c:pt>
                <c:pt idx="5566">
                  <c:v>43588</c:v>
                </c:pt>
                <c:pt idx="5567">
                  <c:v>43591</c:v>
                </c:pt>
                <c:pt idx="5568">
                  <c:v>43592</c:v>
                </c:pt>
                <c:pt idx="5569">
                  <c:v>43593</c:v>
                </c:pt>
                <c:pt idx="5570">
                  <c:v>43594</c:v>
                </c:pt>
                <c:pt idx="5571">
                  <c:v>43595</c:v>
                </c:pt>
                <c:pt idx="5572">
                  <c:v>43598</c:v>
                </c:pt>
                <c:pt idx="5573">
                  <c:v>43599</c:v>
                </c:pt>
                <c:pt idx="5574">
                  <c:v>43600</c:v>
                </c:pt>
                <c:pt idx="5575">
                  <c:v>43601</c:v>
                </c:pt>
                <c:pt idx="5576">
                  <c:v>43602</c:v>
                </c:pt>
                <c:pt idx="5577">
                  <c:v>43605</c:v>
                </c:pt>
                <c:pt idx="5578">
                  <c:v>43606</c:v>
                </c:pt>
                <c:pt idx="5579">
                  <c:v>43607</c:v>
                </c:pt>
                <c:pt idx="5580">
                  <c:v>43608</c:v>
                </c:pt>
                <c:pt idx="5581">
                  <c:v>43609</c:v>
                </c:pt>
                <c:pt idx="5582">
                  <c:v>43612</c:v>
                </c:pt>
                <c:pt idx="5583">
                  <c:v>43613</c:v>
                </c:pt>
                <c:pt idx="5584">
                  <c:v>43614</c:v>
                </c:pt>
                <c:pt idx="5585">
                  <c:v>43615</c:v>
                </c:pt>
                <c:pt idx="5586">
                  <c:v>43616</c:v>
                </c:pt>
              </c:numCache>
            </c:numRef>
          </c:cat>
          <c:val>
            <c:numRef>
              <c:f>'1'!$B$8:$B$5595</c:f>
              <c:numCache>
                <c:formatCode>General</c:formatCode>
                <c:ptCount val="5588"/>
                <c:pt idx="0">
                  <c:v>5.7430000000000003</c:v>
                </c:pt>
                <c:pt idx="1">
                  <c:v>5.6470000000000002</c:v>
                </c:pt>
                <c:pt idx="2">
                  <c:v>5.5060000000000002</c:v>
                </c:pt>
                <c:pt idx="3">
                  <c:v>5.4669999999999996</c:v>
                </c:pt>
                <c:pt idx="4">
                  <c:v>5.5289999999999999</c:v>
                </c:pt>
                <c:pt idx="5">
                  <c:v>5.4710000000000001</c:v>
                </c:pt>
                <c:pt idx="6">
                  <c:v>5.4130000000000003</c:v>
                </c:pt>
                <c:pt idx="7">
                  <c:v>5.3639999999999999</c:v>
                </c:pt>
                <c:pt idx="8">
                  <c:v>5.4349999999999996</c:v>
                </c:pt>
                <c:pt idx="9">
                  <c:v>5.452</c:v>
                </c:pt>
                <c:pt idx="10">
                  <c:v>5.4580000000000002</c:v>
                </c:pt>
                <c:pt idx="11">
                  <c:v>5.532</c:v>
                </c:pt>
                <c:pt idx="12">
                  <c:v>5.5270000000000001</c:v>
                </c:pt>
                <c:pt idx="13">
                  <c:v>5.577</c:v>
                </c:pt>
                <c:pt idx="14">
                  <c:v>5.5380000000000003</c:v>
                </c:pt>
                <c:pt idx="15">
                  <c:v>5.5670000000000002</c:v>
                </c:pt>
                <c:pt idx="16">
                  <c:v>5.6870000000000003</c:v>
                </c:pt>
                <c:pt idx="17">
                  <c:v>5.625</c:v>
                </c:pt>
                <c:pt idx="18">
                  <c:v>5.6870000000000003</c:v>
                </c:pt>
                <c:pt idx="19">
                  <c:v>5.6909999999999998</c:v>
                </c:pt>
                <c:pt idx="20">
                  <c:v>5.5659999999999998</c:v>
                </c:pt>
                <c:pt idx="21">
                  <c:v>5.5049999999999999</c:v>
                </c:pt>
                <c:pt idx="22">
                  <c:v>5.5739999999999998</c:v>
                </c:pt>
                <c:pt idx="23">
                  <c:v>5.5549999999999997</c:v>
                </c:pt>
                <c:pt idx="24">
                  <c:v>5.5510000000000002</c:v>
                </c:pt>
                <c:pt idx="25">
                  <c:v>5.6340000000000003</c:v>
                </c:pt>
                <c:pt idx="26">
                  <c:v>5.617</c:v>
                </c:pt>
                <c:pt idx="27">
                  <c:v>5.6440000000000001</c:v>
                </c:pt>
                <c:pt idx="28">
                  <c:v>5.6280000000000001</c:v>
                </c:pt>
                <c:pt idx="29">
                  <c:v>5.5709999999999997</c:v>
                </c:pt>
                <c:pt idx="30">
                  <c:v>5.5140000000000002</c:v>
                </c:pt>
                <c:pt idx="31">
                  <c:v>5.484</c:v>
                </c:pt>
                <c:pt idx="32">
                  <c:v>5.4820000000000002</c:v>
                </c:pt>
                <c:pt idx="33">
                  <c:v>5.4379999999999997</c:v>
                </c:pt>
                <c:pt idx="34">
                  <c:v>5.4859999999999998</c:v>
                </c:pt>
                <c:pt idx="35">
                  <c:v>5.51</c:v>
                </c:pt>
                <c:pt idx="36">
                  <c:v>5.5430000000000001</c:v>
                </c:pt>
                <c:pt idx="37">
                  <c:v>5.5780000000000003</c:v>
                </c:pt>
                <c:pt idx="38">
                  <c:v>5.6639999999999997</c:v>
                </c:pt>
                <c:pt idx="39">
                  <c:v>5.6139999999999999</c:v>
                </c:pt>
                <c:pt idx="40">
                  <c:v>5.6550000000000002</c:v>
                </c:pt>
                <c:pt idx="41">
                  <c:v>5.6219999999999999</c:v>
                </c:pt>
                <c:pt idx="42">
                  <c:v>5.6970000000000001</c:v>
                </c:pt>
                <c:pt idx="43">
                  <c:v>5.7750000000000004</c:v>
                </c:pt>
                <c:pt idx="44">
                  <c:v>5.72</c:v>
                </c:pt>
                <c:pt idx="45">
                  <c:v>5.7750000000000004</c:v>
                </c:pt>
                <c:pt idx="46">
                  <c:v>5.7140000000000004</c:v>
                </c:pt>
                <c:pt idx="47">
                  <c:v>5.6550000000000002</c:v>
                </c:pt>
                <c:pt idx="48">
                  <c:v>5.6530000000000005</c:v>
                </c:pt>
                <c:pt idx="49">
                  <c:v>5.63</c:v>
                </c:pt>
                <c:pt idx="50">
                  <c:v>5.5590000000000002</c:v>
                </c:pt>
                <c:pt idx="51">
                  <c:v>5.58</c:v>
                </c:pt>
                <c:pt idx="52">
                  <c:v>5.5389999999999997</c:v>
                </c:pt>
                <c:pt idx="53">
                  <c:v>5.5570000000000004</c:v>
                </c:pt>
                <c:pt idx="54">
                  <c:v>5.5720000000000001</c:v>
                </c:pt>
                <c:pt idx="55">
                  <c:v>5.5759999999999996</c:v>
                </c:pt>
                <c:pt idx="56">
                  <c:v>5.5640000000000001</c:v>
                </c:pt>
                <c:pt idx="57">
                  <c:v>5.57</c:v>
                </c:pt>
                <c:pt idx="58">
                  <c:v>5.57</c:v>
                </c:pt>
                <c:pt idx="59">
                  <c:v>5.641</c:v>
                </c:pt>
                <c:pt idx="60">
                  <c:v>5.6890000000000001</c:v>
                </c:pt>
                <c:pt idx="61">
                  <c:v>5.6829999999999998</c:v>
                </c:pt>
                <c:pt idx="62">
                  <c:v>5.7059999999999995</c:v>
                </c:pt>
                <c:pt idx="63">
                  <c:v>5.6539999999999999</c:v>
                </c:pt>
                <c:pt idx="64">
                  <c:v>5.5869999999999997</c:v>
                </c:pt>
                <c:pt idx="65">
                  <c:v>5.5430000000000001</c:v>
                </c:pt>
                <c:pt idx="66">
                  <c:v>5.48</c:v>
                </c:pt>
                <c:pt idx="67">
                  <c:v>5.5069999999999997</c:v>
                </c:pt>
                <c:pt idx="68">
                  <c:v>5.53</c:v>
                </c:pt>
                <c:pt idx="69">
                  <c:v>5.5739999999999998</c:v>
                </c:pt>
                <c:pt idx="70">
                  <c:v>5.58</c:v>
                </c:pt>
                <c:pt idx="71">
                  <c:v>5.5819999999999999</c:v>
                </c:pt>
                <c:pt idx="72">
                  <c:v>5.6479999999999997</c:v>
                </c:pt>
                <c:pt idx="73">
                  <c:v>5.61</c:v>
                </c:pt>
                <c:pt idx="74">
                  <c:v>5.593</c:v>
                </c:pt>
                <c:pt idx="75">
                  <c:v>5.58</c:v>
                </c:pt>
                <c:pt idx="76">
                  <c:v>5.5869999999999997</c:v>
                </c:pt>
                <c:pt idx="77">
                  <c:v>5.641</c:v>
                </c:pt>
                <c:pt idx="78">
                  <c:v>5.6710000000000003</c:v>
                </c:pt>
                <c:pt idx="79">
                  <c:v>5.6710000000000003</c:v>
                </c:pt>
                <c:pt idx="80">
                  <c:v>5.6959999999999997</c:v>
                </c:pt>
                <c:pt idx="81">
                  <c:v>5.66</c:v>
                </c:pt>
                <c:pt idx="82">
                  <c:v>5.7839999999999998</c:v>
                </c:pt>
                <c:pt idx="83">
                  <c:v>5.8029999999999999</c:v>
                </c:pt>
                <c:pt idx="84">
                  <c:v>5.8120000000000003</c:v>
                </c:pt>
                <c:pt idx="85">
                  <c:v>5.6710000000000003</c:v>
                </c:pt>
                <c:pt idx="86">
                  <c:v>5.6559999999999997</c:v>
                </c:pt>
                <c:pt idx="87">
                  <c:v>5.6589999999999998</c:v>
                </c:pt>
                <c:pt idx="88">
                  <c:v>5.7119999999999997</c:v>
                </c:pt>
                <c:pt idx="89">
                  <c:v>5.6479999999999997</c:v>
                </c:pt>
                <c:pt idx="90">
                  <c:v>5.6779999999999999</c:v>
                </c:pt>
                <c:pt idx="91">
                  <c:v>5.7059999999999995</c:v>
                </c:pt>
                <c:pt idx="92">
                  <c:v>5.7670000000000003</c:v>
                </c:pt>
                <c:pt idx="93">
                  <c:v>5.71</c:v>
                </c:pt>
                <c:pt idx="94">
                  <c:v>5.6669999999999998</c:v>
                </c:pt>
                <c:pt idx="95">
                  <c:v>5.6829999999999998</c:v>
                </c:pt>
                <c:pt idx="96">
                  <c:v>5.6829999999999998</c:v>
                </c:pt>
                <c:pt idx="97">
                  <c:v>5.6440000000000001</c:v>
                </c:pt>
                <c:pt idx="98">
                  <c:v>5.6520000000000001</c:v>
                </c:pt>
                <c:pt idx="99">
                  <c:v>5.61</c:v>
                </c:pt>
                <c:pt idx="100">
                  <c:v>5.65</c:v>
                </c:pt>
                <c:pt idx="101">
                  <c:v>5.6349999999999998</c:v>
                </c:pt>
                <c:pt idx="102">
                  <c:v>5.6370000000000005</c:v>
                </c:pt>
                <c:pt idx="103">
                  <c:v>5.569</c:v>
                </c:pt>
                <c:pt idx="104">
                  <c:v>5.577</c:v>
                </c:pt>
                <c:pt idx="105">
                  <c:v>5.569</c:v>
                </c:pt>
                <c:pt idx="106">
                  <c:v>5.5519999999999996</c:v>
                </c:pt>
                <c:pt idx="107">
                  <c:v>5.5280000000000005</c:v>
                </c:pt>
                <c:pt idx="108">
                  <c:v>5.55</c:v>
                </c:pt>
                <c:pt idx="109">
                  <c:v>5.548</c:v>
                </c:pt>
                <c:pt idx="110">
                  <c:v>5.5869999999999997</c:v>
                </c:pt>
                <c:pt idx="111">
                  <c:v>5.5750000000000002</c:v>
                </c:pt>
                <c:pt idx="112">
                  <c:v>5.569</c:v>
                </c:pt>
                <c:pt idx="113">
                  <c:v>5.585</c:v>
                </c:pt>
                <c:pt idx="114">
                  <c:v>5.5090000000000003</c:v>
                </c:pt>
                <c:pt idx="115">
                  <c:v>5.4429999999999996</c:v>
                </c:pt>
                <c:pt idx="116">
                  <c:v>5.4269999999999996</c:v>
                </c:pt>
                <c:pt idx="117">
                  <c:v>5.3490000000000002</c:v>
                </c:pt>
                <c:pt idx="118">
                  <c:v>5.4429999999999996</c:v>
                </c:pt>
                <c:pt idx="119">
                  <c:v>5.5440000000000005</c:v>
                </c:pt>
                <c:pt idx="120">
                  <c:v>5.5</c:v>
                </c:pt>
                <c:pt idx="121">
                  <c:v>5.4610000000000003</c:v>
                </c:pt>
                <c:pt idx="122">
                  <c:v>5.4669999999999996</c:v>
                </c:pt>
                <c:pt idx="123">
                  <c:v>5.4509999999999996</c:v>
                </c:pt>
                <c:pt idx="124">
                  <c:v>5.4649999999999999</c:v>
                </c:pt>
                <c:pt idx="125">
                  <c:v>5.4649999999999999</c:v>
                </c:pt>
                <c:pt idx="126">
                  <c:v>5.4480000000000004</c:v>
                </c:pt>
                <c:pt idx="127">
                  <c:v>5.4589999999999996</c:v>
                </c:pt>
                <c:pt idx="128">
                  <c:v>5.4459999999999997</c:v>
                </c:pt>
                <c:pt idx="129">
                  <c:v>5.4320000000000004</c:v>
                </c:pt>
                <c:pt idx="130">
                  <c:v>5.4089999999999998</c:v>
                </c:pt>
                <c:pt idx="131">
                  <c:v>5.4089999999999998</c:v>
                </c:pt>
                <c:pt idx="132">
                  <c:v>5.3890000000000002</c:v>
                </c:pt>
                <c:pt idx="133">
                  <c:v>5.4169999999999998</c:v>
                </c:pt>
                <c:pt idx="134">
                  <c:v>5.43</c:v>
                </c:pt>
                <c:pt idx="135">
                  <c:v>5.4030000000000005</c:v>
                </c:pt>
                <c:pt idx="136">
                  <c:v>5.4109999999999996</c:v>
                </c:pt>
                <c:pt idx="137">
                  <c:v>5.47</c:v>
                </c:pt>
                <c:pt idx="138">
                  <c:v>5.4850000000000003</c:v>
                </c:pt>
                <c:pt idx="139">
                  <c:v>5.4790000000000001</c:v>
                </c:pt>
                <c:pt idx="140">
                  <c:v>5.4969999999999999</c:v>
                </c:pt>
                <c:pt idx="141">
                  <c:v>5.5069999999999997</c:v>
                </c:pt>
                <c:pt idx="142">
                  <c:v>5.47</c:v>
                </c:pt>
                <c:pt idx="143">
                  <c:v>5.4329999999999998</c:v>
                </c:pt>
                <c:pt idx="144">
                  <c:v>5.4560000000000004</c:v>
                </c:pt>
                <c:pt idx="145">
                  <c:v>5.4329999999999998</c:v>
                </c:pt>
                <c:pt idx="146">
                  <c:v>5.4580000000000002</c:v>
                </c:pt>
                <c:pt idx="147">
                  <c:v>5.47</c:v>
                </c:pt>
                <c:pt idx="148">
                  <c:v>5.4909999999999997</c:v>
                </c:pt>
                <c:pt idx="149">
                  <c:v>5.5220000000000002</c:v>
                </c:pt>
                <c:pt idx="150">
                  <c:v>5.4989999999999997</c:v>
                </c:pt>
                <c:pt idx="151">
                  <c:v>5.4939999999999998</c:v>
                </c:pt>
                <c:pt idx="152">
                  <c:v>5.4489999999999998</c:v>
                </c:pt>
                <c:pt idx="153">
                  <c:v>5.41</c:v>
                </c:pt>
                <c:pt idx="154">
                  <c:v>5.4409999999999998</c:v>
                </c:pt>
                <c:pt idx="155">
                  <c:v>5.4409999999999998</c:v>
                </c:pt>
                <c:pt idx="156">
                  <c:v>5.399</c:v>
                </c:pt>
                <c:pt idx="157">
                  <c:v>5.4050000000000002</c:v>
                </c:pt>
                <c:pt idx="158">
                  <c:v>5.3780000000000001</c:v>
                </c:pt>
                <c:pt idx="159">
                  <c:v>5.3810000000000002</c:v>
                </c:pt>
                <c:pt idx="160">
                  <c:v>5.4379999999999997</c:v>
                </c:pt>
                <c:pt idx="161">
                  <c:v>5.3890000000000002</c:v>
                </c:pt>
                <c:pt idx="162">
                  <c:v>5.3879999999999999</c:v>
                </c:pt>
                <c:pt idx="163">
                  <c:v>5.407</c:v>
                </c:pt>
                <c:pt idx="164">
                  <c:v>5.407</c:v>
                </c:pt>
                <c:pt idx="165">
                  <c:v>5.3760000000000003</c:v>
                </c:pt>
                <c:pt idx="166">
                  <c:v>5.2880000000000003</c:v>
                </c:pt>
                <c:pt idx="167">
                  <c:v>5.2880000000000003</c:v>
                </c:pt>
                <c:pt idx="168">
                  <c:v>5.2320000000000002</c:v>
                </c:pt>
                <c:pt idx="169">
                  <c:v>5.1980000000000004</c:v>
                </c:pt>
                <c:pt idx="170">
                  <c:v>5.0730000000000004</c:v>
                </c:pt>
                <c:pt idx="171">
                  <c:v>5.0620000000000003</c:v>
                </c:pt>
                <c:pt idx="172">
                  <c:v>4.976</c:v>
                </c:pt>
                <c:pt idx="173">
                  <c:v>5.0620000000000003</c:v>
                </c:pt>
                <c:pt idx="174">
                  <c:v>5.0679999999999996</c:v>
                </c:pt>
                <c:pt idx="175">
                  <c:v>5.0279999999999996</c:v>
                </c:pt>
                <c:pt idx="176">
                  <c:v>5.0129999999999999</c:v>
                </c:pt>
                <c:pt idx="177">
                  <c:v>5.0110000000000001</c:v>
                </c:pt>
                <c:pt idx="178">
                  <c:v>5.0609999999999999</c:v>
                </c:pt>
                <c:pt idx="179">
                  <c:v>4.9210000000000003</c:v>
                </c:pt>
                <c:pt idx="180">
                  <c:v>4.7809999999999997</c:v>
                </c:pt>
                <c:pt idx="181">
                  <c:v>4.83</c:v>
                </c:pt>
                <c:pt idx="182">
                  <c:v>4.8570000000000002</c:v>
                </c:pt>
                <c:pt idx="183">
                  <c:v>4.8870000000000005</c:v>
                </c:pt>
                <c:pt idx="184">
                  <c:v>4.8710000000000004</c:v>
                </c:pt>
                <c:pt idx="185">
                  <c:v>4.7759999999999998</c:v>
                </c:pt>
                <c:pt idx="186">
                  <c:v>4.6950000000000003</c:v>
                </c:pt>
                <c:pt idx="187">
                  <c:v>4.6740000000000004</c:v>
                </c:pt>
                <c:pt idx="188">
                  <c:v>4.7089999999999996</c:v>
                </c:pt>
                <c:pt idx="189">
                  <c:v>4.6680000000000001</c:v>
                </c:pt>
                <c:pt idx="190">
                  <c:v>4.63</c:v>
                </c:pt>
                <c:pt idx="191">
                  <c:v>4.5600000000000005</c:v>
                </c:pt>
                <c:pt idx="192">
                  <c:v>4.5890000000000004</c:v>
                </c:pt>
                <c:pt idx="193">
                  <c:v>4.5659999999999998</c:v>
                </c:pt>
                <c:pt idx="194">
                  <c:v>4.42</c:v>
                </c:pt>
                <c:pt idx="195">
                  <c:v>4.298</c:v>
                </c:pt>
                <c:pt idx="196">
                  <c:v>4.28</c:v>
                </c:pt>
                <c:pt idx="197">
                  <c:v>4.1619999999999999</c:v>
                </c:pt>
                <c:pt idx="198">
                  <c:v>4.1970000000000001</c:v>
                </c:pt>
                <c:pt idx="199">
                  <c:v>4.4009999999999998</c:v>
                </c:pt>
                <c:pt idx="200">
                  <c:v>4.5600000000000005</c:v>
                </c:pt>
                <c:pt idx="201">
                  <c:v>4.7839999999999998</c:v>
                </c:pt>
                <c:pt idx="202">
                  <c:v>4.78</c:v>
                </c:pt>
                <c:pt idx="203">
                  <c:v>4.7219999999999995</c:v>
                </c:pt>
                <c:pt idx="204">
                  <c:v>4.609</c:v>
                </c:pt>
                <c:pt idx="205">
                  <c:v>4.399</c:v>
                </c:pt>
                <c:pt idx="206">
                  <c:v>4.444</c:v>
                </c:pt>
                <c:pt idx="207">
                  <c:v>4.4710000000000001</c:v>
                </c:pt>
                <c:pt idx="208">
                  <c:v>4.5750000000000002</c:v>
                </c:pt>
                <c:pt idx="209">
                  <c:v>4.5709999999999997</c:v>
                </c:pt>
                <c:pt idx="210">
                  <c:v>4.6150000000000002</c:v>
                </c:pt>
                <c:pt idx="211">
                  <c:v>4.7030000000000003</c:v>
                </c:pt>
                <c:pt idx="212">
                  <c:v>4.6710000000000003</c:v>
                </c:pt>
                <c:pt idx="213">
                  <c:v>4.6040000000000001</c:v>
                </c:pt>
                <c:pt idx="214">
                  <c:v>4.5570000000000004</c:v>
                </c:pt>
                <c:pt idx="215">
                  <c:v>4.4989999999999997</c:v>
                </c:pt>
                <c:pt idx="216">
                  <c:v>4.6050000000000004</c:v>
                </c:pt>
                <c:pt idx="217">
                  <c:v>4.7640000000000002</c:v>
                </c:pt>
                <c:pt idx="218">
                  <c:v>4.7359999999999998</c:v>
                </c:pt>
                <c:pt idx="219">
                  <c:v>4.8849999999999998</c:v>
                </c:pt>
                <c:pt idx="220">
                  <c:v>4.8479999999999999</c:v>
                </c:pt>
                <c:pt idx="221">
                  <c:v>4.9399999999999995</c:v>
                </c:pt>
                <c:pt idx="222">
                  <c:v>4.8600000000000003</c:v>
                </c:pt>
                <c:pt idx="223">
                  <c:v>4.8259999999999996</c:v>
                </c:pt>
                <c:pt idx="224">
                  <c:v>4.8239999999999998</c:v>
                </c:pt>
                <c:pt idx="225">
                  <c:v>4.78</c:v>
                </c:pt>
                <c:pt idx="226">
                  <c:v>4.8100000000000005</c:v>
                </c:pt>
                <c:pt idx="227">
                  <c:v>4.8639999999999999</c:v>
                </c:pt>
                <c:pt idx="228">
                  <c:v>4.8719999999999999</c:v>
                </c:pt>
                <c:pt idx="229">
                  <c:v>4.8440000000000003</c:v>
                </c:pt>
                <c:pt idx="230">
                  <c:v>4.8479999999999999</c:v>
                </c:pt>
                <c:pt idx="231">
                  <c:v>4.8140000000000001</c:v>
                </c:pt>
                <c:pt idx="232">
                  <c:v>4.8540000000000001</c:v>
                </c:pt>
                <c:pt idx="233">
                  <c:v>4.8319999999999999</c:v>
                </c:pt>
                <c:pt idx="234">
                  <c:v>4.8319999999999999</c:v>
                </c:pt>
                <c:pt idx="235">
                  <c:v>4.83</c:v>
                </c:pt>
                <c:pt idx="236">
                  <c:v>4.8079999999999998</c:v>
                </c:pt>
                <c:pt idx="237">
                  <c:v>4.7140000000000004</c:v>
                </c:pt>
                <c:pt idx="238">
                  <c:v>4.649</c:v>
                </c:pt>
                <c:pt idx="239">
                  <c:v>4.59</c:v>
                </c:pt>
                <c:pt idx="240">
                  <c:v>4.5389999999999997</c:v>
                </c:pt>
                <c:pt idx="241">
                  <c:v>4.6269999999999998</c:v>
                </c:pt>
                <c:pt idx="242">
                  <c:v>4.6639999999999997</c:v>
                </c:pt>
                <c:pt idx="243">
                  <c:v>4.593</c:v>
                </c:pt>
                <c:pt idx="244">
                  <c:v>4.5679999999999996</c:v>
                </c:pt>
                <c:pt idx="245">
                  <c:v>4.5229999999999997</c:v>
                </c:pt>
                <c:pt idx="246">
                  <c:v>4.6150000000000002</c:v>
                </c:pt>
                <c:pt idx="247">
                  <c:v>4.5720000000000001</c:v>
                </c:pt>
                <c:pt idx="248">
                  <c:v>4.6210000000000004</c:v>
                </c:pt>
                <c:pt idx="249">
                  <c:v>4.54</c:v>
                </c:pt>
                <c:pt idx="250">
                  <c:v>4.577</c:v>
                </c:pt>
                <c:pt idx="251">
                  <c:v>4.5620000000000003</c:v>
                </c:pt>
                <c:pt idx="252">
                  <c:v>4.6379999999999999</c:v>
                </c:pt>
                <c:pt idx="253">
                  <c:v>4.7</c:v>
                </c:pt>
                <c:pt idx="254">
                  <c:v>4.7969999999999997</c:v>
                </c:pt>
                <c:pt idx="255">
                  <c:v>4.8499999999999996</c:v>
                </c:pt>
                <c:pt idx="256">
                  <c:v>4.8479999999999999</c:v>
                </c:pt>
                <c:pt idx="257">
                  <c:v>4.7530000000000001</c:v>
                </c:pt>
                <c:pt idx="258">
                  <c:v>4.6779999999999999</c:v>
                </c:pt>
                <c:pt idx="259">
                  <c:v>4.6420000000000003</c:v>
                </c:pt>
                <c:pt idx="260">
                  <c:v>4.6479999999999997</c:v>
                </c:pt>
                <c:pt idx="261">
                  <c:v>4.6539999999999999</c:v>
                </c:pt>
                <c:pt idx="262">
                  <c:v>4.6749999999999998</c:v>
                </c:pt>
                <c:pt idx="263">
                  <c:v>4.7430000000000003</c:v>
                </c:pt>
                <c:pt idx="264">
                  <c:v>4.7069999999999999</c:v>
                </c:pt>
                <c:pt idx="265">
                  <c:v>4.7709999999999999</c:v>
                </c:pt>
                <c:pt idx="266">
                  <c:v>4.87</c:v>
                </c:pt>
                <c:pt idx="267">
                  <c:v>4.9249999999999998</c:v>
                </c:pt>
                <c:pt idx="268">
                  <c:v>4.8159999999999998</c:v>
                </c:pt>
                <c:pt idx="269">
                  <c:v>4.7050000000000001</c:v>
                </c:pt>
                <c:pt idx="270">
                  <c:v>4.6100000000000003</c:v>
                </c:pt>
                <c:pt idx="271">
                  <c:v>4.6850000000000005</c:v>
                </c:pt>
                <c:pt idx="272">
                  <c:v>4.673</c:v>
                </c:pt>
                <c:pt idx="273">
                  <c:v>4.7130000000000001</c:v>
                </c:pt>
                <c:pt idx="274">
                  <c:v>4.7469999999999999</c:v>
                </c:pt>
                <c:pt idx="275">
                  <c:v>4.6790000000000003</c:v>
                </c:pt>
                <c:pt idx="276">
                  <c:v>4.6230000000000002</c:v>
                </c:pt>
                <c:pt idx="277">
                  <c:v>4.6609999999999996</c:v>
                </c:pt>
                <c:pt idx="278">
                  <c:v>4.6929999999999996</c:v>
                </c:pt>
                <c:pt idx="279">
                  <c:v>4.673</c:v>
                </c:pt>
                <c:pt idx="280">
                  <c:v>4.6589999999999998</c:v>
                </c:pt>
                <c:pt idx="281">
                  <c:v>4.6509999999999998</c:v>
                </c:pt>
                <c:pt idx="282">
                  <c:v>4.7530000000000001</c:v>
                </c:pt>
                <c:pt idx="283">
                  <c:v>4.798</c:v>
                </c:pt>
                <c:pt idx="284">
                  <c:v>4.8259999999999996</c:v>
                </c:pt>
                <c:pt idx="285">
                  <c:v>4.8769999999999998</c:v>
                </c:pt>
                <c:pt idx="286">
                  <c:v>4.9409999999999998</c:v>
                </c:pt>
                <c:pt idx="287">
                  <c:v>4.92</c:v>
                </c:pt>
                <c:pt idx="288">
                  <c:v>4.8810000000000002</c:v>
                </c:pt>
                <c:pt idx="289">
                  <c:v>4.93</c:v>
                </c:pt>
                <c:pt idx="290">
                  <c:v>4.92</c:v>
                </c:pt>
                <c:pt idx="291">
                  <c:v>5.0529999999999999</c:v>
                </c:pt>
                <c:pt idx="292">
                  <c:v>5.0590000000000002</c:v>
                </c:pt>
                <c:pt idx="293">
                  <c:v>5.0129999999999999</c:v>
                </c:pt>
                <c:pt idx="294">
                  <c:v>4.97</c:v>
                </c:pt>
                <c:pt idx="295">
                  <c:v>5.0529999999999999</c:v>
                </c:pt>
                <c:pt idx="296">
                  <c:v>5.0739999999999998</c:v>
                </c:pt>
                <c:pt idx="297">
                  <c:v>5.0140000000000002</c:v>
                </c:pt>
                <c:pt idx="298">
                  <c:v>5.1100000000000003</c:v>
                </c:pt>
                <c:pt idx="299">
                  <c:v>5.1749999999999998</c:v>
                </c:pt>
                <c:pt idx="300">
                  <c:v>5.3490000000000002</c:v>
                </c:pt>
                <c:pt idx="301">
                  <c:v>5.2869999999999999</c:v>
                </c:pt>
                <c:pt idx="302">
                  <c:v>5.39</c:v>
                </c:pt>
                <c:pt idx="303">
                  <c:v>5.32</c:v>
                </c:pt>
                <c:pt idx="304">
                  <c:v>5.3840000000000003</c:v>
                </c:pt>
                <c:pt idx="305">
                  <c:v>5.4189999999999996</c:v>
                </c:pt>
                <c:pt idx="306">
                  <c:v>5.3140000000000001</c:v>
                </c:pt>
                <c:pt idx="307">
                  <c:v>5.2629999999999999</c:v>
                </c:pt>
                <c:pt idx="308">
                  <c:v>5.1719999999999997</c:v>
                </c:pt>
                <c:pt idx="309">
                  <c:v>5.1909999999999998</c:v>
                </c:pt>
                <c:pt idx="310">
                  <c:v>5.2</c:v>
                </c:pt>
                <c:pt idx="311">
                  <c:v>5.1470000000000002</c:v>
                </c:pt>
                <c:pt idx="312">
                  <c:v>5.1470000000000002</c:v>
                </c:pt>
                <c:pt idx="313">
                  <c:v>5.1070000000000002</c:v>
                </c:pt>
                <c:pt idx="314">
                  <c:v>5.1219999999999999</c:v>
                </c:pt>
                <c:pt idx="315">
                  <c:v>5.1029999999999998</c:v>
                </c:pt>
                <c:pt idx="316">
                  <c:v>5.1840000000000002</c:v>
                </c:pt>
                <c:pt idx="317">
                  <c:v>5.1989999999999998</c:v>
                </c:pt>
                <c:pt idx="318">
                  <c:v>5.1559999999999997</c:v>
                </c:pt>
                <c:pt idx="319">
                  <c:v>5.1559999999999997</c:v>
                </c:pt>
                <c:pt idx="320">
                  <c:v>5.2140000000000004</c:v>
                </c:pt>
                <c:pt idx="321">
                  <c:v>5.1989999999999998</c:v>
                </c:pt>
                <c:pt idx="322">
                  <c:v>5.2590000000000003</c:v>
                </c:pt>
                <c:pt idx="323">
                  <c:v>5.1909999999999998</c:v>
                </c:pt>
                <c:pt idx="324">
                  <c:v>5.242</c:v>
                </c:pt>
                <c:pt idx="325">
                  <c:v>5.2789999999999999</c:v>
                </c:pt>
                <c:pt idx="326">
                  <c:v>5.1870000000000003</c:v>
                </c:pt>
                <c:pt idx="327">
                  <c:v>5.19</c:v>
                </c:pt>
                <c:pt idx="328">
                  <c:v>5.1239999999999997</c:v>
                </c:pt>
                <c:pt idx="329">
                  <c:v>5.1219999999999999</c:v>
                </c:pt>
                <c:pt idx="330">
                  <c:v>5.0359999999999996</c:v>
                </c:pt>
                <c:pt idx="331">
                  <c:v>5.0529999999999999</c:v>
                </c:pt>
                <c:pt idx="332">
                  <c:v>5.0510000000000002</c:v>
                </c:pt>
                <c:pt idx="333">
                  <c:v>5.1029999999999998</c:v>
                </c:pt>
                <c:pt idx="334">
                  <c:v>5.1269999999999998</c:v>
                </c:pt>
                <c:pt idx="335">
                  <c:v>5.1689999999999996</c:v>
                </c:pt>
                <c:pt idx="336">
                  <c:v>5.2210000000000001</c:v>
                </c:pt>
                <c:pt idx="337">
                  <c:v>5.149</c:v>
                </c:pt>
                <c:pt idx="338">
                  <c:v>5.1360000000000001</c:v>
                </c:pt>
                <c:pt idx="339">
                  <c:v>5.181</c:v>
                </c:pt>
                <c:pt idx="340">
                  <c:v>5.2469999999999999</c:v>
                </c:pt>
                <c:pt idx="341">
                  <c:v>5.2519999999999998</c:v>
                </c:pt>
                <c:pt idx="342">
                  <c:v>5.2220000000000004</c:v>
                </c:pt>
                <c:pt idx="343">
                  <c:v>5.2050000000000001</c:v>
                </c:pt>
                <c:pt idx="344">
                  <c:v>5.2629999999999999</c:v>
                </c:pt>
                <c:pt idx="345">
                  <c:v>5.2160000000000002</c:v>
                </c:pt>
                <c:pt idx="346">
                  <c:v>5.3479999999999999</c:v>
                </c:pt>
                <c:pt idx="347">
                  <c:v>5.359</c:v>
                </c:pt>
                <c:pt idx="348">
                  <c:v>5.4050000000000002</c:v>
                </c:pt>
                <c:pt idx="349">
                  <c:v>5.3940000000000001</c:v>
                </c:pt>
                <c:pt idx="350">
                  <c:v>5.5110000000000001</c:v>
                </c:pt>
                <c:pt idx="351">
                  <c:v>5.5419999999999998</c:v>
                </c:pt>
                <c:pt idx="352">
                  <c:v>5.5339999999999998</c:v>
                </c:pt>
                <c:pt idx="353">
                  <c:v>5.5780000000000003</c:v>
                </c:pt>
                <c:pt idx="354">
                  <c:v>5.57</c:v>
                </c:pt>
                <c:pt idx="355">
                  <c:v>5.4119999999999999</c:v>
                </c:pt>
                <c:pt idx="356">
                  <c:v>5.6280000000000001</c:v>
                </c:pt>
                <c:pt idx="357">
                  <c:v>5.6360000000000001</c:v>
                </c:pt>
                <c:pt idx="358">
                  <c:v>5.6609999999999996</c:v>
                </c:pt>
                <c:pt idx="359">
                  <c:v>5.5949999999999998</c:v>
                </c:pt>
                <c:pt idx="360">
                  <c:v>5.5910000000000002</c:v>
                </c:pt>
                <c:pt idx="361">
                  <c:v>5.5039999999999996</c:v>
                </c:pt>
                <c:pt idx="362">
                  <c:v>5.4790000000000001</c:v>
                </c:pt>
                <c:pt idx="363">
                  <c:v>5.4729999999999999</c:v>
                </c:pt>
                <c:pt idx="364">
                  <c:v>5.5510000000000002</c:v>
                </c:pt>
                <c:pt idx="365">
                  <c:v>5.6260000000000003</c:v>
                </c:pt>
                <c:pt idx="366">
                  <c:v>5.62</c:v>
                </c:pt>
                <c:pt idx="367">
                  <c:v>5.6219999999999999</c:v>
                </c:pt>
                <c:pt idx="368">
                  <c:v>5.758</c:v>
                </c:pt>
                <c:pt idx="369">
                  <c:v>5.7809999999999997</c:v>
                </c:pt>
                <c:pt idx="370">
                  <c:v>5.8029999999999999</c:v>
                </c:pt>
                <c:pt idx="371">
                  <c:v>5.8070000000000004</c:v>
                </c:pt>
                <c:pt idx="372">
                  <c:v>5.7919999999999998</c:v>
                </c:pt>
                <c:pt idx="373">
                  <c:v>5.8239999999999998</c:v>
                </c:pt>
                <c:pt idx="374">
                  <c:v>5.8879999999999999</c:v>
                </c:pt>
                <c:pt idx="375">
                  <c:v>5.931</c:v>
                </c:pt>
                <c:pt idx="376">
                  <c:v>6.0330000000000004</c:v>
                </c:pt>
                <c:pt idx="377">
                  <c:v>5.9660000000000002</c:v>
                </c:pt>
                <c:pt idx="378">
                  <c:v>5.9770000000000003</c:v>
                </c:pt>
                <c:pt idx="379">
                  <c:v>5.9249999999999998</c:v>
                </c:pt>
                <c:pt idx="380">
                  <c:v>5.7880000000000003</c:v>
                </c:pt>
                <c:pt idx="381">
                  <c:v>5.827</c:v>
                </c:pt>
                <c:pt idx="382">
                  <c:v>5.8849999999999998</c:v>
                </c:pt>
                <c:pt idx="383">
                  <c:v>5.923</c:v>
                </c:pt>
                <c:pt idx="384">
                  <c:v>6.0289999999999999</c:v>
                </c:pt>
                <c:pt idx="385">
                  <c:v>6.0289999999999999</c:v>
                </c:pt>
                <c:pt idx="386">
                  <c:v>6.0140000000000002</c:v>
                </c:pt>
                <c:pt idx="387">
                  <c:v>5.9429999999999996</c:v>
                </c:pt>
                <c:pt idx="388">
                  <c:v>5.9260000000000002</c:v>
                </c:pt>
                <c:pt idx="389">
                  <c:v>5.78</c:v>
                </c:pt>
                <c:pt idx="390">
                  <c:v>5.84</c:v>
                </c:pt>
                <c:pt idx="391">
                  <c:v>5.8280000000000003</c:v>
                </c:pt>
                <c:pt idx="392">
                  <c:v>5.819</c:v>
                </c:pt>
                <c:pt idx="393">
                  <c:v>5.8680000000000003</c:v>
                </c:pt>
                <c:pt idx="394">
                  <c:v>5.8920000000000003</c:v>
                </c:pt>
                <c:pt idx="395">
                  <c:v>5.8259999999999996</c:v>
                </c:pt>
                <c:pt idx="396">
                  <c:v>5.8259999999999996</c:v>
                </c:pt>
                <c:pt idx="397">
                  <c:v>5.726</c:v>
                </c:pt>
                <c:pt idx="398">
                  <c:v>5.7050000000000001</c:v>
                </c:pt>
                <c:pt idx="399">
                  <c:v>5.7320000000000002</c:v>
                </c:pt>
                <c:pt idx="400">
                  <c:v>5.7240000000000002</c:v>
                </c:pt>
                <c:pt idx="401">
                  <c:v>5.6669999999999998</c:v>
                </c:pt>
                <c:pt idx="402">
                  <c:v>5.6619999999999999</c:v>
                </c:pt>
                <c:pt idx="403">
                  <c:v>5.633</c:v>
                </c:pt>
                <c:pt idx="404">
                  <c:v>5.6559999999999997</c:v>
                </c:pt>
                <c:pt idx="405">
                  <c:v>5.7789999999999999</c:v>
                </c:pt>
                <c:pt idx="406">
                  <c:v>5.835</c:v>
                </c:pt>
                <c:pt idx="407">
                  <c:v>5.8419999999999996</c:v>
                </c:pt>
                <c:pt idx="408">
                  <c:v>5.8070000000000004</c:v>
                </c:pt>
                <c:pt idx="409">
                  <c:v>5.7949999999999999</c:v>
                </c:pt>
                <c:pt idx="410">
                  <c:v>5.8719999999999999</c:v>
                </c:pt>
                <c:pt idx="411">
                  <c:v>5.9030000000000005</c:v>
                </c:pt>
                <c:pt idx="412">
                  <c:v>5.9160000000000004</c:v>
                </c:pt>
                <c:pt idx="413">
                  <c:v>5.9569999999999999</c:v>
                </c:pt>
                <c:pt idx="414">
                  <c:v>5.9379999999999997</c:v>
                </c:pt>
                <c:pt idx="415">
                  <c:v>5.86</c:v>
                </c:pt>
                <c:pt idx="416">
                  <c:v>6.0380000000000003</c:v>
                </c:pt>
                <c:pt idx="417">
                  <c:v>6.1289999999999996</c:v>
                </c:pt>
                <c:pt idx="418">
                  <c:v>6.149</c:v>
                </c:pt>
                <c:pt idx="419">
                  <c:v>6.0919999999999996</c:v>
                </c:pt>
                <c:pt idx="420">
                  <c:v>6.0819999999999999</c:v>
                </c:pt>
                <c:pt idx="421">
                  <c:v>5.9790000000000001</c:v>
                </c:pt>
                <c:pt idx="422">
                  <c:v>5.9640000000000004</c:v>
                </c:pt>
                <c:pt idx="423">
                  <c:v>5.8810000000000002</c:v>
                </c:pt>
                <c:pt idx="424">
                  <c:v>5.875</c:v>
                </c:pt>
                <c:pt idx="425">
                  <c:v>5.8949999999999996</c:v>
                </c:pt>
                <c:pt idx="426">
                  <c:v>5.8760000000000003</c:v>
                </c:pt>
                <c:pt idx="427">
                  <c:v>5.8890000000000002</c:v>
                </c:pt>
                <c:pt idx="428">
                  <c:v>5.8159999999999998</c:v>
                </c:pt>
                <c:pt idx="429">
                  <c:v>5.7190000000000003</c:v>
                </c:pt>
                <c:pt idx="430">
                  <c:v>5.7679999999999998</c:v>
                </c:pt>
                <c:pt idx="431">
                  <c:v>5.8639999999999999</c:v>
                </c:pt>
                <c:pt idx="432">
                  <c:v>5.9550000000000001</c:v>
                </c:pt>
                <c:pt idx="433">
                  <c:v>5.97</c:v>
                </c:pt>
                <c:pt idx="434">
                  <c:v>5.976</c:v>
                </c:pt>
                <c:pt idx="435">
                  <c:v>6.008</c:v>
                </c:pt>
                <c:pt idx="436">
                  <c:v>5.8879999999999999</c:v>
                </c:pt>
                <c:pt idx="437">
                  <c:v>5.8920000000000003</c:v>
                </c:pt>
                <c:pt idx="438">
                  <c:v>5.9379999999999997</c:v>
                </c:pt>
                <c:pt idx="439">
                  <c:v>5.9260000000000002</c:v>
                </c:pt>
                <c:pt idx="440">
                  <c:v>5.9640000000000004</c:v>
                </c:pt>
                <c:pt idx="441">
                  <c:v>5.8979999999999997</c:v>
                </c:pt>
                <c:pt idx="442">
                  <c:v>5.8979999999999997</c:v>
                </c:pt>
                <c:pt idx="443">
                  <c:v>5.9589999999999996</c:v>
                </c:pt>
                <c:pt idx="444">
                  <c:v>5.9190000000000005</c:v>
                </c:pt>
                <c:pt idx="445">
                  <c:v>5.8979999999999997</c:v>
                </c:pt>
                <c:pt idx="446">
                  <c:v>5.8710000000000004</c:v>
                </c:pt>
                <c:pt idx="447">
                  <c:v>5.9059999999999997</c:v>
                </c:pt>
                <c:pt idx="448">
                  <c:v>5.9249999999999998</c:v>
                </c:pt>
                <c:pt idx="449">
                  <c:v>5.9080000000000004</c:v>
                </c:pt>
                <c:pt idx="450">
                  <c:v>5.7910000000000004</c:v>
                </c:pt>
                <c:pt idx="451">
                  <c:v>5.7729999999999997</c:v>
                </c:pt>
                <c:pt idx="452">
                  <c:v>5.82</c:v>
                </c:pt>
                <c:pt idx="453">
                  <c:v>5.9059999999999997</c:v>
                </c:pt>
                <c:pt idx="454">
                  <c:v>5.9569999999999999</c:v>
                </c:pt>
                <c:pt idx="455">
                  <c:v>5.8769999999999998</c:v>
                </c:pt>
                <c:pt idx="456">
                  <c:v>5.9740000000000002</c:v>
                </c:pt>
                <c:pt idx="457">
                  <c:v>5.931</c:v>
                </c:pt>
                <c:pt idx="458">
                  <c:v>6.0330000000000004</c:v>
                </c:pt>
                <c:pt idx="459">
                  <c:v>6.0389999999999997</c:v>
                </c:pt>
                <c:pt idx="460">
                  <c:v>6.0389999999999997</c:v>
                </c:pt>
                <c:pt idx="461">
                  <c:v>6.0330000000000004</c:v>
                </c:pt>
                <c:pt idx="462">
                  <c:v>6.0369999999999999</c:v>
                </c:pt>
                <c:pt idx="463">
                  <c:v>6.048</c:v>
                </c:pt>
                <c:pt idx="464">
                  <c:v>6.1079999999999997</c:v>
                </c:pt>
                <c:pt idx="465">
                  <c:v>6.17</c:v>
                </c:pt>
                <c:pt idx="466">
                  <c:v>6.0670000000000002</c:v>
                </c:pt>
                <c:pt idx="467">
                  <c:v>6.1440000000000001</c:v>
                </c:pt>
                <c:pt idx="468">
                  <c:v>6.1790000000000003</c:v>
                </c:pt>
                <c:pt idx="469">
                  <c:v>6.173</c:v>
                </c:pt>
                <c:pt idx="470">
                  <c:v>6.19</c:v>
                </c:pt>
                <c:pt idx="471">
                  <c:v>6.194</c:v>
                </c:pt>
                <c:pt idx="472">
                  <c:v>6.2050000000000001</c:v>
                </c:pt>
                <c:pt idx="473">
                  <c:v>6.2379999999999995</c:v>
                </c:pt>
                <c:pt idx="474">
                  <c:v>6.2009999999999996</c:v>
                </c:pt>
                <c:pt idx="475">
                  <c:v>6.1210000000000004</c:v>
                </c:pt>
                <c:pt idx="476">
                  <c:v>6.024</c:v>
                </c:pt>
                <c:pt idx="477">
                  <c:v>6.048</c:v>
                </c:pt>
                <c:pt idx="478">
                  <c:v>6.0179999999999998</c:v>
                </c:pt>
                <c:pt idx="479">
                  <c:v>5.9939999999999998</c:v>
                </c:pt>
                <c:pt idx="480">
                  <c:v>5.9580000000000002</c:v>
                </c:pt>
                <c:pt idx="481">
                  <c:v>5.9260000000000002</c:v>
                </c:pt>
                <c:pt idx="482">
                  <c:v>5.9370000000000003</c:v>
                </c:pt>
                <c:pt idx="483">
                  <c:v>5.9559999999999995</c:v>
                </c:pt>
                <c:pt idx="484">
                  <c:v>5.9770000000000003</c:v>
                </c:pt>
                <c:pt idx="485">
                  <c:v>5.984</c:v>
                </c:pt>
                <c:pt idx="486">
                  <c:v>5.9279999999999999</c:v>
                </c:pt>
                <c:pt idx="487">
                  <c:v>5.92</c:v>
                </c:pt>
                <c:pt idx="488">
                  <c:v>5.9580000000000002</c:v>
                </c:pt>
                <c:pt idx="489">
                  <c:v>6.0330000000000004</c:v>
                </c:pt>
                <c:pt idx="490">
                  <c:v>6.0519999999999996</c:v>
                </c:pt>
                <c:pt idx="491">
                  <c:v>6.0570000000000004</c:v>
                </c:pt>
                <c:pt idx="492">
                  <c:v>6.085</c:v>
                </c:pt>
                <c:pt idx="493">
                  <c:v>6.0780000000000003</c:v>
                </c:pt>
                <c:pt idx="494">
                  <c:v>6.0780000000000003</c:v>
                </c:pt>
                <c:pt idx="495">
                  <c:v>6.0780000000000003</c:v>
                </c:pt>
                <c:pt idx="496">
                  <c:v>6.117</c:v>
                </c:pt>
                <c:pt idx="497">
                  <c:v>6.2069999999999999</c:v>
                </c:pt>
                <c:pt idx="498">
                  <c:v>6.1909999999999998</c:v>
                </c:pt>
                <c:pt idx="499">
                  <c:v>6.2</c:v>
                </c:pt>
                <c:pt idx="500">
                  <c:v>6.2329999999999997</c:v>
                </c:pt>
                <c:pt idx="501">
                  <c:v>6.1609999999999996</c:v>
                </c:pt>
                <c:pt idx="502">
                  <c:v>6.1390000000000002</c:v>
                </c:pt>
                <c:pt idx="503">
                  <c:v>6.1</c:v>
                </c:pt>
                <c:pt idx="504">
                  <c:v>6.1349999999999998</c:v>
                </c:pt>
                <c:pt idx="505">
                  <c:v>6.1260000000000003</c:v>
                </c:pt>
                <c:pt idx="506">
                  <c:v>6.0720000000000001</c:v>
                </c:pt>
                <c:pt idx="507">
                  <c:v>6.1</c:v>
                </c:pt>
                <c:pt idx="508">
                  <c:v>6.2160000000000002</c:v>
                </c:pt>
                <c:pt idx="509">
                  <c:v>6.2359999999999998</c:v>
                </c:pt>
                <c:pt idx="510">
                  <c:v>6.3049999999999997</c:v>
                </c:pt>
                <c:pt idx="511">
                  <c:v>6.2830000000000004</c:v>
                </c:pt>
                <c:pt idx="512">
                  <c:v>6.3540000000000001</c:v>
                </c:pt>
                <c:pt idx="513">
                  <c:v>6.3760000000000003</c:v>
                </c:pt>
                <c:pt idx="514">
                  <c:v>6.3719999999999999</c:v>
                </c:pt>
                <c:pt idx="515">
                  <c:v>6.415</c:v>
                </c:pt>
                <c:pt idx="516">
                  <c:v>6.4080000000000004</c:v>
                </c:pt>
                <c:pt idx="517">
                  <c:v>6.4009999999999998</c:v>
                </c:pt>
                <c:pt idx="518">
                  <c:v>6.4130000000000003</c:v>
                </c:pt>
                <c:pt idx="519">
                  <c:v>6.3840000000000003</c:v>
                </c:pt>
                <c:pt idx="520">
                  <c:v>6.3659999999999997</c:v>
                </c:pt>
                <c:pt idx="521">
                  <c:v>6.4420000000000002</c:v>
                </c:pt>
                <c:pt idx="522">
                  <c:v>6.5919999999999996</c:v>
                </c:pt>
                <c:pt idx="523">
                  <c:v>6.4969999999999999</c:v>
                </c:pt>
                <c:pt idx="524">
                  <c:v>6.5940000000000003</c:v>
                </c:pt>
                <c:pt idx="525">
                  <c:v>6.524</c:v>
                </c:pt>
                <c:pt idx="526">
                  <c:v>6.5149999999999997</c:v>
                </c:pt>
                <c:pt idx="527">
                  <c:v>6.5519999999999996</c:v>
                </c:pt>
                <c:pt idx="528">
                  <c:v>6.657</c:v>
                </c:pt>
                <c:pt idx="529">
                  <c:v>6.7030000000000003</c:v>
                </c:pt>
                <c:pt idx="530">
                  <c:v>6.63</c:v>
                </c:pt>
                <c:pt idx="531">
                  <c:v>6.6790000000000003</c:v>
                </c:pt>
                <c:pt idx="532">
                  <c:v>6.681</c:v>
                </c:pt>
                <c:pt idx="533">
                  <c:v>6.7480000000000002</c:v>
                </c:pt>
                <c:pt idx="534">
                  <c:v>6.7320000000000002</c:v>
                </c:pt>
                <c:pt idx="535">
                  <c:v>6.7880000000000003</c:v>
                </c:pt>
                <c:pt idx="536">
                  <c:v>6.7649999999999997</c:v>
                </c:pt>
                <c:pt idx="537">
                  <c:v>6.6850000000000005</c:v>
                </c:pt>
                <c:pt idx="538">
                  <c:v>6.6920000000000002</c:v>
                </c:pt>
                <c:pt idx="539">
                  <c:v>6.6639999999999997</c:v>
                </c:pt>
                <c:pt idx="540">
                  <c:v>6.6920000000000002</c:v>
                </c:pt>
                <c:pt idx="541">
                  <c:v>6.6580000000000004</c:v>
                </c:pt>
                <c:pt idx="542">
                  <c:v>6.665</c:v>
                </c:pt>
                <c:pt idx="543">
                  <c:v>6.6189999999999998</c:v>
                </c:pt>
                <c:pt idx="544">
                  <c:v>6.5730000000000004</c:v>
                </c:pt>
                <c:pt idx="545">
                  <c:v>6.4889999999999999</c:v>
                </c:pt>
                <c:pt idx="546">
                  <c:v>6.5490000000000004</c:v>
                </c:pt>
                <c:pt idx="547">
                  <c:v>6.6390000000000002</c:v>
                </c:pt>
                <c:pt idx="548">
                  <c:v>6.6129999999999995</c:v>
                </c:pt>
                <c:pt idx="549">
                  <c:v>6.66</c:v>
                </c:pt>
                <c:pt idx="550">
                  <c:v>6.6710000000000003</c:v>
                </c:pt>
                <c:pt idx="551">
                  <c:v>6.6040000000000001</c:v>
                </c:pt>
                <c:pt idx="552">
                  <c:v>6.5540000000000003</c:v>
                </c:pt>
                <c:pt idx="553">
                  <c:v>6.5519999999999996</c:v>
                </c:pt>
                <c:pt idx="554">
                  <c:v>6.5449999999999999</c:v>
                </c:pt>
                <c:pt idx="555">
                  <c:v>6.5670000000000002</c:v>
                </c:pt>
                <c:pt idx="556">
                  <c:v>6.4889999999999999</c:v>
                </c:pt>
                <c:pt idx="557">
                  <c:v>6.4930000000000003</c:v>
                </c:pt>
                <c:pt idx="558">
                  <c:v>6.3609999999999998</c:v>
                </c:pt>
                <c:pt idx="559">
                  <c:v>6.4219999999999997</c:v>
                </c:pt>
                <c:pt idx="560">
                  <c:v>6.3650000000000002</c:v>
                </c:pt>
                <c:pt idx="561">
                  <c:v>6.3259999999999996</c:v>
                </c:pt>
                <c:pt idx="562">
                  <c:v>6.4219999999999997</c:v>
                </c:pt>
                <c:pt idx="563">
                  <c:v>6.4089999999999998</c:v>
                </c:pt>
                <c:pt idx="564">
                  <c:v>6.3860000000000001</c:v>
                </c:pt>
                <c:pt idx="565">
                  <c:v>6.3840000000000003</c:v>
                </c:pt>
                <c:pt idx="566">
                  <c:v>6.3879999999999999</c:v>
                </c:pt>
                <c:pt idx="567">
                  <c:v>6.4109999999999996</c:v>
                </c:pt>
                <c:pt idx="568">
                  <c:v>6.3730000000000002</c:v>
                </c:pt>
                <c:pt idx="569">
                  <c:v>6.3789999999999996</c:v>
                </c:pt>
                <c:pt idx="570">
                  <c:v>6.343</c:v>
                </c:pt>
                <c:pt idx="571">
                  <c:v>6.383</c:v>
                </c:pt>
                <c:pt idx="572">
                  <c:v>6.37</c:v>
                </c:pt>
                <c:pt idx="573">
                  <c:v>6.2919999999999998</c:v>
                </c:pt>
                <c:pt idx="574">
                  <c:v>6.2910000000000004</c:v>
                </c:pt>
                <c:pt idx="575">
                  <c:v>6.2450000000000001</c:v>
                </c:pt>
                <c:pt idx="576">
                  <c:v>6.194</c:v>
                </c:pt>
                <c:pt idx="577">
                  <c:v>6.1829999999999998</c:v>
                </c:pt>
                <c:pt idx="578">
                  <c:v>6.1349999999999998</c:v>
                </c:pt>
                <c:pt idx="579">
                  <c:v>6.1120000000000001</c:v>
                </c:pt>
                <c:pt idx="580">
                  <c:v>6.0780000000000003</c:v>
                </c:pt>
                <c:pt idx="581">
                  <c:v>6.1909999999999998</c:v>
                </c:pt>
                <c:pt idx="582">
                  <c:v>6.1849999999999996</c:v>
                </c:pt>
                <c:pt idx="583">
                  <c:v>6.1509999999999998</c:v>
                </c:pt>
                <c:pt idx="584">
                  <c:v>6.1470000000000002</c:v>
                </c:pt>
                <c:pt idx="585">
                  <c:v>6.0549999999999997</c:v>
                </c:pt>
                <c:pt idx="586">
                  <c:v>6.0039999999999996</c:v>
                </c:pt>
                <c:pt idx="587">
                  <c:v>5.9649999999999999</c:v>
                </c:pt>
                <c:pt idx="588">
                  <c:v>5.8949999999999996</c:v>
                </c:pt>
                <c:pt idx="589">
                  <c:v>5.8719999999999999</c:v>
                </c:pt>
                <c:pt idx="590">
                  <c:v>5.9340000000000002</c:v>
                </c:pt>
                <c:pt idx="591">
                  <c:v>5.8529999999999998</c:v>
                </c:pt>
                <c:pt idx="592">
                  <c:v>5.7709999999999999</c:v>
                </c:pt>
                <c:pt idx="593">
                  <c:v>5.8819999999999997</c:v>
                </c:pt>
                <c:pt idx="594">
                  <c:v>5.9350000000000005</c:v>
                </c:pt>
                <c:pt idx="595">
                  <c:v>5.9059999999999997</c:v>
                </c:pt>
                <c:pt idx="596">
                  <c:v>5.85</c:v>
                </c:pt>
                <c:pt idx="597">
                  <c:v>6.0380000000000003</c:v>
                </c:pt>
                <c:pt idx="598">
                  <c:v>6.0590000000000002</c:v>
                </c:pt>
                <c:pt idx="599">
                  <c:v>5.992</c:v>
                </c:pt>
                <c:pt idx="600">
                  <c:v>5.9939999999999998</c:v>
                </c:pt>
                <c:pt idx="601">
                  <c:v>5.9870000000000001</c:v>
                </c:pt>
                <c:pt idx="602">
                  <c:v>6.0170000000000003</c:v>
                </c:pt>
                <c:pt idx="603">
                  <c:v>6.1280000000000001</c:v>
                </c:pt>
                <c:pt idx="604">
                  <c:v>6.13</c:v>
                </c:pt>
                <c:pt idx="605">
                  <c:v>6.2229999999999999</c:v>
                </c:pt>
                <c:pt idx="606">
                  <c:v>6.2119999999999997</c:v>
                </c:pt>
                <c:pt idx="607">
                  <c:v>6.2780000000000005</c:v>
                </c:pt>
                <c:pt idx="608">
                  <c:v>6.2990000000000004</c:v>
                </c:pt>
                <c:pt idx="609">
                  <c:v>6.4009999999999998</c:v>
                </c:pt>
                <c:pt idx="610">
                  <c:v>6.4269999999999996</c:v>
                </c:pt>
                <c:pt idx="611">
                  <c:v>6.5049999999999999</c:v>
                </c:pt>
                <c:pt idx="612">
                  <c:v>6.5600000000000005</c:v>
                </c:pt>
                <c:pt idx="613">
                  <c:v>6.5289999999999999</c:v>
                </c:pt>
                <c:pt idx="614">
                  <c:v>6.42</c:v>
                </c:pt>
                <c:pt idx="615">
                  <c:v>6.4089999999999998</c:v>
                </c:pt>
                <c:pt idx="616">
                  <c:v>6.5120000000000005</c:v>
                </c:pt>
                <c:pt idx="617">
                  <c:v>6.4459999999999997</c:v>
                </c:pt>
                <c:pt idx="618">
                  <c:v>6.4240000000000004</c:v>
                </c:pt>
                <c:pt idx="619">
                  <c:v>6.4960000000000004</c:v>
                </c:pt>
                <c:pt idx="620">
                  <c:v>6.54</c:v>
                </c:pt>
                <c:pt idx="621">
                  <c:v>6.4939999999999998</c:v>
                </c:pt>
                <c:pt idx="622">
                  <c:v>6.4390000000000001</c:v>
                </c:pt>
                <c:pt idx="623">
                  <c:v>6.4349999999999996</c:v>
                </c:pt>
                <c:pt idx="624">
                  <c:v>6.47</c:v>
                </c:pt>
                <c:pt idx="625">
                  <c:v>6.3940000000000001</c:v>
                </c:pt>
                <c:pt idx="626">
                  <c:v>6.3310000000000004</c:v>
                </c:pt>
                <c:pt idx="627">
                  <c:v>6.3259999999999996</c:v>
                </c:pt>
                <c:pt idx="628">
                  <c:v>6.3760000000000003</c:v>
                </c:pt>
                <c:pt idx="629">
                  <c:v>6.2720000000000002</c:v>
                </c:pt>
                <c:pt idx="630">
                  <c:v>6.1909999999999998</c:v>
                </c:pt>
                <c:pt idx="631">
                  <c:v>6.1520000000000001</c:v>
                </c:pt>
                <c:pt idx="632">
                  <c:v>6.1219999999999999</c:v>
                </c:pt>
                <c:pt idx="633">
                  <c:v>6.1219999999999999</c:v>
                </c:pt>
                <c:pt idx="634">
                  <c:v>6.141</c:v>
                </c:pt>
                <c:pt idx="635">
                  <c:v>6.1239999999999997</c:v>
                </c:pt>
                <c:pt idx="636">
                  <c:v>6.1260000000000003</c:v>
                </c:pt>
                <c:pt idx="637">
                  <c:v>6.0709999999999997</c:v>
                </c:pt>
                <c:pt idx="638">
                  <c:v>6.1159999999999997</c:v>
                </c:pt>
                <c:pt idx="639">
                  <c:v>6.0410000000000004</c:v>
                </c:pt>
                <c:pt idx="640">
                  <c:v>6.05</c:v>
                </c:pt>
                <c:pt idx="641">
                  <c:v>5.9710000000000001</c:v>
                </c:pt>
                <c:pt idx="642">
                  <c:v>5.9989999999999997</c:v>
                </c:pt>
                <c:pt idx="643">
                  <c:v>6.02</c:v>
                </c:pt>
                <c:pt idx="644">
                  <c:v>6.1130000000000004</c:v>
                </c:pt>
                <c:pt idx="645">
                  <c:v>6.1040000000000001</c:v>
                </c:pt>
                <c:pt idx="646">
                  <c:v>6.1849999999999996</c:v>
                </c:pt>
                <c:pt idx="647">
                  <c:v>6.1020000000000003</c:v>
                </c:pt>
                <c:pt idx="648">
                  <c:v>6.085</c:v>
                </c:pt>
                <c:pt idx="649">
                  <c:v>6.1</c:v>
                </c:pt>
                <c:pt idx="650">
                  <c:v>6.0270000000000001</c:v>
                </c:pt>
                <c:pt idx="651">
                  <c:v>6.0309999999999997</c:v>
                </c:pt>
                <c:pt idx="652">
                  <c:v>5.9889999999999999</c:v>
                </c:pt>
                <c:pt idx="653">
                  <c:v>5.9889999999999999</c:v>
                </c:pt>
                <c:pt idx="654">
                  <c:v>5.984</c:v>
                </c:pt>
                <c:pt idx="655">
                  <c:v>6.048</c:v>
                </c:pt>
                <c:pt idx="656">
                  <c:v>6.0010000000000003</c:v>
                </c:pt>
                <c:pt idx="657">
                  <c:v>6.0350000000000001</c:v>
                </c:pt>
                <c:pt idx="658">
                  <c:v>6.048</c:v>
                </c:pt>
                <c:pt idx="659">
                  <c:v>6.08</c:v>
                </c:pt>
                <c:pt idx="660">
                  <c:v>6.0049999999999999</c:v>
                </c:pt>
                <c:pt idx="661">
                  <c:v>6.0960000000000001</c:v>
                </c:pt>
                <c:pt idx="662">
                  <c:v>6.1479999999999997</c:v>
                </c:pt>
                <c:pt idx="663">
                  <c:v>6.141</c:v>
                </c:pt>
                <c:pt idx="664">
                  <c:v>6.1539999999999999</c:v>
                </c:pt>
                <c:pt idx="665">
                  <c:v>6.0019999999999998</c:v>
                </c:pt>
                <c:pt idx="666">
                  <c:v>5.9980000000000002</c:v>
                </c:pt>
                <c:pt idx="667">
                  <c:v>6.0339999999999998</c:v>
                </c:pt>
                <c:pt idx="668">
                  <c:v>6.0279999999999996</c:v>
                </c:pt>
                <c:pt idx="669">
                  <c:v>6.0270000000000001</c:v>
                </c:pt>
                <c:pt idx="670">
                  <c:v>6</c:v>
                </c:pt>
                <c:pt idx="671">
                  <c:v>6.0339999999999998</c:v>
                </c:pt>
                <c:pt idx="672">
                  <c:v>6.0309999999999997</c:v>
                </c:pt>
                <c:pt idx="673">
                  <c:v>5.984</c:v>
                </c:pt>
                <c:pt idx="674">
                  <c:v>5.976</c:v>
                </c:pt>
                <c:pt idx="675">
                  <c:v>5.952</c:v>
                </c:pt>
                <c:pt idx="676">
                  <c:v>5.9009999999999998</c:v>
                </c:pt>
                <c:pt idx="677">
                  <c:v>5.9559999999999995</c:v>
                </c:pt>
                <c:pt idx="678">
                  <c:v>5.92</c:v>
                </c:pt>
                <c:pt idx="679">
                  <c:v>5.9160000000000004</c:v>
                </c:pt>
                <c:pt idx="680">
                  <c:v>5.7629999999999999</c:v>
                </c:pt>
                <c:pt idx="681">
                  <c:v>5.79</c:v>
                </c:pt>
                <c:pt idx="682">
                  <c:v>5.7709999999999999</c:v>
                </c:pt>
                <c:pt idx="683">
                  <c:v>5.8019999999999996</c:v>
                </c:pt>
                <c:pt idx="684">
                  <c:v>5.8380000000000001</c:v>
                </c:pt>
                <c:pt idx="685">
                  <c:v>5.8100000000000005</c:v>
                </c:pt>
                <c:pt idx="686">
                  <c:v>5.7729999999999997</c:v>
                </c:pt>
                <c:pt idx="687">
                  <c:v>5.7809999999999997</c:v>
                </c:pt>
                <c:pt idx="688">
                  <c:v>5.7750000000000004</c:v>
                </c:pt>
                <c:pt idx="689">
                  <c:v>5.7270000000000003</c:v>
                </c:pt>
                <c:pt idx="690">
                  <c:v>5.7190000000000003</c:v>
                </c:pt>
                <c:pt idx="691">
                  <c:v>5.7290000000000001</c:v>
                </c:pt>
                <c:pt idx="692">
                  <c:v>5.7770000000000001</c:v>
                </c:pt>
                <c:pt idx="693">
                  <c:v>5.8079999999999998</c:v>
                </c:pt>
                <c:pt idx="694">
                  <c:v>5.8</c:v>
                </c:pt>
                <c:pt idx="695">
                  <c:v>5.7249999999999996</c:v>
                </c:pt>
                <c:pt idx="696">
                  <c:v>5.6790000000000003</c:v>
                </c:pt>
                <c:pt idx="697">
                  <c:v>5.6829999999999998</c:v>
                </c:pt>
                <c:pt idx="698">
                  <c:v>5.6890000000000001</c:v>
                </c:pt>
                <c:pt idx="699">
                  <c:v>5.7240000000000002</c:v>
                </c:pt>
                <c:pt idx="700">
                  <c:v>5.7519999999999998</c:v>
                </c:pt>
                <c:pt idx="701">
                  <c:v>5.7389999999999999</c:v>
                </c:pt>
                <c:pt idx="702">
                  <c:v>5.766</c:v>
                </c:pt>
                <c:pt idx="703">
                  <c:v>5.7720000000000002</c:v>
                </c:pt>
                <c:pt idx="704">
                  <c:v>5.7240000000000002</c:v>
                </c:pt>
                <c:pt idx="705">
                  <c:v>5.7850000000000001</c:v>
                </c:pt>
                <c:pt idx="706">
                  <c:v>5.84</c:v>
                </c:pt>
                <c:pt idx="707">
                  <c:v>5.8710000000000004</c:v>
                </c:pt>
                <c:pt idx="708">
                  <c:v>5.8520000000000003</c:v>
                </c:pt>
                <c:pt idx="709">
                  <c:v>5.8970000000000002</c:v>
                </c:pt>
                <c:pt idx="710">
                  <c:v>5.8230000000000004</c:v>
                </c:pt>
                <c:pt idx="711">
                  <c:v>5.8479999999999999</c:v>
                </c:pt>
                <c:pt idx="712">
                  <c:v>5.8369999999999997</c:v>
                </c:pt>
                <c:pt idx="713">
                  <c:v>5.8019999999999996</c:v>
                </c:pt>
                <c:pt idx="714">
                  <c:v>5.8209999999999997</c:v>
                </c:pt>
                <c:pt idx="715">
                  <c:v>5.8120000000000003</c:v>
                </c:pt>
                <c:pt idx="716">
                  <c:v>5.8019999999999996</c:v>
                </c:pt>
                <c:pt idx="717">
                  <c:v>5.8230000000000004</c:v>
                </c:pt>
                <c:pt idx="718">
                  <c:v>5.867</c:v>
                </c:pt>
                <c:pt idx="719">
                  <c:v>5.8860000000000001</c:v>
                </c:pt>
                <c:pt idx="720">
                  <c:v>5.8520000000000003</c:v>
                </c:pt>
                <c:pt idx="721">
                  <c:v>5.8120000000000003</c:v>
                </c:pt>
                <c:pt idx="722">
                  <c:v>5.8230000000000004</c:v>
                </c:pt>
                <c:pt idx="723">
                  <c:v>5.7720000000000002</c:v>
                </c:pt>
                <c:pt idx="724">
                  <c:v>5.774</c:v>
                </c:pt>
                <c:pt idx="725">
                  <c:v>5.7089999999999996</c:v>
                </c:pt>
                <c:pt idx="726">
                  <c:v>5.7240000000000002</c:v>
                </c:pt>
                <c:pt idx="727">
                  <c:v>5.7320000000000002</c:v>
                </c:pt>
                <c:pt idx="728">
                  <c:v>5.673</c:v>
                </c:pt>
                <c:pt idx="729">
                  <c:v>5.6669999999999998</c:v>
                </c:pt>
                <c:pt idx="730">
                  <c:v>5.6550000000000002</c:v>
                </c:pt>
                <c:pt idx="731">
                  <c:v>5.6319999999999997</c:v>
                </c:pt>
                <c:pt idx="732">
                  <c:v>5.5839999999999996</c:v>
                </c:pt>
                <c:pt idx="733">
                  <c:v>5.6150000000000002</c:v>
                </c:pt>
                <c:pt idx="734">
                  <c:v>5.6840000000000002</c:v>
                </c:pt>
                <c:pt idx="735">
                  <c:v>5.6899999999999995</c:v>
                </c:pt>
                <c:pt idx="736">
                  <c:v>5.7130000000000001</c:v>
                </c:pt>
                <c:pt idx="737">
                  <c:v>5.7320000000000002</c:v>
                </c:pt>
                <c:pt idx="738">
                  <c:v>5.7510000000000003</c:v>
                </c:pt>
                <c:pt idx="739">
                  <c:v>5.742</c:v>
                </c:pt>
                <c:pt idx="740">
                  <c:v>5.7379999999999995</c:v>
                </c:pt>
                <c:pt idx="741">
                  <c:v>5.827</c:v>
                </c:pt>
                <c:pt idx="742">
                  <c:v>5.8550000000000004</c:v>
                </c:pt>
                <c:pt idx="743">
                  <c:v>5.8659999999999997</c:v>
                </c:pt>
                <c:pt idx="744">
                  <c:v>5.8550000000000004</c:v>
                </c:pt>
                <c:pt idx="745">
                  <c:v>5.8250000000000002</c:v>
                </c:pt>
                <c:pt idx="746">
                  <c:v>5.7830000000000004</c:v>
                </c:pt>
                <c:pt idx="747">
                  <c:v>5.766</c:v>
                </c:pt>
                <c:pt idx="748">
                  <c:v>5.7549999999999999</c:v>
                </c:pt>
                <c:pt idx="749">
                  <c:v>5.7110000000000003</c:v>
                </c:pt>
                <c:pt idx="750">
                  <c:v>5.6690000000000005</c:v>
                </c:pt>
                <c:pt idx="751">
                  <c:v>5.7039999999999997</c:v>
                </c:pt>
                <c:pt idx="752">
                  <c:v>5.6769999999999996</c:v>
                </c:pt>
                <c:pt idx="753">
                  <c:v>5.6520000000000001</c:v>
                </c:pt>
                <c:pt idx="754">
                  <c:v>5.6239999999999997</c:v>
                </c:pt>
                <c:pt idx="755">
                  <c:v>5.6120000000000001</c:v>
                </c:pt>
                <c:pt idx="756">
                  <c:v>5.6239999999999997</c:v>
                </c:pt>
                <c:pt idx="757">
                  <c:v>5.6239999999999997</c:v>
                </c:pt>
                <c:pt idx="758">
                  <c:v>5.5819999999999999</c:v>
                </c:pt>
                <c:pt idx="759">
                  <c:v>5.524</c:v>
                </c:pt>
                <c:pt idx="760">
                  <c:v>5.468</c:v>
                </c:pt>
                <c:pt idx="761">
                  <c:v>5.5030000000000001</c:v>
                </c:pt>
                <c:pt idx="762">
                  <c:v>5.5510000000000002</c:v>
                </c:pt>
                <c:pt idx="763">
                  <c:v>5.4180000000000001</c:v>
                </c:pt>
                <c:pt idx="764">
                  <c:v>5.3259999999999996</c:v>
                </c:pt>
                <c:pt idx="765">
                  <c:v>5.3090000000000002</c:v>
                </c:pt>
                <c:pt idx="766">
                  <c:v>5.2990000000000004</c:v>
                </c:pt>
                <c:pt idx="767">
                  <c:v>5.3620000000000001</c:v>
                </c:pt>
                <c:pt idx="768">
                  <c:v>5.3460000000000001</c:v>
                </c:pt>
                <c:pt idx="769">
                  <c:v>5.258</c:v>
                </c:pt>
                <c:pt idx="770">
                  <c:v>5.2130000000000001</c:v>
                </c:pt>
                <c:pt idx="771">
                  <c:v>5.18</c:v>
                </c:pt>
                <c:pt idx="772">
                  <c:v>5.17</c:v>
                </c:pt>
                <c:pt idx="773">
                  <c:v>5.1879999999999997</c:v>
                </c:pt>
                <c:pt idx="774">
                  <c:v>5.0369999999999999</c:v>
                </c:pt>
                <c:pt idx="775">
                  <c:v>5.0250000000000004</c:v>
                </c:pt>
                <c:pt idx="776">
                  <c:v>5.0060000000000002</c:v>
                </c:pt>
                <c:pt idx="777">
                  <c:v>5.008</c:v>
                </c:pt>
                <c:pt idx="778">
                  <c:v>5.056</c:v>
                </c:pt>
                <c:pt idx="779">
                  <c:v>5.1040000000000001</c:v>
                </c:pt>
                <c:pt idx="780">
                  <c:v>5.1180000000000003</c:v>
                </c:pt>
                <c:pt idx="781">
                  <c:v>5.1120000000000001</c:v>
                </c:pt>
                <c:pt idx="782">
                  <c:v>5.1139999999999999</c:v>
                </c:pt>
                <c:pt idx="783">
                  <c:v>4.915</c:v>
                </c:pt>
                <c:pt idx="784">
                  <c:v>5.1580000000000004</c:v>
                </c:pt>
                <c:pt idx="785">
                  <c:v>5.0389999999999997</c:v>
                </c:pt>
                <c:pt idx="786">
                  <c:v>4.931</c:v>
                </c:pt>
                <c:pt idx="787">
                  <c:v>4.9559999999999995</c:v>
                </c:pt>
                <c:pt idx="788">
                  <c:v>5</c:v>
                </c:pt>
                <c:pt idx="789">
                  <c:v>5.1040000000000001</c:v>
                </c:pt>
                <c:pt idx="790">
                  <c:v>5.1100000000000003</c:v>
                </c:pt>
                <c:pt idx="791">
                  <c:v>5.25</c:v>
                </c:pt>
                <c:pt idx="792">
                  <c:v>5.242</c:v>
                </c:pt>
                <c:pt idx="793">
                  <c:v>5.23</c:v>
                </c:pt>
                <c:pt idx="794">
                  <c:v>5.1749999999999998</c:v>
                </c:pt>
                <c:pt idx="795">
                  <c:v>5.1139999999999999</c:v>
                </c:pt>
                <c:pt idx="796">
                  <c:v>5.1680000000000001</c:v>
                </c:pt>
                <c:pt idx="797">
                  <c:v>5.2249999999999996</c:v>
                </c:pt>
                <c:pt idx="798">
                  <c:v>5.2809999999999997</c:v>
                </c:pt>
                <c:pt idx="799">
                  <c:v>5.3049999999999997</c:v>
                </c:pt>
                <c:pt idx="800">
                  <c:v>5.2450000000000001</c:v>
                </c:pt>
                <c:pt idx="801">
                  <c:v>5.2679999999999998</c:v>
                </c:pt>
                <c:pt idx="802">
                  <c:v>5.3029999999999999</c:v>
                </c:pt>
                <c:pt idx="803">
                  <c:v>5.2290000000000001</c:v>
                </c:pt>
                <c:pt idx="804">
                  <c:v>5.1139999999999999</c:v>
                </c:pt>
                <c:pt idx="805">
                  <c:v>5.0860000000000003</c:v>
                </c:pt>
                <c:pt idx="806">
                  <c:v>5.1479999999999997</c:v>
                </c:pt>
                <c:pt idx="807">
                  <c:v>5.1669999999999998</c:v>
                </c:pt>
                <c:pt idx="808">
                  <c:v>5.1829999999999998</c:v>
                </c:pt>
                <c:pt idx="809">
                  <c:v>5.1870000000000003</c:v>
                </c:pt>
                <c:pt idx="810">
                  <c:v>5.0890000000000004</c:v>
                </c:pt>
                <c:pt idx="811">
                  <c:v>5.03</c:v>
                </c:pt>
                <c:pt idx="812">
                  <c:v>5.0460000000000003</c:v>
                </c:pt>
                <c:pt idx="813">
                  <c:v>5.07</c:v>
                </c:pt>
                <c:pt idx="814">
                  <c:v>5.1639999999999997</c:v>
                </c:pt>
                <c:pt idx="815">
                  <c:v>5.1660000000000004</c:v>
                </c:pt>
                <c:pt idx="816">
                  <c:v>5.109</c:v>
                </c:pt>
                <c:pt idx="817">
                  <c:v>5.0970000000000004</c:v>
                </c:pt>
                <c:pt idx="818">
                  <c:v>5.1050000000000004</c:v>
                </c:pt>
                <c:pt idx="819">
                  <c:v>5.1390000000000002</c:v>
                </c:pt>
                <c:pt idx="820">
                  <c:v>5.1559999999999997</c:v>
                </c:pt>
                <c:pt idx="821">
                  <c:v>5.0970000000000004</c:v>
                </c:pt>
                <c:pt idx="822">
                  <c:v>5.0339999999999998</c:v>
                </c:pt>
                <c:pt idx="823">
                  <c:v>4.952</c:v>
                </c:pt>
                <c:pt idx="824">
                  <c:v>4.8959999999999999</c:v>
                </c:pt>
                <c:pt idx="825">
                  <c:v>4.8739999999999997</c:v>
                </c:pt>
                <c:pt idx="826">
                  <c:v>4.9470000000000001</c:v>
                </c:pt>
                <c:pt idx="827">
                  <c:v>4.976</c:v>
                </c:pt>
                <c:pt idx="828">
                  <c:v>4.9710000000000001</c:v>
                </c:pt>
                <c:pt idx="829">
                  <c:v>4.899</c:v>
                </c:pt>
                <c:pt idx="830">
                  <c:v>4.8890000000000002</c:v>
                </c:pt>
                <c:pt idx="831">
                  <c:v>4.9290000000000003</c:v>
                </c:pt>
                <c:pt idx="832">
                  <c:v>4.891</c:v>
                </c:pt>
                <c:pt idx="833">
                  <c:v>4.9290000000000003</c:v>
                </c:pt>
                <c:pt idx="834">
                  <c:v>4.8179999999999996</c:v>
                </c:pt>
                <c:pt idx="835">
                  <c:v>4.7859999999999996</c:v>
                </c:pt>
                <c:pt idx="836">
                  <c:v>4.7699999999999996</c:v>
                </c:pt>
                <c:pt idx="837">
                  <c:v>4.8129999999999997</c:v>
                </c:pt>
                <c:pt idx="838">
                  <c:v>4.758</c:v>
                </c:pt>
                <c:pt idx="839">
                  <c:v>4.7780000000000005</c:v>
                </c:pt>
                <c:pt idx="840">
                  <c:v>4.7560000000000002</c:v>
                </c:pt>
                <c:pt idx="841">
                  <c:v>4.8149999999999995</c:v>
                </c:pt>
                <c:pt idx="842">
                  <c:v>4.8689999999999998</c:v>
                </c:pt>
                <c:pt idx="843">
                  <c:v>5.0110000000000001</c:v>
                </c:pt>
                <c:pt idx="844">
                  <c:v>4.9749999999999996</c:v>
                </c:pt>
                <c:pt idx="845">
                  <c:v>4.9969999999999999</c:v>
                </c:pt>
                <c:pt idx="846">
                  <c:v>4.9169999999999998</c:v>
                </c:pt>
                <c:pt idx="847">
                  <c:v>4.9770000000000003</c:v>
                </c:pt>
                <c:pt idx="848">
                  <c:v>4.9290000000000003</c:v>
                </c:pt>
                <c:pt idx="849">
                  <c:v>4.9139999999999997</c:v>
                </c:pt>
                <c:pt idx="850">
                  <c:v>4.9729999999999999</c:v>
                </c:pt>
                <c:pt idx="851">
                  <c:v>4.8899999999999997</c:v>
                </c:pt>
                <c:pt idx="852">
                  <c:v>4.9320000000000004</c:v>
                </c:pt>
                <c:pt idx="853">
                  <c:v>5.0830000000000002</c:v>
                </c:pt>
                <c:pt idx="854">
                  <c:v>5.1189999999999998</c:v>
                </c:pt>
                <c:pt idx="855">
                  <c:v>5.1689999999999996</c:v>
                </c:pt>
                <c:pt idx="856">
                  <c:v>5.1630000000000003</c:v>
                </c:pt>
                <c:pt idx="857">
                  <c:v>5.2539999999999996</c:v>
                </c:pt>
                <c:pt idx="858">
                  <c:v>5.2249999999999996</c:v>
                </c:pt>
                <c:pt idx="859">
                  <c:v>5.1459999999999999</c:v>
                </c:pt>
                <c:pt idx="860">
                  <c:v>5.2939999999999996</c:v>
                </c:pt>
                <c:pt idx="861">
                  <c:v>5.2880000000000003</c:v>
                </c:pt>
                <c:pt idx="862">
                  <c:v>5.1769999999999996</c:v>
                </c:pt>
                <c:pt idx="863">
                  <c:v>5.2089999999999996</c:v>
                </c:pt>
                <c:pt idx="864">
                  <c:v>5.2560000000000002</c:v>
                </c:pt>
                <c:pt idx="865">
                  <c:v>5.1920000000000002</c:v>
                </c:pt>
                <c:pt idx="866">
                  <c:v>5.3280000000000003</c:v>
                </c:pt>
                <c:pt idx="867">
                  <c:v>5.3380000000000001</c:v>
                </c:pt>
                <c:pt idx="868">
                  <c:v>5.2919999999999998</c:v>
                </c:pt>
                <c:pt idx="869">
                  <c:v>5.2880000000000003</c:v>
                </c:pt>
                <c:pt idx="870">
                  <c:v>5.2050000000000001</c:v>
                </c:pt>
                <c:pt idx="871">
                  <c:v>5.2050000000000001</c:v>
                </c:pt>
                <c:pt idx="872">
                  <c:v>5.1970000000000001</c:v>
                </c:pt>
                <c:pt idx="873">
                  <c:v>5.2450000000000001</c:v>
                </c:pt>
                <c:pt idx="874">
                  <c:v>5.1740000000000004</c:v>
                </c:pt>
                <c:pt idx="875">
                  <c:v>5.2949999999999999</c:v>
                </c:pt>
                <c:pt idx="876">
                  <c:v>5.4470000000000001</c:v>
                </c:pt>
                <c:pt idx="877">
                  <c:v>5.42</c:v>
                </c:pt>
                <c:pt idx="878">
                  <c:v>5.5120000000000005</c:v>
                </c:pt>
                <c:pt idx="879">
                  <c:v>5.4450000000000003</c:v>
                </c:pt>
                <c:pt idx="880">
                  <c:v>5.407</c:v>
                </c:pt>
                <c:pt idx="881">
                  <c:v>5.4050000000000002</c:v>
                </c:pt>
                <c:pt idx="882">
                  <c:v>5.3739999999999997</c:v>
                </c:pt>
                <c:pt idx="883">
                  <c:v>5.41</c:v>
                </c:pt>
                <c:pt idx="884">
                  <c:v>5.4009999999999998</c:v>
                </c:pt>
                <c:pt idx="885">
                  <c:v>5.4909999999999997</c:v>
                </c:pt>
                <c:pt idx="886">
                  <c:v>5.5110000000000001</c:v>
                </c:pt>
                <c:pt idx="887">
                  <c:v>5.4939999999999998</c:v>
                </c:pt>
                <c:pt idx="888">
                  <c:v>5.5149999999999997</c:v>
                </c:pt>
                <c:pt idx="889">
                  <c:v>5.5090000000000003</c:v>
                </c:pt>
                <c:pt idx="890">
                  <c:v>5.3810000000000002</c:v>
                </c:pt>
                <c:pt idx="891">
                  <c:v>5.3639999999999999</c:v>
                </c:pt>
                <c:pt idx="892">
                  <c:v>5.3410000000000002</c:v>
                </c:pt>
                <c:pt idx="893">
                  <c:v>5.2690000000000001</c:v>
                </c:pt>
                <c:pt idx="894">
                  <c:v>5.2549999999999999</c:v>
                </c:pt>
                <c:pt idx="895">
                  <c:v>5.3239999999999998</c:v>
                </c:pt>
                <c:pt idx="896">
                  <c:v>5.3559999999999999</c:v>
                </c:pt>
                <c:pt idx="897">
                  <c:v>5.2839999999999998</c:v>
                </c:pt>
                <c:pt idx="898">
                  <c:v>5.2530000000000001</c:v>
                </c:pt>
                <c:pt idx="899">
                  <c:v>5.2629999999999999</c:v>
                </c:pt>
                <c:pt idx="900">
                  <c:v>5.2210000000000001</c:v>
                </c:pt>
                <c:pt idx="901">
                  <c:v>5.2320000000000002</c:v>
                </c:pt>
                <c:pt idx="902">
                  <c:v>5.2510000000000003</c:v>
                </c:pt>
                <c:pt idx="903">
                  <c:v>5.2359999999999998</c:v>
                </c:pt>
                <c:pt idx="904">
                  <c:v>5.2050000000000001</c:v>
                </c:pt>
                <c:pt idx="905">
                  <c:v>5.1719999999999997</c:v>
                </c:pt>
                <c:pt idx="906">
                  <c:v>5.1150000000000002</c:v>
                </c:pt>
                <c:pt idx="907">
                  <c:v>5.13</c:v>
                </c:pt>
                <c:pt idx="908">
                  <c:v>5.2240000000000002</c:v>
                </c:pt>
                <c:pt idx="909">
                  <c:v>5.2350000000000003</c:v>
                </c:pt>
                <c:pt idx="910">
                  <c:v>5.3339999999999996</c:v>
                </c:pt>
                <c:pt idx="911">
                  <c:v>5.4119999999999999</c:v>
                </c:pt>
                <c:pt idx="912">
                  <c:v>5.3220000000000001</c:v>
                </c:pt>
                <c:pt idx="913">
                  <c:v>5.38</c:v>
                </c:pt>
                <c:pt idx="914">
                  <c:v>5.3780000000000001</c:v>
                </c:pt>
                <c:pt idx="915">
                  <c:v>5.391</c:v>
                </c:pt>
                <c:pt idx="916">
                  <c:v>5.359</c:v>
                </c:pt>
                <c:pt idx="917">
                  <c:v>5.327</c:v>
                </c:pt>
                <c:pt idx="918">
                  <c:v>5.274</c:v>
                </c:pt>
                <c:pt idx="919">
                  <c:v>5.2889999999999997</c:v>
                </c:pt>
                <c:pt idx="920">
                  <c:v>5.234</c:v>
                </c:pt>
                <c:pt idx="921">
                  <c:v>5.2169999999999996</c:v>
                </c:pt>
                <c:pt idx="922">
                  <c:v>5.173</c:v>
                </c:pt>
                <c:pt idx="923">
                  <c:v>5.2039999999999997</c:v>
                </c:pt>
                <c:pt idx="924">
                  <c:v>5.0910000000000002</c:v>
                </c:pt>
                <c:pt idx="925">
                  <c:v>5.1059999999999999</c:v>
                </c:pt>
                <c:pt idx="926">
                  <c:v>5.1289999999999996</c:v>
                </c:pt>
                <c:pt idx="927">
                  <c:v>5.1040000000000001</c:v>
                </c:pt>
                <c:pt idx="928">
                  <c:v>5.1100000000000003</c:v>
                </c:pt>
                <c:pt idx="929">
                  <c:v>5.1820000000000004</c:v>
                </c:pt>
                <c:pt idx="930">
                  <c:v>5.1289999999999996</c:v>
                </c:pt>
                <c:pt idx="931">
                  <c:v>5.0979999999999999</c:v>
                </c:pt>
                <c:pt idx="932">
                  <c:v>5.0659999999999998</c:v>
                </c:pt>
                <c:pt idx="933">
                  <c:v>5.0540000000000003</c:v>
                </c:pt>
                <c:pt idx="934">
                  <c:v>5.0709999999999997</c:v>
                </c:pt>
                <c:pt idx="935">
                  <c:v>5.1509999999999998</c:v>
                </c:pt>
                <c:pt idx="936">
                  <c:v>5.157</c:v>
                </c:pt>
                <c:pt idx="937">
                  <c:v>5.1529999999999996</c:v>
                </c:pt>
                <c:pt idx="938">
                  <c:v>5.1680000000000001</c:v>
                </c:pt>
                <c:pt idx="939">
                  <c:v>5.05</c:v>
                </c:pt>
                <c:pt idx="940">
                  <c:v>5.0339999999999998</c:v>
                </c:pt>
                <c:pt idx="941">
                  <c:v>4.9800000000000004</c:v>
                </c:pt>
                <c:pt idx="942">
                  <c:v>4.976</c:v>
                </c:pt>
                <c:pt idx="943">
                  <c:v>4.9660000000000002</c:v>
                </c:pt>
                <c:pt idx="944">
                  <c:v>5</c:v>
                </c:pt>
                <c:pt idx="945">
                  <c:v>4.9399999999999995</c:v>
                </c:pt>
                <c:pt idx="946">
                  <c:v>4.8390000000000004</c:v>
                </c:pt>
                <c:pt idx="947">
                  <c:v>4.9020000000000001</c:v>
                </c:pt>
                <c:pt idx="948">
                  <c:v>4.8639999999999999</c:v>
                </c:pt>
                <c:pt idx="949">
                  <c:v>4.8940000000000001</c:v>
                </c:pt>
                <c:pt idx="950">
                  <c:v>4.88</c:v>
                </c:pt>
                <c:pt idx="951">
                  <c:v>4.9219999999999997</c:v>
                </c:pt>
                <c:pt idx="952">
                  <c:v>4.9240000000000004</c:v>
                </c:pt>
                <c:pt idx="953">
                  <c:v>4.8360000000000003</c:v>
                </c:pt>
                <c:pt idx="954">
                  <c:v>4.7709999999999999</c:v>
                </c:pt>
                <c:pt idx="955">
                  <c:v>4.8120000000000003</c:v>
                </c:pt>
                <c:pt idx="956">
                  <c:v>4.8319999999999999</c:v>
                </c:pt>
                <c:pt idx="957">
                  <c:v>4.8259999999999996</c:v>
                </c:pt>
                <c:pt idx="958">
                  <c:v>4.9589999999999996</c:v>
                </c:pt>
                <c:pt idx="959">
                  <c:v>4.9669999999999996</c:v>
                </c:pt>
                <c:pt idx="960">
                  <c:v>4.8730000000000002</c:v>
                </c:pt>
                <c:pt idx="961">
                  <c:v>4.79</c:v>
                </c:pt>
                <c:pt idx="962">
                  <c:v>4.835</c:v>
                </c:pt>
                <c:pt idx="963">
                  <c:v>4.8090000000000002</c:v>
                </c:pt>
                <c:pt idx="964">
                  <c:v>4.8090000000000002</c:v>
                </c:pt>
                <c:pt idx="965">
                  <c:v>4.6230000000000002</c:v>
                </c:pt>
                <c:pt idx="966">
                  <c:v>4.5529999999999999</c:v>
                </c:pt>
                <c:pt idx="967">
                  <c:v>4.6230000000000002</c:v>
                </c:pt>
                <c:pt idx="968">
                  <c:v>4.7069999999999999</c:v>
                </c:pt>
                <c:pt idx="969">
                  <c:v>4.6909999999999998</c:v>
                </c:pt>
                <c:pt idx="970">
                  <c:v>4.742</c:v>
                </c:pt>
                <c:pt idx="971">
                  <c:v>4.6909999999999998</c:v>
                </c:pt>
                <c:pt idx="972">
                  <c:v>4.7160000000000002</c:v>
                </c:pt>
                <c:pt idx="973">
                  <c:v>4.7</c:v>
                </c:pt>
                <c:pt idx="974">
                  <c:v>4.6280000000000001</c:v>
                </c:pt>
                <c:pt idx="975">
                  <c:v>4.548</c:v>
                </c:pt>
                <c:pt idx="976">
                  <c:v>4.5880000000000001</c:v>
                </c:pt>
                <c:pt idx="977">
                  <c:v>4.54</c:v>
                </c:pt>
                <c:pt idx="978">
                  <c:v>4.5010000000000003</c:v>
                </c:pt>
                <c:pt idx="979">
                  <c:v>4.468</c:v>
                </c:pt>
                <c:pt idx="980">
                  <c:v>4.5060000000000002</c:v>
                </c:pt>
                <c:pt idx="981">
                  <c:v>4.5039999999999996</c:v>
                </c:pt>
                <c:pt idx="982">
                  <c:v>4.5060000000000002</c:v>
                </c:pt>
                <c:pt idx="983">
                  <c:v>4.593</c:v>
                </c:pt>
                <c:pt idx="984">
                  <c:v>4.5969999999999995</c:v>
                </c:pt>
                <c:pt idx="985">
                  <c:v>4.6660000000000004</c:v>
                </c:pt>
                <c:pt idx="986">
                  <c:v>4.6690000000000005</c:v>
                </c:pt>
                <c:pt idx="987">
                  <c:v>4.5990000000000002</c:v>
                </c:pt>
                <c:pt idx="988">
                  <c:v>4.5590000000000002</c:v>
                </c:pt>
                <c:pt idx="989">
                  <c:v>4.5670000000000002</c:v>
                </c:pt>
                <c:pt idx="990">
                  <c:v>4.577</c:v>
                </c:pt>
                <c:pt idx="991">
                  <c:v>4.6210000000000004</c:v>
                </c:pt>
                <c:pt idx="992">
                  <c:v>4.633</c:v>
                </c:pt>
                <c:pt idx="993">
                  <c:v>4.6429999999999998</c:v>
                </c:pt>
                <c:pt idx="994">
                  <c:v>4.5960000000000001</c:v>
                </c:pt>
                <c:pt idx="995">
                  <c:v>4.5510000000000002</c:v>
                </c:pt>
                <c:pt idx="996">
                  <c:v>4.5289999999999999</c:v>
                </c:pt>
                <c:pt idx="997">
                  <c:v>4.4800000000000004</c:v>
                </c:pt>
                <c:pt idx="998">
                  <c:v>4.41</c:v>
                </c:pt>
                <c:pt idx="999">
                  <c:v>4.2320000000000002</c:v>
                </c:pt>
                <c:pt idx="1000">
                  <c:v>4.24</c:v>
                </c:pt>
                <c:pt idx="1001">
                  <c:v>4.3579999999999997</c:v>
                </c:pt>
                <c:pt idx="1002">
                  <c:v>4.2960000000000003</c:v>
                </c:pt>
                <c:pt idx="1003">
                  <c:v>4.2560000000000002</c:v>
                </c:pt>
                <c:pt idx="1004">
                  <c:v>4.1779999999999999</c:v>
                </c:pt>
                <c:pt idx="1005">
                  <c:v>4.2859999999999996</c:v>
                </c:pt>
                <c:pt idx="1006">
                  <c:v>4.3029999999999999</c:v>
                </c:pt>
                <c:pt idx="1007">
                  <c:v>4.3029999999999999</c:v>
                </c:pt>
                <c:pt idx="1008">
                  <c:v>4.3780000000000001</c:v>
                </c:pt>
                <c:pt idx="1009">
                  <c:v>4.5389999999999997</c:v>
                </c:pt>
                <c:pt idx="1010">
                  <c:v>4.7620000000000005</c:v>
                </c:pt>
                <c:pt idx="1011">
                  <c:v>4.843</c:v>
                </c:pt>
                <c:pt idx="1012">
                  <c:v>4.798</c:v>
                </c:pt>
                <c:pt idx="1013">
                  <c:v>4.8629999999999995</c:v>
                </c:pt>
                <c:pt idx="1014">
                  <c:v>5.0129999999999999</c:v>
                </c:pt>
                <c:pt idx="1015">
                  <c:v>4.9660000000000002</c:v>
                </c:pt>
                <c:pt idx="1016">
                  <c:v>4.9870000000000001</c:v>
                </c:pt>
                <c:pt idx="1017">
                  <c:v>5.0149999999999997</c:v>
                </c:pt>
                <c:pt idx="1018">
                  <c:v>4.9190000000000005</c:v>
                </c:pt>
                <c:pt idx="1019">
                  <c:v>4.9249999999999998</c:v>
                </c:pt>
                <c:pt idx="1020">
                  <c:v>4.7560000000000002</c:v>
                </c:pt>
                <c:pt idx="1021">
                  <c:v>4.7519999999999998</c:v>
                </c:pt>
                <c:pt idx="1022">
                  <c:v>4.6870000000000003</c:v>
                </c:pt>
                <c:pt idx="1023">
                  <c:v>4.66</c:v>
                </c:pt>
                <c:pt idx="1024">
                  <c:v>4.8929999999999998</c:v>
                </c:pt>
                <c:pt idx="1025">
                  <c:v>5.0129999999999999</c:v>
                </c:pt>
                <c:pt idx="1026">
                  <c:v>5.1669999999999998</c:v>
                </c:pt>
                <c:pt idx="1027">
                  <c:v>5.0979999999999999</c:v>
                </c:pt>
                <c:pt idx="1028">
                  <c:v>5.0510000000000002</c:v>
                </c:pt>
                <c:pt idx="1029">
                  <c:v>5.0049999999999999</c:v>
                </c:pt>
                <c:pt idx="1030">
                  <c:v>5.0730000000000004</c:v>
                </c:pt>
                <c:pt idx="1031">
                  <c:v>5.1879999999999997</c:v>
                </c:pt>
                <c:pt idx="1032">
                  <c:v>5.1859999999999999</c:v>
                </c:pt>
                <c:pt idx="1033">
                  <c:v>5.1210000000000004</c:v>
                </c:pt>
                <c:pt idx="1034">
                  <c:v>5.0469999999999997</c:v>
                </c:pt>
                <c:pt idx="1035">
                  <c:v>5.03</c:v>
                </c:pt>
                <c:pt idx="1036">
                  <c:v>5.0839999999999996</c:v>
                </c:pt>
                <c:pt idx="1037">
                  <c:v>5.1360000000000001</c:v>
                </c:pt>
                <c:pt idx="1038">
                  <c:v>5.1360000000000001</c:v>
                </c:pt>
                <c:pt idx="1039">
                  <c:v>5.1989999999999998</c:v>
                </c:pt>
                <c:pt idx="1040">
                  <c:v>5.0650000000000004</c:v>
                </c:pt>
                <c:pt idx="1041">
                  <c:v>5.1130000000000004</c:v>
                </c:pt>
                <c:pt idx="1042">
                  <c:v>5.0510000000000002</c:v>
                </c:pt>
                <c:pt idx="1043">
                  <c:v>5.032</c:v>
                </c:pt>
                <c:pt idx="1044">
                  <c:v>5.16</c:v>
                </c:pt>
                <c:pt idx="1045">
                  <c:v>5.1109999999999998</c:v>
                </c:pt>
                <c:pt idx="1046">
                  <c:v>5.1280000000000001</c:v>
                </c:pt>
                <c:pt idx="1047">
                  <c:v>5.0490000000000004</c:v>
                </c:pt>
                <c:pt idx="1048">
                  <c:v>5.08</c:v>
                </c:pt>
                <c:pt idx="1049">
                  <c:v>5.0510000000000002</c:v>
                </c:pt>
                <c:pt idx="1050">
                  <c:v>4.9790000000000001</c:v>
                </c:pt>
                <c:pt idx="1051">
                  <c:v>4.8659999999999997</c:v>
                </c:pt>
                <c:pt idx="1052">
                  <c:v>4.8760000000000003</c:v>
                </c:pt>
                <c:pt idx="1053">
                  <c:v>4.835</c:v>
                </c:pt>
                <c:pt idx="1054">
                  <c:v>4.8390000000000004</c:v>
                </c:pt>
                <c:pt idx="1055">
                  <c:v>4.9249999999999998</c:v>
                </c:pt>
                <c:pt idx="1056">
                  <c:v>4.8940000000000001</c:v>
                </c:pt>
                <c:pt idx="1057">
                  <c:v>4.8920000000000003</c:v>
                </c:pt>
                <c:pt idx="1058">
                  <c:v>4.9190000000000005</c:v>
                </c:pt>
                <c:pt idx="1059">
                  <c:v>5.0289999999999999</c:v>
                </c:pt>
                <c:pt idx="1060">
                  <c:v>5.008</c:v>
                </c:pt>
                <c:pt idx="1061">
                  <c:v>5.0709999999999997</c:v>
                </c:pt>
                <c:pt idx="1062">
                  <c:v>5.0730000000000004</c:v>
                </c:pt>
                <c:pt idx="1063">
                  <c:v>4.9420000000000002</c:v>
                </c:pt>
                <c:pt idx="1064">
                  <c:v>5.0140000000000002</c:v>
                </c:pt>
                <c:pt idx="1065">
                  <c:v>5.0330000000000004</c:v>
                </c:pt>
                <c:pt idx="1066">
                  <c:v>4.9850000000000003</c:v>
                </c:pt>
                <c:pt idx="1067">
                  <c:v>4.9020000000000001</c:v>
                </c:pt>
                <c:pt idx="1068">
                  <c:v>4.8940000000000001</c:v>
                </c:pt>
                <c:pt idx="1069">
                  <c:v>4.923</c:v>
                </c:pt>
                <c:pt idx="1070">
                  <c:v>4.9390000000000001</c:v>
                </c:pt>
                <c:pt idx="1071">
                  <c:v>4.8789999999999996</c:v>
                </c:pt>
                <c:pt idx="1072">
                  <c:v>4.907</c:v>
                </c:pt>
                <c:pt idx="1073">
                  <c:v>4.9749999999999996</c:v>
                </c:pt>
                <c:pt idx="1074">
                  <c:v>4.9870000000000001</c:v>
                </c:pt>
                <c:pt idx="1075">
                  <c:v>4.9450000000000003</c:v>
                </c:pt>
                <c:pt idx="1076">
                  <c:v>4.875</c:v>
                </c:pt>
                <c:pt idx="1077">
                  <c:v>4.8629999999999995</c:v>
                </c:pt>
                <c:pt idx="1078">
                  <c:v>4.8730000000000002</c:v>
                </c:pt>
                <c:pt idx="1079">
                  <c:v>4.8890000000000002</c:v>
                </c:pt>
                <c:pt idx="1080">
                  <c:v>4.8529999999999998</c:v>
                </c:pt>
                <c:pt idx="1081">
                  <c:v>4.8309999999999995</c:v>
                </c:pt>
                <c:pt idx="1082">
                  <c:v>4.8490000000000002</c:v>
                </c:pt>
                <c:pt idx="1083">
                  <c:v>4.9269999999999996</c:v>
                </c:pt>
                <c:pt idx="1084">
                  <c:v>4.8330000000000002</c:v>
                </c:pt>
                <c:pt idx="1085">
                  <c:v>4.8769999999999998</c:v>
                </c:pt>
                <c:pt idx="1086">
                  <c:v>4.9809999999999999</c:v>
                </c:pt>
                <c:pt idx="1087">
                  <c:v>4.9989999999999997</c:v>
                </c:pt>
                <c:pt idx="1088">
                  <c:v>5.0010000000000003</c:v>
                </c:pt>
                <c:pt idx="1089">
                  <c:v>5.0519999999999996</c:v>
                </c:pt>
                <c:pt idx="1090">
                  <c:v>5.2270000000000003</c:v>
                </c:pt>
                <c:pt idx="1091">
                  <c:v>5.3250000000000002</c:v>
                </c:pt>
                <c:pt idx="1092">
                  <c:v>5.32</c:v>
                </c:pt>
                <c:pt idx="1093">
                  <c:v>5.31</c:v>
                </c:pt>
                <c:pt idx="1094">
                  <c:v>5.2789999999999999</c:v>
                </c:pt>
                <c:pt idx="1095">
                  <c:v>5.4089999999999998</c:v>
                </c:pt>
                <c:pt idx="1096">
                  <c:v>5.327</c:v>
                </c:pt>
                <c:pt idx="1097">
                  <c:v>5.3</c:v>
                </c:pt>
                <c:pt idx="1098">
                  <c:v>5.2859999999999996</c:v>
                </c:pt>
                <c:pt idx="1099">
                  <c:v>5.4059999999999997</c:v>
                </c:pt>
                <c:pt idx="1100">
                  <c:v>5.3650000000000002</c:v>
                </c:pt>
                <c:pt idx="1101">
                  <c:v>5.4039999999999999</c:v>
                </c:pt>
                <c:pt idx="1102">
                  <c:v>5.4080000000000004</c:v>
                </c:pt>
                <c:pt idx="1103">
                  <c:v>5.3449999999999998</c:v>
                </c:pt>
                <c:pt idx="1104">
                  <c:v>5.3410000000000002</c:v>
                </c:pt>
                <c:pt idx="1105">
                  <c:v>5.4</c:v>
                </c:pt>
                <c:pt idx="1106">
                  <c:v>5.3959999999999999</c:v>
                </c:pt>
                <c:pt idx="1107">
                  <c:v>5.4260000000000002</c:v>
                </c:pt>
                <c:pt idx="1108">
                  <c:v>5.3410000000000002</c:v>
                </c:pt>
                <c:pt idx="1109">
                  <c:v>5.2780000000000005</c:v>
                </c:pt>
                <c:pt idx="1110">
                  <c:v>5.258</c:v>
                </c:pt>
                <c:pt idx="1111">
                  <c:v>5.2060000000000004</c:v>
                </c:pt>
                <c:pt idx="1112">
                  <c:v>5.2620000000000005</c:v>
                </c:pt>
                <c:pt idx="1113">
                  <c:v>5.202</c:v>
                </c:pt>
                <c:pt idx="1114">
                  <c:v>5.2329999999999997</c:v>
                </c:pt>
                <c:pt idx="1115">
                  <c:v>5.2060000000000004</c:v>
                </c:pt>
                <c:pt idx="1116">
                  <c:v>5.1559999999999997</c:v>
                </c:pt>
                <c:pt idx="1117">
                  <c:v>5.1379999999999999</c:v>
                </c:pt>
                <c:pt idx="1118">
                  <c:v>5.1920000000000002</c:v>
                </c:pt>
                <c:pt idx="1119">
                  <c:v>5.2329999999999997</c:v>
                </c:pt>
                <c:pt idx="1120">
                  <c:v>5.1980000000000004</c:v>
                </c:pt>
                <c:pt idx="1121">
                  <c:v>5.1962000000000002</c:v>
                </c:pt>
                <c:pt idx="1122">
                  <c:v>5.1754999999999995</c:v>
                </c:pt>
                <c:pt idx="1123">
                  <c:v>5.1609999999999996</c:v>
                </c:pt>
                <c:pt idx="1124">
                  <c:v>5.1113</c:v>
                </c:pt>
                <c:pt idx="1125">
                  <c:v>5.0928000000000004</c:v>
                </c:pt>
                <c:pt idx="1126">
                  <c:v>5.0537000000000001</c:v>
                </c:pt>
                <c:pt idx="1127">
                  <c:v>5.1197999999999997</c:v>
                </c:pt>
                <c:pt idx="1128">
                  <c:v>5.0846999999999998</c:v>
                </c:pt>
                <c:pt idx="1129">
                  <c:v>5.0579000000000001</c:v>
                </c:pt>
                <c:pt idx="1130">
                  <c:v>5.0930999999999997</c:v>
                </c:pt>
                <c:pt idx="1131">
                  <c:v>5.0540000000000003</c:v>
                </c:pt>
                <c:pt idx="1132">
                  <c:v>5.0643000000000002</c:v>
                </c:pt>
                <c:pt idx="1133">
                  <c:v>5.0540000000000003</c:v>
                </c:pt>
                <c:pt idx="1134">
                  <c:v>5.2161999999999997</c:v>
                </c:pt>
                <c:pt idx="1135">
                  <c:v>5.1619000000000002</c:v>
                </c:pt>
                <c:pt idx="1136">
                  <c:v>5.1162999999999998</c:v>
                </c:pt>
                <c:pt idx="1137">
                  <c:v>5.2206999999999999</c:v>
                </c:pt>
                <c:pt idx="1138">
                  <c:v>5.2755000000000001</c:v>
                </c:pt>
                <c:pt idx="1139">
                  <c:v>5.2439999999999998</c:v>
                </c:pt>
                <c:pt idx="1140">
                  <c:v>5.1665000000000001</c:v>
                </c:pt>
                <c:pt idx="1141">
                  <c:v>5.2506000000000004</c:v>
                </c:pt>
                <c:pt idx="1142">
                  <c:v>5.1981999999999999</c:v>
                </c:pt>
                <c:pt idx="1143">
                  <c:v>5.1481000000000003</c:v>
                </c:pt>
                <c:pt idx="1144">
                  <c:v>5.1127000000000002</c:v>
                </c:pt>
                <c:pt idx="1145">
                  <c:v>5.1482000000000001</c:v>
                </c:pt>
                <c:pt idx="1146">
                  <c:v>5.1443000000000003</c:v>
                </c:pt>
                <c:pt idx="1147">
                  <c:v>5.1360000000000001</c:v>
                </c:pt>
                <c:pt idx="1148">
                  <c:v>5.1276999999999999</c:v>
                </c:pt>
                <c:pt idx="1149">
                  <c:v>5.0610999999999997</c:v>
                </c:pt>
                <c:pt idx="1150">
                  <c:v>5.0198</c:v>
                </c:pt>
                <c:pt idx="1151">
                  <c:v>5.0427</c:v>
                </c:pt>
                <c:pt idx="1152">
                  <c:v>4.9972000000000003</c:v>
                </c:pt>
                <c:pt idx="1153">
                  <c:v>5.0262000000000002</c:v>
                </c:pt>
                <c:pt idx="1154">
                  <c:v>5.0468999999999999</c:v>
                </c:pt>
                <c:pt idx="1155">
                  <c:v>4.9745999999999997</c:v>
                </c:pt>
                <c:pt idx="1156">
                  <c:v>5.0658000000000003</c:v>
                </c:pt>
                <c:pt idx="1157">
                  <c:v>5.0263999999999998</c:v>
                </c:pt>
                <c:pt idx="1158">
                  <c:v>4.9726999999999997</c:v>
                </c:pt>
                <c:pt idx="1159">
                  <c:v>4.9623999999999997</c:v>
                </c:pt>
                <c:pt idx="1160">
                  <c:v>4.8986999999999998</c:v>
                </c:pt>
                <c:pt idx="1161">
                  <c:v>4.7966999999999995</c:v>
                </c:pt>
                <c:pt idx="1162">
                  <c:v>4.8434999999999997</c:v>
                </c:pt>
                <c:pt idx="1163">
                  <c:v>4.8333000000000004</c:v>
                </c:pt>
                <c:pt idx="1164">
                  <c:v>4.7256999999999998</c:v>
                </c:pt>
                <c:pt idx="1165">
                  <c:v>4.7885</c:v>
                </c:pt>
                <c:pt idx="1166">
                  <c:v>4.7660999999999998</c:v>
                </c:pt>
                <c:pt idx="1167">
                  <c:v>4.8272000000000004</c:v>
                </c:pt>
                <c:pt idx="1168">
                  <c:v>4.8170000000000002</c:v>
                </c:pt>
                <c:pt idx="1169">
                  <c:v>4.7416999999999998</c:v>
                </c:pt>
                <c:pt idx="1170">
                  <c:v>4.8209999999999997</c:v>
                </c:pt>
                <c:pt idx="1171">
                  <c:v>4.7965</c:v>
                </c:pt>
                <c:pt idx="1172">
                  <c:v>4.7801999999999998</c:v>
                </c:pt>
                <c:pt idx="1173">
                  <c:v>4.7254000000000005</c:v>
                </c:pt>
                <c:pt idx="1174">
                  <c:v>4.7638999999999996</c:v>
                </c:pt>
                <c:pt idx="1175">
                  <c:v>4.7618</c:v>
                </c:pt>
                <c:pt idx="1176">
                  <c:v>4.8559999999999999</c:v>
                </c:pt>
                <c:pt idx="1177">
                  <c:v>4.7945000000000002</c:v>
                </c:pt>
                <c:pt idx="1178">
                  <c:v>4.7252000000000001</c:v>
                </c:pt>
                <c:pt idx="1179">
                  <c:v>4.6120999999999999</c:v>
                </c:pt>
                <c:pt idx="1180">
                  <c:v>4.6361999999999997</c:v>
                </c:pt>
                <c:pt idx="1181">
                  <c:v>4.5717999999999996</c:v>
                </c:pt>
                <c:pt idx="1182">
                  <c:v>4.6260000000000003</c:v>
                </c:pt>
                <c:pt idx="1183">
                  <c:v>4.6805000000000003</c:v>
                </c:pt>
                <c:pt idx="1184">
                  <c:v>4.6825000000000001</c:v>
                </c:pt>
                <c:pt idx="1185">
                  <c:v>4.6056999999999997</c:v>
                </c:pt>
                <c:pt idx="1186">
                  <c:v>4.5194000000000001</c:v>
                </c:pt>
                <c:pt idx="1187">
                  <c:v>4.4436999999999998</c:v>
                </c:pt>
                <c:pt idx="1188">
                  <c:v>4.4058999999999999</c:v>
                </c:pt>
                <c:pt idx="1189">
                  <c:v>4.4851999999999999</c:v>
                </c:pt>
                <c:pt idx="1190">
                  <c:v>4.3800999999999997</c:v>
                </c:pt>
                <c:pt idx="1191">
                  <c:v>4.3817000000000004</c:v>
                </c:pt>
                <c:pt idx="1192">
                  <c:v>4.5609000000000002</c:v>
                </c:pt>
                <c:pt idx="1193">
                  <c:v>4.585</c:v>
                </c:pt>
                <c:pt idx="1194">
                  <c:v>4.4588000000000001</c:v>
                </c:pt>
                <c:pt idx="1195">
                  <c:v>4.3893000000000004</c:v>
                </c:pt>
                <c:pt idx="1196">
                  <c:v>4.2904</c:v>
                </c:pt>
                <c:pt idx="1197">
                  <c:v>4.2081999999999997</c:v>
                </c:pt>
                <c:pt idx="1198">
                  <c:v>4.3315000000000001</c:v>
                </c:pt>
                <c:pt idx="1199">
                  <c:v>4.3037999999999998</c:v>
                </c:pt>
                <c:pt idx="1200">
                  <c:v>4.3944999999999999</c:v>
                </c:pt>
                <c:pt idx="1201">
                  <c:v>4.2549999999999999</c:v>
                </c:pt>
                <c:pt idx="1202">
                  <c:v>4.2149999999999999</c:v>
                </c:pt>
                <c:pt idx="1203">
                  <c:v>4.0852000000000004</c:v>
                </c:pt>
                <c:pt idx="1204">
                  <c:v>4.1193999999999997</c:v>
                </c:pt>
                <c:pt idx="1205">
                  <c:v>4.1802000000000001</c:v>
                </c:pt>
                <c:pt idx="1206">
                  <c:v>4.3243999999999998</c:v>
                </c:pt>
                <c:pt idx="1207">
                  <c:v>4.2838000000000003</c:v>
                </c:pt>
                <c:pt idx="1208">
                  <c:v>4.1475</c:v>
                </c:pt>
                <c:pt idx="1209">
                  <c:v>4.1970999999999998</c:v>
                </c:pt>
                <c:pt idx="1210">
                  <c:v>4.3166000000000002</c:v>
                </c:pt>
                <c:pt idx="1211">
                  <c:v>4.2333999999999996</c:v>
                </c:pt>
                <c:pt idx="1212">
                  <c:v>4.2237</c:v>
                </c:pt>
                <c:pt idx="1213">
                  <c:v>4.2816000000000001</c:v>
                </c:pt>
                <c:pt idx="1214">
                  <c:v>4.2121000000000004</c:v>
                </c:pt>
                <c:pt idx="1215">
                  <c:v>4.1374000000000004</c:v>
                </c:pt>
                <c:pt idx="1216">
                  <c:v>4.1409000000000002</c:v>
                </c:pt>
                <c:pt idx="1217">
                  <c:v>4.1332000000000004</c:v>
                </c:pt>
                <c:pt idx="1218">
                  <c:v>3.9626999999999999</c:v>
                </c:pt>
                <c:pt idx="1219">
                  <c:v>3.9607999999999999</c:v>
                </c:pt>
                <c:pt idx="1220">
                  <c:v>3.9249999999999998</c:v>
                </c:pt>
                <c:pt idx="1221">
                  <c:v>4.0113000000000003</c:v>
                </c:pt>
                <c:pt idx="1222">
                  <c:v>4.0585000000000004</c:v>
                </c:pt>
                <c:pt idx="1223">
                  <c:v>3.9941</c:v>
                </c:pt>
                <c:pt idx="1224">
                  <c:v>4.0583999999999998</c:v>
                </c:pt>
                <c:pt idx="1225">
                  <c:v>3.96</c:v>
                </c:pt>
                <c:pt idx="1226">
                  <c:v>3.9051999999999998</c:v>
                </c:pt>
                <c:pt idx="1227">
                  <c:v>3.9125999999999999</c:v>
                </c:pt>
                <c:pt idx="1228">
                  <c:v>3.8172000000000001</c:v>
                </c:pt>
                <c:pt idx="1229">
                  <c:v>3.8412999999999999</c:v>
                </c:pt>
                <c:pt idx="1230">
                  <c:v>3.7761</c:v>
                </c:pt>
                <c:pt idx="1231">
                  <c:v>3.7850000000000001</c:v>
                </c:pt>
                <c:pt idx="1232">
                  <c:v>3.6943000000000001</c:v>
                </c:pt>
                <c:pt idx="1233">
                  <c:v>3.6446000000000001</c:v>
                </c:pt>
                <c:pt idx="1234">
                  <c:v>3.7475000000000001</c:v>
                </c:pt>
                <c:pt idx="1235">
                  <c:v>3.7640000000000002</c:v>
                </c:pt>
                <c:pt idx="1236">
                  <c:v>3.6583999999999999</c:v>
                </c:pt>
                <c:pt idx="1237">
                  <c:v>3.5941999999999998</c:v>
                </c:pt>
                <c:pt idx="1238">
                  <c:v>3.7151999999999998</c:v>
                </c:pt>
                <c:pt idx="1239">
                  <c:v>3.6671</c:v>
                </c:pt>
                <c:pt idx="1240">
                  <c:v>3.6835</c:v>
                </c:pt>
                <c:pt idx="1241">
                  <c:v>3.6646000000000001</c:v>
                </c:pt>
                <c:pt idx="1242">
                  <c:v>3.6131000000000002</c:v>
                </c:pt>
                <c:pt idx="1243">
                  <c:v>3.6330999999999998</c:v>
                </c:pt>
                <c:pt idx="1244">
                  <c:v>3.5670000000000002</c:v>
                </c:pt>
                <c:pt idx="1245">
                  <c:v>3.6566000000000001</c:v>
                </c:pt>
                <c:pt idx="1246">
                  <c:v>3.7782</c:v>
                </c:pt>
                <c:pt idx="1247">
                  <c:v>3.7856000000000001</c:v>
                </c:pt>
                <c:pt idx="1248">
                  <c:v>3.9927000000000001</c:v>
                </c:pt>
                <c:pt idx="1249">
                  <c:v>4.048</c:v>
                </c:pt>
                <c:pt idx="1250">
                  <c:v>4.2001999999999997</c:v>
                </c:pt>
                <c:pt idx="1251">
                  <c:v>4.1052999999999997</c:v>
                </c:pt>
                <c:pt idx="1252">
                  <c:v>4.2510000000000003</c:v>
                </c:pt>
                <c:pt idx="1253">
                  <c:v>4.2584</c:v>
                </c:pt>
                <c:pt idx="1254">
                  <c:v>4.2309999999999999</c:v>
                </c:pt>
                <c:pt idx="1255">
                  <c:v>4.1147</c:v>
                </c:pt>
                <c:pt idx="1256">
                  <c:v>4.0914000000000001</c:v>
                </c:pt>
                <c:pt idx="1257">
                  <c:v>4.0854999999999997</c:v>
                </c:pt>
                <c:pt idx="1258">
                  <c:v>3.9382000000000001</c:v>
                </c:pt>
                <c:pt idx="1259">
                  <c:v>3.9609999999999999</c:v>
                </c:pt>
                <c:pt idx="1260">
                  <c:v>3.8925000000000001</c:v>
                </c:pt>
                <c:pt idx="1261">
                  <c:v>4.0045000000000002</c:v>
                </c:pt>
                <c:pt idx="1262">
                  <c:v>4.0427</c:v>
                </c:pt>
                <c:pt idx="1263">
                  <c:v>4.0696000000000003</c:v>
                </c:pt>
                <c:pt idx="1264">
                  <c:v>4.0330000000000004</c:v>
                </c:pt>
                <c:pt idx="1265">
                  <c:v>3.8915999999999999</c:v>
                </c:pt>
                <c:pt idx="1266">
                  <c:v>3.8557999999999999</c:v>
                </c:pt>
                <c:pt idx="1267">
                  <c:v>3.8388</c:v>
                </c:pt>
                <c:pt idx="1268">
                  <c:v>3.8481999999999998</c:v>
                </c:pt>
                <c:pt idx="1269">
                  <c:v>3.8388</c:v>
                </c:pt>
                <c:pt idx="1270">
                  <c:v>4.0556000000000001</c:v>
                </c:pt>
                <c:pt idx="1271">
                  <c:v>4.0286999999999997</c:v>
                </c:pt>
                <c:pt idx="1272">
                  <c:v>3.9961000000000002</c:v>
                </c:pt>
                <c:pt idx="1273">
                  <c:v>3.9769999999999999</c:v>
                </c:pt>
                <c:pt idx="1274">
                  <c:v>4.0575000000000001</c:v>
                </c:pt>
                <c:pt idx="1275">
                  <c:v>4.1521999999999997</c:v>
                </c:pt>
                <c:pt idx="1276">
                  <c:v>4.1776</c:v>
                </c:pt>
                <c:pt idx="1277">
                  <c:v>4.1737000000000002</c:v>
                </c:pt>
                <c:pt idx="1278">
                  <c:v>4.0651999999999999</c:v>
                </c:pt>
                <c:pt idx="1279">
                  <c:v>4.258</c:v>
                </c:pt>
                <c:pt idx="1280">
                  <c:v>4.2503000000000002</c:v>
                </c:pt>
                <c:pt idx="1281">
                  <c:v>4.2051999999999996</c:v>
                </c:pt>
                <c:pt idx="1282">
                  <c:v>4.2286999999999999</c:v>
                </c:pt>
                <c:pt idx="1283">
                  <c:v>4.2012999999999998</c:v>
                </c:pt>
                <c:pt idx="1284">
                  <c:v>4.1505999999999998</c:v>
                </c:pt>
                <c:pt idx="1285">
                  <c:v>4.1370000000000005</c:v>
                </c:pt>
                <c:pt idx="1286">
                  <c:v>4.0827</c:v>
                </c:pt>
                <c:pt idx="1287">
                  <c:v>4.0343999999999998</c:v>
                </c:pt>
                <c:pt idx="1288">
                  <c:v>4.0458999999999996</c:v>
                </c:pt>
                <c:pt idx="1289">
                  <c:v>4.0228000000000002</c:v>
                </c:pt>
                <c:pt idx="1290">
                  <c:v>4.0228000000000002</c:v>
                </c:pt>
                <c:pt idx="1291">
                  <c:v>4.0671999999999997</c:v>
                </c:pt>
                <c:pt idx="1292">
                  <c:v>4.1586999999999996</c:v>
                </c:pt>
                <c:pt idx="1293">
                  <c:v>4.1235999999999997</c:v>
                </c:pt>
                <c:pt idx="1294">
                  <c:v>4.0343</c:v>
                </c:pt>
                <c:pt idx="1295">
                  <c:v>3.9382000000000001</c:v>
                </c:pt>
                <c:pt idx="1296">
                  <c:v>3.9573</c:v>
                </c:pt>
                <c:pt idx="1297">
                  <c:v>3.9706999999999999</c:v>
                </c:pt>
                <c:pt idx="1298">
                  <c:v>3.9342000000000001</c:v>
                </c:pt>
                <c:pt idx="1299">
                  <c:v>3.9323000000000001</c:v>
                </c:pt>
                <c:pt idx="1300">
                  <c:v>3.9016000000000002</c:v>
                </c:pt>
                <c:pt idx="1301">
                  <c:v>3.8083</c:v>
                </c:pt>
                <c:pt idx="1302">
                  <c:v>3.7949000000000002</c:v>
                </c:pt>
                <c:pt idx="1303">
                  <c:v>3.8159999999999998</c:v>
                </c:pt>
                <c:pt idx="1304">
                  <c:v>3.8174999999999999</c:v>
                </c:pt>
                <c:pt idx="1305">
                  <c:v>4.0305</c:v>
                </c:pt>
                <c:pt idx="1306">
                  <c:v>4.0168999999999997</c:v>
                </c:pt>
                <c:pt idx="1307">
                  <c:v>4.0518000000000001</c:v>
                </c:pt>
                <c:pt idx="1308">
                  <c:v>4.0053000000000001</c:v>
                </c:pt>
                <c:pt idx="1309">
                  <c:v>4.0168999999999997</c:v>
                </c:pt>
                <c:pt idx="1310">
                  <c:v>4.1790000000000003</c:v>
                </c:pt>
                <c:pt idx="1311">
                  <c:v>4.1319999999999997</c:v>
                </c:pt>
                <c:pt idx="1312">
                  <c:v>4.1201999999999996</c:v>
                </c:pt>
                <c:pt idx="1313">
                  <c:v>4.0772000000000004</c:v>
                </c:pt>
                <c:pt idx="1314">
                  <c:v>4.0597000000000003</c:v>
                </c:pt>
                <c:pt idx="1315">
                  <c:v>4.0773000000000001</c:v>
                </c:pt>
                <c:pt idx="1316">
                  <c:v>4.0091000000000001</c:v>
                </c:pt>
                <c:pt idx="1317">
                  <c:v>4.0149999999999997</c:v>
                </c:pt>
                <c:pt idx="1318">
                  <c:v>3.9702999999999999</c:v>
                </c:pt>
                <c:pt idx="1319">
                  <c:v>3.9144000000000001</c:v>
                </c:pt>
                <c:pt idx="1320">
                  <c:v>3.9355000000000002</c:v>
                </c:pt>
                <c:pt idx="1321">
                  <c:v>3.9278</c:v>
                </c:pt>
                <c:pt idx="1322">
                  <c:v>3.9624999999999999</c:v>
                </c:pt>
                <c:pt idx="1323">
                  <c:v>3.9683000000000002</c:v>
                </c:pt>
                <c:pt idx="1324">
                  <c:v>4.0208000000000004</c:v>
                </c:pt>
                <c:pt idx="1325">
                  <c:v>3.9605999999999999</c:v>
                </c:pt>
                <c:pt idx="1326">
                  <c:v>3.9624999999999999</c:v>
                </c:pt>
                <c:pt idx="1327">
                  <c:v>3.9916</c:v>
                </c:pt>
                <c:pt idx="1328">
                  <c:v>3.9199000000000002</c:v>
                </c:pt>
                <c:pt idx="1329">
                  <c:v>3.9954999999999998</c:v>
                </c:pt>
                <c:pt idx="1330">
                  <c:v>3.9449999999999998</c:v>
                </c:pt>
                <c:pt idx="1331">
                  <c:v>3.9294000000000002</c:v>
                </c:pt>
                <c:pt idx="1332">
                  <c:v>3.9643000000000002</c:v>
                </c:pt>
                <c:pt idx="1333">
                  <c:v>3.9565999999999999</c:v>
                </c:pt>
                <c:pt idx="1334">
                  <c:v>3.9081000000000001</c:v>
                </c:pt>
                <c:pt idx="1335">
                  <c:v>3.8769</c:v>
                </c:pt>
                <c:pt idx="1336">
                  <c:v>3.9609999999999999</c:v>
                </c:pt>
                <c:pt idx="1337">
                  <c:v>3.9628000000000001</c:v>
                </c:pt>
                <c:pt idx="1338">
                  <c:v>3.9493999999999998</c:v>
                </c:pt>
                <c:pt idx="1339">
                  <c:v>3.8824999999999998</c:v>
                </c:pt>
                <c:pt idx="1340">
                  <c:v>3.8673000000000002</c:v>
                </c:pt>
                <c:pt idx="1341">
                  <c:v>3.8881999999999999</c:v>
                </c:pt>
                <c:pt idx="1342">
                  <c:v>3.8445</c:v>
                </c:pt>
                <c:pt idx="1343">
                  <c:v>3.8197999999999999</c:v>
                </c:pt>
                <c:pt idx="1344">
                  <c:v>3.7650000000000001</c:v>
                </c:pt>
                <c:pt idx="1345">
                  <c:v>3.7366999999999999</c:v>
                </c:pt>
                <c:pt idx="1346">
                  <c:v>3.6897000000000002</c:v>
                </c:pt>
                <c:pt idx="1347">
                  <c:v>3.6728000000000001</c:v>
                </c:pt>
                <c:pt idx="1348">
                  <c:v>3.6465000000000001</c:v>
                </c:pt>
                <c:pt idx="1349">
                  <c:v>3.6278000000000001</c:v>
                </c:pt>
                <c:pt idx="1350">
                  <c:v>3.6558000000000002</c:v>
                </c:pt>
                <c:pt idx="1351">
                  <c:v>3.6406000000000001</c:v>
                </c:pt>
                <c:pt idx="1352">
                  <c:v>3.5606</c:v>
                </c:pt>
                <c:pt idx="1353">
                  <c:v>3.5808999999999997</c:v>
                </c:pt>
                <c:pt idx="1354">
                  <c:v>3.5808</c:v>
                </c:pt>
                <c:pt idx="1355">
                  <c:v>3.7456</c:v>
                </c:pt>
                <c:pt idx="1356">
                  <c:v>3.7002000000000002</c:v>
                </c:pt>
                <c:pt idx="1357">
                  <c:v>3.8384</c:v>
                </c:pt>
                <c:pt idx="1358">
                  <c:v>3.9053</c:v>
                </c:pt>
                <c:pt idx="1359">
                  <c:v>3.9843000000000002</c:v>
                </c:pt>
                <c:pt idx="1360">
                  <c:v>3.9534000000000002</c:v>
                </c:pt>
                <c:pt idx="1361">
                  <c:v>4.1031000000000004</c:v>
                </c:pt>
                <c:pt idx="1362">
                  <c:v>3.9651000000000001</c:v>
                </c:pt>
                <c:pt idx="1363">
                  <c:v>3.9419</c:v>
                </c:pt>
                <c:pt idx="1364">
                  <c:v>3.9283999999999999</c:v>
                </c:pt>
                <c:pt idx="1365">
                  <c:v>3.9226000000000001</c:v>
                </c:pt>
                <c:pt idx="1366">
                  <c:v>3.8975999999999997</c:v>
                </c:pt>
                <c:pt idx="1367">
                  <c:v>3.7960000000000003</c:v>
                </c:pt>
                <c:pt idx="1368">
                  <c:v>3.8094999999999999</c:v>
                </c:pt>
                <c:pt idx="1369">
                  <c:v>3.9285000000000001</c:v>
                </c:pt>
                <c:pt idx="1370">
                  <c:v>3.9092000000000002</c:v>
                </c:pt>
                <c:pt idx="1371">
                  <c:v>3.9516999999999998</c:v>
                </c:pt>
                <c:pt idx="1372">
                  <c:v>3.9769000000000001</c:v>
                </c:pt>
                <c:pt idx="1373">
                  <c:v>3.9323999999999999</c:v>
                </c:pt>
                <c:pt idx="1374">
                  <c:v>3.8957000000000002</c:v>
                </c:pt>
                <c:pt idx="1375">
                  <c:v>3.9420999999999999</c:v>
                </c:pt>
                <c:pt idx="1376">
                  <c:v>3.9712000000000001</c:v>
                </c:pt>
                <c:pt idx="1377">
                  <c:v>4.0140000000000002</c:v>
                </c:pt>
                <c:pt idx="1378">
                  <c:v>3.9847999999999999</c:v>
                </c:pt>
                <c:pt idx="1379">
                  <c:v>3.9382000000000001</c:v>
                </c:pt>
                <c:pt idx="1380">
                  <c:v>3.9558</c:v>
                </c:pt>
                <c:pt idx="1381">
                  <c:v>3.9558</c:v>
                </c:pt>
                <c:pt idx="1382">
                  <c:v>3.9811000000000001</c:v>
                </c:pt>
                <c:pt idx="1383">
                  <c:v>3.9636</c:v>
                </c:pt>
                <c:pt idx="1384">
                  <c:v>3.9752999999999998</c:v>
                </c:pt>
                <c:pt idx="1385">
                  <c:v>3.9188999999999998</c:v>
                </c:pt>
                <c:pt idx="1386">
                  <c:v>3.8879999999999999</c:v>
                </c:pt>
                <c:pt idx="1387">
                  <c:v>3.9015</c:v>
                </c:pt>
                <c:pt idx="1388">
                  <c:v>3.9266999999999999</c:v>
                </c:pt>
                <c:pt idx="1389">
                  <c:v>3.8359000000000001</c:v>
                </c:pt>
                <c:pt idx="1390">
                  <c:v>3.8397000000000001</c:v>
                </c:pt>
                <c:pt idx="1391">
                  <c:v>3.919</c:v>
                </c:pt>
                <c:pt idx="1392">
                  <c:v>3.8841000000000001</c:v>
                </c:pt>
                <c:pt idx="1393">
                  <c:v>3.7839</c:v>
                </c:pt>
                <c:pt idx="1394">
                  <c:v>3.6749999999999998</c:v>
                </c:pt>
                <c:pt idx="1395">
                  <c:v>3.6806999999999999</c:v>
                </c:pt>
                <c:pt idx="1396">
                  <c:v>3.6795999999999998</c:v>
                </c:pt>
                <c:pt idx="1397">
                  <c:v>3.6419000000000001</c:v>
                </c:pt>
                <c:pt idx="1398">
                  <c:v>3.6025</c:v>
                </c:pt>
                <c:pt idx="1399">
                  <c:v>3.5204</c:v>
                </c:pt>
                <c:pt idx="1400">
                  <c:v>3.5297000000000001</c:v>
                </c:pt>
                <c:pt idx="1401">
                  <c:v>3.4184999999999999</c:v>
                </c:pt>
                <c:pt idx="1402">
                  <c:v>3.4849999999999999</c:v>
                </c:pt>
                <c:pt idx="1403">
                  <c:v>3.3542000000000001</c:v>
                </c:pt>
                <c:pt idx="1404">
                  <c:v>3.3963000000000001</c:v>
                </c:pt>
                <c:pt idx="1405">
                  <c:v>3.3138000000000001</c:v>
                </c:pt>
                <c:pt idx="1406">
                  <c:v>3.3353999999999999</c:v>
                </c:pt>
                <c:pt idx="1407">
                  <c:v>3.3317000000000001</c:v>
                </c:pt>
                <c:pt idx="1408">
                  <c:v>3.4106000000000001</c:v>
                </c:pt>
                <c:pt idx="1409">
                  <c:v>3.4234999999999998</c:v>
                </c:pt>
                <c:pt idx="1410">
                  <c:v>3.3351999999999999</c:v>
                </c:pt>
                <c:pt idx="1411">
                  <c:v>3.3698999999999999</c:v>
                </c:pt>
                <c:pt idx="1412">
                  <c:v>3.4085000000000001</c:v>
                </c:pt>
                <c:pt idx="1413">
                  <c:v>3.3292999999999999</c:v>
                </c:pt>
                <c:pt idx="1414">
                  <c:v>3.2927</c:v>
                </c:pt>
                <c:pt idx="1415">
                  <c:v>3.3420000000000001</c:v>
                </c:pt>
                <c:pt idx="1416">
                  <c:v>3.351</c:v>
                </c:pt>
                <c:pt idx="1417">
                  <c:v>3.2757999999999998</c:v>
                </c:pt>
                <c:pt idx="1418">
                  <c:v>3.1903000000000001</c:v>
                </c:pt>
                <c:pt idx="1419">
                  <c:v>3.2101000000000002</c:v>
                </c:pt>
                <c:pt idx="1420">
                  <c:v>3.1629999999999998</c:v>
                </c:pt>
                <c:pt idx="1421">
                  <c:v>3.1120999999999999</c:v>
                </c:pt>
                <c:pt idx="1422">
                  <c:v>3.1716000000000002</c:v>
                </c:pt>
                <c:pt idx="1423">
                  <c:v>3.2605</c:v>
                </c:pt>
                <c:pt idx="1424">
                  <c:v>3.3614000000000002</c:v>
                </c:pt>
                <c:pt idx="1425">
                  <c:v>3.3374000000000001</c:v>
                </c:pt>
                <c:pt idx="1426">
                  <c:v>3.3647999999999998</c:v>
                </c:pt>
                <c:pt idx="1427">
                  <c:v>3.3113000000000001</c:v>
                </c:pt>
                <c:pt idx="1428">
                  <c:v>3.2488999999999999</c:v>
                </c:pt>
                <c:pt idx="1429">
                  <c:v>3.4035000000000002</c:v>
                </c:pt>
                <c:pt idx="1430">
                  <c:v>3.5415999999999999</c:v>
                </c:pt>
                <c:pt idx="1431">
                  <c:v>3.5415000000000001</c:v>
                </c:pt>
                <c:pt idx="1432">
                  <c:v>3.5133000000000001</c:v>
                </c:pt>
                <c:pt idx="1433">
                  <c:v>3.5470999999999999</c:v>
                </c:pt>
                <c:pt idx="1434">
                  <c:v>3.5358000000000001</c:v>
                </c:pt>
                <c:pt idx="1435">
                  <c:v>3.6606999999999998</c:v>
                </c:pt>
                <c:pt idx="1436">
                  <c:v>3.6474000000000002</c:v>
                </c:pt>
                <c:pt idx="1437">
                  <c:v>3.7315</c:v>
                </c:pt>
                <c:pt idx="1438">
                  <c:v>3.7143000000000002</c:v>
                </c:pt>
                <c:pt idx="1439">
                  <c:v>3.6798000000000002</c:v>
                </c:pt>
                <c:pt idx="1440">
                  <c:v>3.6550000000000002</c:v>
                </c:pt>
                <c:pt idx="1441">
                  <c:v>3.6265000000000001</c:v>
                </c:pt>
                <c:pt idx="1442">
                  <c:v>3.7240000000000002</c:v>
                </c:pt>
                <c:pt idx="1443">
                  <c:v>3.9807000000000001</c:v>
                </c:pt>
                <c:pt idx="1444">
                  <c:v>3.9180000000000001</c:v>
                </c:pt>
                <c:pt idx="1445">
                  <c:v>3.92</c:v>
                </c:pt>
                <c:pt idx="1446">
                  <c:v>3.9988999999999999</c:v>
                </c:pt>
                <c:pt idx="1447">
                  <c:v>4.2104999999999997</c:v>
                </c:pt>
                <c:pt idx="1448">
                  <c:v>4.1223000000000001</c:v>
                </c:pt>
                <c:pt idx="1449">
                  <c:v>4.1083999999999996</c:v>
                </c:pt>
                <c:pt idx="1450">
                  <c:v>4.1646000000000001</c:v>
                </c:pt>
                <c:pt idx="1451">
                  <c:v>4.1749999999999998</c:v>
                </c:pt>
                <c:pt idx="1452">
                  <c:v>4.2801999999999998</c:v>
                </c:pt>
                <c:pt idx="1453">
                  <c:v>4.4381000000000004</c:v>
                </c:pt>
                <c:pt idx="1454">
                  <c:v>4.3070000000000004</c:v>
                </c:pt>
                <c:pt idx="1455">
                  <c:v>4.4055</c:v>
                </c:pt>
                <c:pt idx="1456">
                  <c:v>4.3834</c:v>
                </c:pt>
                <c:pt idx="1457">
                  <c:v>4.2832999999999997</c:v>
                </c:pt>
                <c:pt idx="1458">
                  <c:v>4.3898999999999999</c:v>
                </c:pt>
                <c:pt idx="1459">
                  <c:v>4.2674000000000003</c:v>
                </c:pt>
                <c:pt idx="1460">
                  <c:v>4.2168000000000001</c:v>
                </c:pt>
                <c:pt idx="1461">
                  <c:v>4.2694000000000001</c:v>
                </c:pt>
                <c:pt idx="1462">
                  <c:v>4.3529999999999998</c:v>
                </c:pt>
                <c:pt idx="1463">
                  <c:v>4.4256000000000002</c:v>
                </c:pt>
                <c:pt idx="1464">
                  <c:v>4.5602</c:v>
                </c:pt>
                <c:pt idx="1465">
                  <c:v>4.4886999999999997</c:v>
                </c:pt>
                <c:pt idx="1466">
                  <c:v>4.5285000000000002</c:v>
                </c:pt>
                <c:pt idx="1467">
                  <c:v>4.4572000000000003</c:v>
                </c:pt>
                <c:pt idx="1468">
                  <c:v>4.3609</c:v>
                </c:pt>
                <c:pt idx="1469">
                  <c:v>4.4355000000000002</c:v>
                </c:pt>
                <c:pt idx="1470">
                  <c:v>4.4751000000000003</c:v>
                </c:pt>
                <c:pt idx="1471">
                  <c:v>4.4732000000000003</c:v>
                </c:pt>
                <c:pt idx="1472">
                  <c:v>4.5248999999999997</c:v>
                </c:pt>
                <c:pt idx="1473">
                  <c:v>4.4733000000000001</c:v>
                </c:pt>
                <c:pt idx="1474">
                  <c:v>4.5349000000000004</c:v>
                </c:pt>
                <c:pt idx="1475">
                  <c:v>4.4141000000000004</c:v>
                </c:pt>
                <c:pt idx="1476">
                  <c:v>4.4635999999999996</c:v>
                </c:pt>
                <c:pt idx="1477">
                  <c:v>4.4577</c:v>
                </c:pt>
                <c:pt idx="1478">
                  <c:v>4.5993000000000004</c:v>
                </c:pt>
                <c:pt idx="1479">
                  <c:v>4.5933000000000002</c:v>
                </c:pt>
                <c:pt idx="1480">
                  <c:v>4.5034000000000001</c:v>
                </c:pt>
                <c:pt idx="1481">
                  <c:v>4.3474000000000004</c:v>
                </c:pt>
                <c:pt idx="1482">
                  <c:v>4.4261999999999997</c:v>
                </c:pt>
                <c:pt idx="1483">
                  <c:v>4.3552</c:v>
                </c:pt>
                <c:pt idx="1484">
                  <c:v>4.2710999999999997</c:v>
                </c:pt>
                <c:pt idx="1485">
                  <c:v>4.3140999999999998</c:v>
                </c:pt>
                <c:pt idx="1486">
                  <c:v>4.2515999999999998</c:v>
                </c:pt>
                <c:pt idx="1487">
                  <c:v>4.2671000000000001</c:v>
                </c:pt>
                <c:pt idx="1488">
                  <c:v>4.2748999999999997</c:v>
                </c:pt>
                <c:pt idx="1489">
                  <c:v>4.1776999999999997</c:v>
                </c:pt>
                <c:pt idx="1490">
                  <c:v>4.1622000000000003</c:v>
                </c:pt>
                <c:pt idx="1491">
                  <c:v>4.1601999999999997</c:v>
                </c:pt>
                <c:pt idx="1492">
                  <c:v>4.2164000000000001</c:v>
                </c:pt>
                <c:pt idx="1493">
                  <c:v>4.2046999999999999</c:v>
                </c:pt>
                <c:pt idx="1494">
                  <c:v>4.1330999999999998</c:v>
                </c:pt>
                <c:pt idx="1495">
                  <c:v>4.0810000000000004</c:v>
                </c:pt>
                <c:pt idx="1496">
                  <c:v>4.0004999999999997</c:v>
                </c:pt>
                <c:pt idx="1497">
                  <c:v>4.0750999999999999</c:v>
                </c:pt>
                <c:pt idx="1498">
                  <c:v>3.9375999999999998</c:v>
                </c:pt>
                <c:pt idx="1499">
                  <c:v>3.9318</c:v>
                </c:pt>
                <c:pt idx="1500">
                  <c:v>3.9925999999999999</c:v>
                </c:pt>
                <c:pt idx="1501">
                  <c:v>4.1986999999999997</c:v>
                </c:pt>
                <c:pt idx="1502">
                  <c:v>4.1695000000000002</c:v>
                </c:pt>
                <c:pt idx="1503">
                  <c:v>4.2572999999999999</c:v>
                </c:pt>
                <c:pt idx="1504">
                  <c:v>4.2356999999999996</c:v>
                </c:pt>
                <c:pt idx="1505">
                  <c:v>4.2906000000000004</c:v>
                </c:pt>
                <c:pt idx="1506">
                  <c:v>4.2690000000000001</c:v>
                </c:pt>
                <c:pt idx="1507">
                  <c:v>4.2512999999999996</c:v>
                </c:pt>
                <c:pt idx="1508">
                  <c:v>4.3438999999999997</c:v>
                </c:pt>
                <c:pt idx="1509">
                  <c:v>4.3974000000000002</c:v>
                </c:pt>
                <c:pt idx="1510">
                  <c:v>4.4592999999999998</c:v>
                </c:pt>
                <c:pt idx="1511">
                  <c:v>4.3875999999999999</c:v>
                </c:pt>
                <c:pt idx="1512">
                  <c:v>4.3817000000000004</c:v>
                </c:pt>
                <c:pt idx="1513">
                  <c:v>4.3419999999999996</c:v>
                </c:pt>
                <c:pt idx="1514">
                  <c:v>4.2512999999999996</c:v>
                </c:pt>
                <c:pt idx="1515">
                  <c:v>4.3163</c:v>
                </c:pt>
                <c:pt idx="1516">
                  <c:v>4.2297000000000002</c:v>
                </c:pt>
                <c:pt idx="1517">
                  <c:v>4.2591999999999999</c:v>
                </c:pt>
                <c:pt idx="1518">
                  <c:v>4.1768000000000001</c:v>
                </c:pt>
                <c:pt idx="1519">
                  <c:v>4.2946</c:v>
                </c:pt>
                <c:pt idx="1520">
                  <c:v>4.3422000000000001</c:v>
                </c:pt>
                <c:pt idx="1521">
                  <c:v>4.2927</c:v>
                </c:pt>
                <c:pt idx="1522">
                  <c:v>4.3403</c:v>
                </c:pt>
                <c:pt idx="1523">
                  <c:v>4.2946999999999997</c:v>
                </c:pt>
                <c:pt idx="1524">
                  <c:v>4.3521999999999998</c:v>
                </c:pt>
                <c:pt idx="1525">
                  <c:v>4.4081000000000001</c:v>
                </c:pt>
                <c:pt idx="1526">
                  <c:v>4.4382999999999999</c:v>
                </c:pt>
                <c:pt idx="1527">
                  <c:v>4.4463999999999997</c:v>
                </c:pt>
                <c:pt idx="1528">
                  <c:v>4.4463999999999997</c:v>
                </c:pt>
                <c:pt idx="1529">
                  <c:v>4.3982999999999999</c:v>
                </c:pt>
                <c:pt idx="1530">
                  <c:v>4.2690000000000001</c:v>
                </c:pt>
                <c:pt idx="1531">
                  <c:v>4.2171000000000003</c:v>
                </c:pt>
                <c:pt idx="1532">
                  <c:v>4.194</c:v>
                </c:pt>
                <c:pt idx="1533">
                  <c:v>4.1421000000000001</c:v>
                </c:pt>
                <c:pt idx="1534">
                  <c:v>4.2363999999999997</c:v>
                </c:pt>
                <c:pt idx="1535">
                  <c:v>4.1516000000000002</c:v>
                </c:pt>
                <c:pt idx="1536">
                  <c:v>4.1592000000000002</c:v>
                </c:pt>
                <c:pt idx="1537">
                  <c:v>4.2286000000000001</c:v>
                </c:pt>
                <c:pt idx="1538">
                  <c:v>4.1840999999999999</c:v>
                </c:pt>
                <c:pt idx="1539">
                  <c:v>4.2458999999999998</c:v>
                </c:pt>
                <c:pt idx="1540">
                  <c:v>4.2458999999999998</c:v>
                </c:pt>
                <c:pt idx="1541">
                  <c:v>4.3315999999999999</c:v>
                </c:pt>
                <c:pt idx="1542">
                  <c:v>4.3845999999999998</c:v>
                </c:pt>
                <c:pt idx="1543">
                  <c:v>4.3787000000000003</c:v>
                </c:pt>
                <c:pt idx="1544">
                  <c:v>4.4023000000000003</c:v>
                </c:pt>
                <c:pt idx="1545">
                  <c:v>4.3650000000000002</c:v>
                </c:pt>
                <c:pt idx="1546">
                  <c:v>4.2302999999999997</c:v>
                </c:pt>
                <c:pt idx="1547">
                  <c:v>4.2671999999999999</c:v>
                </c:pt>
                <c:pt idx="1548">
                  <c:v>4.3513000000000002</c:v>
                </c:pt>
                <c:pt idx="1549">
                  <c:v>4.3159999999999998</c:v>
                </c:pt>
                <c:pt idx="1550">
                  <c:v>4.2302</c:v>
                </c:pt>
                <c:pt idx="1551">
                  <c:v>4.2378999999999998</c:v>
                </c:pt>
                <c:pt idx="1552">
                  <c:v>4.2573999999999996</c:v>
                </c:pt>
                <c:pt idx="1553">
                  <c:v>4.2126999999999999</c:v>
                </c:pt>
                <c:pt idx="1554">
                  <c:v>4.1816000000000004</c:v>
                </c:pt>
                <c:pt idx="1555">
                  <c:v>4.1256000000000004</c:v>
                </c:pt>
                <c:pt idx="1556">
                  <c:v>4.1332000000000004</c:v>
                </c:pt>
                <c:pt idx="1557">
                  <c:v>4.1679000000000004</c:v>
                </c:pt>
                <c:pt idx="1558">
                  <c:v>4.2592999999999996</c:v>
                </c:pt>
                <c:pt idx="1559">
                  <c:v>4.1833999999999998</c:v>
                </c:pt>
                <c:pt idx="1560">
                  <c:v>4.1833</c:v>
                </c:pt>
                <c:pt idx="1561">
                  <c:v>4.1502999999999997</c:v>
                </c:pt>
                <c:pt idx="1562">
                  <c:v>4.2416999999999998</c:v>
                </c:pt>
                <c:pt idx="1563">
                  <c:v>4.2572999999999999</c:v>
                </c:pt>
                <c:pt idx="1564">
                  <c:v>4.2454999999999998</c:v>
                </c:pt>
                <c:pt idx="1565">
                  <c:v>4.2454999999999998</c:v>
                </c:pt>
                <c:pt idx="1566">
                  <c:v>4.3794000000000004</c:v>
                </c:pt>
                <c:pt idx="1567">
                  <c:v>4.3773999999999997</c:v>
                </c:pt>
                <c:pt idx="1568">
                  <c:v>4.2709999999999999</c:v>
                </c:pt>
                <c:pt idx="1569">
                  <c:v>4.2416</c:v>
                </c:pt>
                <c:pt idx="1570">
                  <c:v>4.2553000000000001</c:v>
                </c:pt>
                <c:pt idx="1571">
                  <c:v>4.0803000000000003</c:v>
                </c:pt>
                <c:pt idx="1572">
                  <c:v>4.0861000000000001</c:v>
                </c:pt>
                <c:pt idx="1573">
                  <c:v>4.0110000000000001</c:v>
                </c:pt>
                <c:pt idx="1574">
                  <c:v>3.9937</c:v>
                </c:pt>
                <c:pt idx="1575">
                  <c:v>3.9687999999999999</c:v>
                </c:pt>
                <c:pt idx="1576">
                  <c:v>4.0298999999999996</c:v>
                </c:pt>
                <c:pt idx="1577">
                  <c:v>4.0297999999999998</c:v>
                </c:pt>
                <c:pt idx="1578">
                  <c:v>4.0548000000000002</c:v>
                </c:pt>
                <c:pt idx="1579">
                  <c:v>4.0182000000000002</c:v>
                </c:pt>
                <c:pt idx="1580">
                  <c:v>3.9529999999999998</c:v>
                </c:pt>
                <c:pt idx="1581">
                  <c:v>4.0720000000000001</c:v>
                </c:pt>
                <c:pt idx="1582">
                  <c:v>4.1300999999999997</c:v>
                </c:pt>
                <c:pt idx="1583">
                  <c:v>4.0738000000000003</c:v>
                </c:pt>
                <c:pt idx="1584">
                  <c:v>4.1885000000000003</c:v>
                </c:pt>
                <c:pt idx="1585">
                  <c:v>4.1729000000000003</c:v>
                </c:pt>
                <c:pt idx="1586">
                  <c:v>4.1318999999999999</c:v>
                </c:pt>
                <c:pt idx="1587">
                  <c:v>4.1455000000000002</c:v>
                </c:pt>
                <c:pt idx="1588">
                  <c:v>4.0968</c:v>
                </c:pt>
                <c:pt idx="1589">
                  <c:v>4.1123000000000003</c:v>
                </c:pt>
                <c:pt idx="1590">
                  <c:v>4.1669</c:v>
                </c:pt>
                <c:pt idx="1591">
                  <c:v>4.0772000000000004</c:v>
                </c:pt>
                <c:pt idx="1592">
                  <c:v>4.0519999999999996</c:v>
                </c:pt>
                <c:pt idx="1593">
                  <c:v>4.1120999999999999</c:v>
                </c:pt>
                <c:pt idx="1594">
                  <c:v>4.0305999999999997</c:v>
                </c:pt>
                <c:pt idx="1595">
                  <c:v>4.0441000000000003</c:v>
                </c:pt>
                <c:pt idx="1596">
                  <c:v>4.0401999999999996</c:v>
                </c:pt>
                <c:pt idx="1597">
                  <c:v>4.0401999999999996</c:v>
                </c:pt>
                <c:pt idx="1598">
                  <c:v>4.0382999999999996</c:v>
                </c:pt>
                <c:pt idx="1599">
                  <c:v>4.0479000000000003</c:v>
                </c:pt>
                <c:pt idx="1600">
                  <c:v>4.0305999999999997</c:v>
                </c:pt>
                <c:pt idx="1601">
                  <c:v>4.0960999999999999</c:v>
                </c:pt>
                <c:pt idx="1602">
                  <c:v>4.0362999999999998</c:v>
                </c:pt>
                <c:pt idx="1603">
                  <c:v>4.0228999999999999</c:v>
                </c:pt>
                <c:pt idx="1604">
                  <c:v>4.0075000000000003</c:v>
                </c:pt>
                <c:pt idx="1605">
                  <c:v>4.0343999999999998</c:v>
                </c:pt>
                <c:pt idx="1606">
                  <c:v>3.9710999999999999</c:v>
                </c:pt>
                <c:pt idx="1607">
                  <c:v>3.9729999999999999</c:v>
                </c:pt>
                <c:pt idx="1608">
                  <c:v>4.0420999999999996</c:v>
                </c:pt>
                <c:pt idx="1609">
                  <c:v>4.0498000000000003</c:v>
                </c:pt>
                <c:pt idx="1610">
                  <c:v>4.0151000000000003</c:v>
                </c:pt>
                <c:pt idx="1611">
                  <c:v>3.8491</c:v>
                </c:pt>
                <c:pt idx="1612">
                  <c:v>3.7679999999999998</c:v>
                </c:pt>
                <c:pt idx="1613">
                  <c:v>3.7210999999999999</c:v>
                </c:pt>
                <c:pt idx="1614">
                  <c:v>3.7284999999999999</c:v>
                </c:pt>
                <c:pt idx="1615">
                  <c:v>3.6985000000000001</c:v>
                </c:pt>
                <c:pt idx="1616">
                  <c:v>3.7770000000000001</c:v>
                </c:pt>
                <c:pt idx="1617">
                  <c:v>3.7618999999999998</c:v>
                </c:pt>
                <c:pt idx="1618">
                  <c:v>3.6794000000000002</c:v>
                </c:pt>
                <c:pt idx="1619">
                  <c:v>3.7111000000000001</c:v>
                </c:pt>
                <c:pt idx="1620">
                  <c:v>3.7542</c:v>
                </c:pt>
                <c:pt idx="1621">
                  <c:v>3.7709999999999999</c:v>
                </c:pt>
                <c:pt idx="1622">
                  <c:v>3.7126000000000001</c:v>
                </c:pt>
                <c:pt idx="1623">
                  <c:v>3.6901000000000002</c:v>
                </c:pt>
                <c:pt idx="1624">
                  <c:v>3.7069000000000001</c:v>
                </c:pt>
                <c:pt idx="1625">
                  <c:v>3.7368000000000001</c:v>
                </c:pt>
                <c:pt idx="1626">
                  <c:v>3.8292000000000002</c:v>
                </c:pt>
                <c:pt idx="1627">
                  <c:v>3.8881999999999999</c:v>
                </c:pt>
                <c:pt idx="1628">
                  <c:v>3.8938999999999999</c:v>
                </c:pt>
                <c:pt idx="1629">
                  <c:v>3.8348</c:v>
                </c:pt>
                <c:pt idx="1630">
                  <c:v>3.8786</c:v>
                </c:pt>
                <c:pt idx="1631">
                  <c:v>4.1435000000000004</c:v>
                </c:pt>
                <c:pt idx="1632">
                  <c:v>4.2064000000000004</c:v>
                </c:pt>
                <c:pt idx="1633">
                  <c:v>4.1475</c:v>
                </c:pt>
                <c:pt idx="1634">
                  <c:v>4.1573000000000002</c:v>
                </c:pt>
                <c:pt idx="1635">
                  <c:v>4.1909000000000001</c:v>
                </c:pt>
                <c:pt idx="1636">
                  <c:v>4.1909000000000001</c:v>
                </c:pt>
                <c:pt idx="1637">
                  <c:v>4.2285000000000004</c:v>
                </c:pt>
                <c:pt idx="1638">
                  <c:v>4.3518999999999997</c:v>
                </c:pt>
                <c:pt idx="1639">
                  <c:v>4.3639999999999999</c:v>
                </c:pt>
                <c:pt idx="1640">
                  <c:v>4.4002999999999997</c:v>
                </c:pt>
                <c:pt idx="1641">
                  <c:v>4.3383000000000003</c:v>
                </c:pt>
                <c:pt idx="1642">
                  <c:v>4.3845000000000001</c:v>
                </c:pt>
                <c:pt idx="1643">
                  <c:v>4.4573</c:v>
                </c:pt>
                <c:pt idx="1644">
                  <c:v>4.423</c:v>
                </c:pt>
                <c:pt idx="1645">
                  <c:v>4.3807</c:v>
                </c:pt>
                <c:pt idx="1646">
                  <c:v>4.4577999999999998</c:v>
                </c:pt>
                <c:pt idx="1647">
                  <c:v>4.4336000000000002</c:v>
                </c:pt>
                <c:pt idx="1648">
                  <c:v>4.3832000000000004</c:v>
                </c:pt>
                <c:pt idx="1649">
                  <c:v>4.4966999999999997</c:v>
                </c:pt>
                <c:pt idx="1650">
                  <c:v>4.5355999999999996</c:v>
                </c:pt>
                <c:pt idx="1651">
                  <c:v>4.5053000000000001</c:v>
                </c:pt>
                <c:pt idx="1652">
                  <c:v>4.4992999999999999</c:v>
                </c:pt>
                <c:pt idx="1653">
                  <c:v>4.5648999999999997</c:v>
                </c:pt>
                <c:pt idx="1654">
                  <c:v>4.5793999999999997</c:v>
                </c:pt>
                <c:pt idx="1655">
                  <c:v>4.5979999999999999</c:v>
                </c:pt>
                <c:pt idx="1656">
                  <c:v>4.7709000000000001</c:v>
                </c:pt>
                <c:pt idx="1657">
                  <c:v>4.7920999999999996</c:v>
                </c:pt>
                <c:pt idx="1658">
                  <c:v>4.7462</c:v>
                </c:pt>
                <c:pt idx="1659">
                  <c:v>4.8049999999999997</c:v>
                </c:pt>
                <c:pt idx="1660">
                  <c:v>4.8516000000000004</c:v>
                </c:pt>
                <c:pt idx="1661">
                  <c:v>4.7678000000000003</c:v>
                </c:pt>
                <c:pt idx="1662">
                  <c:v>4.6886999999999999</c:v>
                </c:pt>
                <c:pt idx="1663">
                  <c:v>4.7340999999999998</c:v>
                </c:pt>
                <c:pt idx="1664">
                  <c:v>4.7717000000000001</c:v>
                </c:pt>
                <c:pt idx="1665">
                  <c:v>4.7004000000000001</c:v>
                </c:pt>
                <c:pt idx="1666">
                  <c:v>4.7557999999999998</c:v>
                </c:pt>
                <c:pt idx="1667">
                  <c:v>4.7320000000000002</c:v>
                </c:pt>
                <c:pt idx="1668">
                  <c:v>4.7201000000000004</c:v>
                </c:pt>
                <c:pt idx="1669">
                  <c:v>4.6548999999999996</c:v>
                </c:pt>
                <c:pt idx="1670">
                  <c:v>4.5998999999999999</c:v>
                </c:pt>
                <c:pt idx="1671">
                  <c:v>4.6467999999999998</c:v>
                </c:pt>
                <c:pt idx="1672">
                  <c:v>4.6467999999999998</c:v>
                </c:pt>
                <c:pt idx="1673">
                  <c:v>4.7000999999999999</c:v>
                </c:pt>
                <c:pt idx="1674">
                  <c:v>4.7377000000000002</c:v>
                </c:pt>
                <c:pt idx="1675">
                  <c:v>4.7099000000000002</c:v>
                </c:pt>
                <c:pt idx="1676">
                  <c:v>4.7714999999999996</c:v>
                </c:pt>
                <c:pt idx="1677">
                  <c:v>4.7595999999999998</c:v>
                </c:pt>
                <c:pt idx="1678">
                  <c:v>4.7614999999999998</c:v>
                </c:pt>
                <c:pt idx="1679">
                  <c:v>4.8055000000000003</c:v>
                </c:pt>
                <c:pt idx="1680">
                  <c:v>4.7934999999999999</c:v>
                </c:pt>
                <c:pt idx="1681">
                  <c:v>4.7995000000000001</c:v>
                </c:pt>
                <c:pt idx="1682">
                  <c:v>4.8697999999999997</c:v>
                </c:pt>
                <c:pt idx="1683">
                  <c:v>4.6760000000000002</c:v>
                </c:pt>
                <c:pt idx="1684">
                  <c:v>4.7216000000000005</c:v>
                </c:pt>
                <c:pt idx="1685">
                  <c:v>4.6779000000000002</c:v>
                </c:pt>
                <c:pt idx="1686">
                  <c:v>4.7096</c:v>
                </c:pt>
                <c:pt idx="1687">
                  <c:v>4.6837</c:v>
                </c:pt>
                <c:pt idx="1688">
                  <c:v>4.7175000000000002</c:v>
                </c:pt>
                <c:pt idx="1689">
                  <c:v>4.6955999999999998</c:v>
                </c:pt>
                <c:pt idx="1690">
                  <c:v>4.6440000000000001</c:v>
                </c:pt>
                <c:pt idx="1691">
                  <c:v>4.6459000000000001</c:v>
                </c:pt>
                <c:pt idx="1692">
                  <c:v>4.7354000000000003</c:v>
                </c:pt>
                <c:pt idx="1693">
                  <c:v>4.6855000000000002</c:v>
                </c:pt>
                <c:pt idx="1694">
                  <c:v>4.5806000000000004</c:v>
                </c:pt>
                <c:pt idx="1695">
                  <c:v>4.5629</c:v>
                </c:pt>
                <c:pt idx="1696">
                  <c:v>4.4588999999999999</c:v>
                </c:pt>
                <c:pt idx="1697">
                  <c:v>4.4549000000000003</c:v>
                </c:pt>
                <c:pt idx="1698">
                  <c:v>4.4743000000000004</c:v>
                </c:pt>
                <c:pt idx="1699">
                  <c:v>4.4743000000000004</c:v>
                </c:pt>
                <c:pt idx="1700">
                  <c:v>4.4703999999999997</c:v>
                </c:pt>
                <c:pt idx="1701">
                  <c:v>4.4565000000000001</c:v>
                </c:pt>
                <c:pt idx="1702">
                  <c:v>4.4447000000000001</c:v>
                </c:pt>
                <c:pt idx="1703">
                  <c:v>4.47</c:v>
                </c:pt>
                <c:pt idx="1704">
                  <c:v>4.4797000000000002</c:v>
                </c:pt>
                <c:pt idx="1705">
                  <c:v>4.4797000000000002</c:v>
                </c:pt>
                <c:pt idx="1706">
                  <c:v>4.3491</c:v>
                </c:pt>
                <c:pt idx="1707">
                  <c:v>4.3509000000000002</c:v>
                </c:pt>
                <c:pt idx="1708">
                  <c:v>4.4440999999999997</c:v>
                </c:pt>
                <c:pt idx="1709">
                  <c:v>4.4656000000000002</c:v>
                </c:pt>
                <c:pt idx="1710">
                  <c:v>4.444</c:v>
                </c:pt>
                <c:pt idx="1711">
                  <c:v>4.4301000000000004</c:v>
                </c:pt>
                <c:pt idx="1712">
                  <c:v>4.4847999999999999</c:v>
                </c:pt>
                <c:pt idx="1713">
                  <c:v>4.6132</c:v>
                </c:pt>
                <c:pt idx="1714">
                  <c:v>4.5834000000000001</c:v>
                </c:pt>
                <c:pt idx="1715">
                  <c:v>4.5754000000000001</c:v>
                </c:pt>
                <c:pt idx="1716">
                  <c:v>4.4747000000000003</c:v>
                </c:pt>
                <c:pt idx="1717">
                  <c:v>4.4490999999999996</c:v>
                </c:pt>
                <c:pt idx="1718">
                  <c:v>4.4236000000000004</c:v>
                </c:pt>
                <c:pt idx="1719">
                  <c:v>4.4176000000000002</c:v>
                </c:pt>
                <c:pt idx="1720">
                  <c:v>4.4000000000000004</c:v>
                </c:pt>
                <c:pt idx="1721">
                  <c:v>4.2195999999999998</c:v>
                </c:pt>
                <c:pt idx="1722">
                  <c:v>4.2561</c:v>
                </c:pt>
                <c:pt idx="1723">
                  <c:v>4.2888000000000002</c:v>
                </c:pt>
                <c:pt idx="1724">
                  <c:v>4.2713000000000001</c:v>
                </c:pt>
                <c:pt idx="1725">
                  <c:v>4.2538</c:v>
                </c:pt>
                <c:pt idx="1726">
                  <c:v>4.2267999999999999</c:v>
                </c:pt>
                <c:pt idx="1727">
                  <c:v>4.2615999999999996</c:v>
                </c:pt>
                <c:pt idx="1728">
                  <c:v>4.1901000000000002</c:v>
                </c:pt>
                <c:pt idx="1729">
                  <c:v>4.2363999999999997</c:v>
                </c:pt>
                <c:pt idx="1730">
                  <c:v>4.2131999999999996</c:v>
                </c:pt>
                <c:pt idx="1731">
                  <c:v>4.2324999999999999</c:v>
                </c:pt>
                <c:pt idx="1732">
                  <c:v>4.2828999999999997</c:v>
                </c:pt>
                <c:pt idx="1733">
                  <c:v>4.2712000000000003</c:v>
                </c:pt>
                <c:pt idx="1734">
                  <c:v>4.2614999999999998</c:v>
                </c:pt>
                <c:pt idx="1735">
                  <c:v>4.2092000000000001</c:v>
                </c:pt>
                <c:pt idx="1736">
                  <c:v>4.2264999999999997</c:v>
                </c:pt>
                <c:pt idx="1737">
                  <c:v>4.1763000000000003</c:v>
                </c:pt>
                <c:pt idx="1738">
                  <c:v>4.1166999999999998</c:v>
                </c:pt>
                <c:pt idx="1739">
                  <c:v>4.1128</c:v>
                </c:pt>
                <c:pt idx="1740">
                  <c:v>4.2129000000000003</c:v>
                </c:pt>
                <c:pt idx="1741">
                  <c:v>4.2945000000000002</c:v>
                </c:pt>
                <c:pt idx="1742">
                  <c:v>4.2906000000000004</c:v>
                </c:pt>
                <c:pt idx="1743">
                  <c:v>4.2379999999999995</c:v>
                </c:pt>
                <c:pt idx="1744">
                  <c:v>4.1586999999999996</c:v>
                </c:pt>
                <c:pt idx="1745">
                  <c:v>4.1952999999999996</c:v>
                </c:pt>
                <c:pt idx="1746">
                  <c:v>4.1856</c:v>
                </c:pt>
                <c:pt idx="1747">
                  <c:v>4.1353999999999997</c:v>
                </c:pt>
                <c:pt idx="1748">
                  <c:v>4.1238000000000001</c:v>
                </c:pt>
                <c:pt idx="1749">
                  <c:v>4.1642999999999999</c:v>
                </c:pt>
                <c:pt idx="1750">
                  <c:v>4.0719000000000003</c:v>
                </c:pt>
                <c:pt idx="1751">
                  <c:v>4.1063999999999998</c:v>
                </c:pt>
                <c:pt idx="1752">
                  <c:v>4.0564</c:v>
                </c:pt>
                <c:pt idx="1753">
                  <c:v>4.0353000000000003</c:v>
                </c:pt>
                <c:pt idx="1754">
                  <c:v>3.9779999999999998</c:v>
                </c:pt>
                <c:pt idx="1755">
                  <c:v>4.0160999999999998</c:v>
                </c:pt>
                <c:pt idx="1756">
                  <c:v>4.0273000000000003</c:v>
                </c:pt>
                <c:pt idx="1757">
                  <c:v>3.9891000000000001</c:v>
                </c:pt>
                <c:pt idx="1758">
                  <c:v>4.0023999999999997</c:v>
                </c:pt>
                <c:pt idx="1759">
                  <c:v>4.0865999999999998</c:v>
                </c:pt>
                <c:pt idx="1760">
                  <c:v>4.1193999999999997</c:v>
                </c:pt>
                <c:pt idx="1761">
                  <c:v>4.1871</c:v>
                </c:pt>
                <c:pt idx="1762">
                  <c:v>4.1637000000000004</c:v>
                </c:pt>
                <c:pt idx="1763">
                  <c:v>4.1734</c:v>
                </c:pt>
                <c:pt idx="1764">
                  <c:v>4.2201000000000004</c:v>
                </c:pt>
                <c:pt idx="1765">
                  <c:v>4.2416</c:v>
                </c:pt>
                <c:pt idx="1766">
                  <c:v>4.1285999999999996</c:v>
                </c:pt>
                <c:pt idx="1767">
                  <c:v>4.1304999999999996</c:v>
                </c:pt>
                <c:pt idx="1768">
                  <c:v>4.0975999999999999</c:v>
                </c:pt>
                <c:pt idx="1769">
                  <c:v>4.0552000000000001</c:v>
                </c:pt>
                <c:pt idx="1770">
                  <c:v>4.0244</c:v>
                </c:pt>
                <c:pt idx="1771">
                  <c:v>4.0530999999999997</c:v>
                </c:pt>
                <c:pt idx="1772">
                  <c:v>4.0415000000000001</c:v>
                </c:pt>
                <c:pt idx="1773">
                  <c:v>4.0317999999999996</c:v>
                </c:pt>
                <c:pt idx="1774">
                  <c:v>3.98</c:v>
                </c:pt>
                <c:pt idx="1775">
                  <c:v>3.9952000000000001</c:v>
                </c:pt>
                <c:pt idx="1776">
                  <c:v>3.9740000000000002</c:v>
                </c:pt>
                <c:pt idx="1777">
                  <c:v>3.9701</c:v>
                </c:pt>
                <c:pt idx="1778">
                  <c:v>3.9988000000000001</c:v>
                </c:pt>
                <c:pt idx="1779">
                  <c:v>4.0815999999999999</c:v>
                </c:pt>
                <c:pt idx="1780">
                  <c:v>4.0487000000000002</c:v>
                </c:pt>
                <c:pt idx="1781">
                  <c:v>4.0235000000000003</c:v>
                </c:pt>
                <c:pt idx="1782">
                  <c:v>4.0697999999999999</c:v>
                </c:pt>
                <c:pt idx="1783">
                  <c:v>4.0465</c:v>
                </c:pt>
                <c:pt idx="1784">
                  <c:v>4.0735999999999999</c:v>
                </c:pt>
                <c:pt idx="1785">
                  <c:v>4.0716000000000001</c:v>
                </c:pt>
                <c:pt idx="1786">
                  <c:v>4.1726999999999999</c:v>
                </c:pt>
                <c:pt idx="1787">
                  <c:v>4.2157999999999998</c:v>
                </c:pt>
                <c:pt idx="1788">
                  <c:v>4.2256999999999998</c:v>
                </c:pt>
                <c:pt idx="1789">
                  <c:v>4.2393999999999998</c:v>
                </c:pt>
                <c:pt idx="1790">
                  <c:v>4.2519</c:v>
                </c:pt>
                <c:pt idx="1791">
                  <c:v>4.1786000000000003</c:v>
                </c:pt>
                <c:pt idx="1792">
                  <c:v>4.1863000000000001</c:v>
                </c:pt>
                <c:pt idx="1793">
                  <c:v>4.2056000000000004</c:v>
                </c:pt>
                <c:pt idx="1794">
                  <c:v>4.1287000000000003</c:v>
                </c:pt>
                <c:pt idx="1795">
                  <c:v>4.1134000000000004</c:v>
                </c:pt>
                <c:pt idx="1796">
                  <c:v>4.2035</c:v>
                </c:pt>
                <c:pt idx="1797">
                  <c:v>4.1783999999999999</c:v>
                </c:pt>
                <c:pt idx="1798">
                  <c:v>4.1822999999999997</c:v>
                </c:pt>
                <c:pt idx="1799">
                  <c:v>4.1975999999999996</c:v>
                </c:pt>
                <c:pt idx="1800">
                  <c:v>4.1936999999999998</c:v>
                </c:pt>
                <c:pt idx="1801">
                  <c:v>4.2458999999999998</c:v>
                </c:pt>
                <c:pt idx="1802">
                  <c:v>4.3178999999999998</c:v>
                </c:pt>
                <c:pt idx="1803">
                  <c:v>4.3491999999999997</c:v>
                </c:pt>
                <c:pt idx="1804">
                  <c:v>4.3649000000000004</c:v>
                </c:pt>
                <c:pt idx="1805">
                  <c:v>4.4062999999999999</c:v>
                </c:pt>
                <c:pt idx="1806">
                  <c:v>4.2496999999999998</c:v>
                </c:pt>
                <c:pt idx="1807">
                  <c:v>4.2206000000000001</c:v>
                </c:pt>
                <c:pt idx="1808">
                  <c:v>4.2206000000000001</c:v>
                </c:pt>
                <c:pt idx="1809">
                  <c:v>4.1182999999999996</c:v>
                </c:pt>
                <c:pt idx="1810">
                  <c:v>4.1664000000000003</c:v>
                </c:pt>
                <c:pt idx="1811">
                  <c:v>4.1489000000000003</c:v>
                </c:pt>
                <c:pt idx="1812">
                  <c:v>4.1470000000000002</c:v>
                </c:pt>
                <c:pt idx="1813">
                  <c:v>4.1219000000000001</c:v>
                </c:pt>
                <c:pt idx="1814">
                  <c:v>4.0739000000000001</c:v>
                </c:pt>
                <c:pt idx="1815">
                  <c:v>4.1836000000000002</c:v>
                </c:pt>
                <c:pt idx="1816">
                  <c:v>4.1989999999999998</c:v>
                </c:pt>
                <c:pt idx="1817">
                  <c:v>4.1835000000000004</c:v>
                </c:pt>
                <c:pt idx="1818">
                  <c:v>4.1622000000000003</c:v>
                </c:pt>
                <c:pt idx="1819">
                  <c:v>4.1931000000000003</c:v>
                </c:pt>
                <c:pt idx="1820">
                  <c:v>4.2241999999999997</c:v>
                </c:pt>
                <c:pt idx="1821">
                  <c:v>4.2144000000000004</c:v>
                </c:pt>
                <c:pt idx="1822">
                  <c:v>4.2965</c:v>
                </c:pt>
                <c:pt idx="1823">
                  <c:v>4.2906000000000004</c:v>
                </c:pt>
                <c:pt idx="1824">
                  <c:v>4.3220000000000001</c:v>
                </c:pt>
                <c:pt idx="1825">
                  <c:v>4.2534000000000001</c:v>
                </c:pt>
                <c:pt idx="1826">
                  <c:v>4.2182000000000004</c:v>
                </c:pt>
                <c:pt idx="1827">
                  <c:v>4.2103999999999999</c:v>
                </c:pt>
                <c:pt idx="1828">
                  <c:v>4.2885999999999997</c:v>
                </c:pt>
                <c:pt idx="1829">
                  <c:v>4.2808000000000002</c:v>
                </c:pt>
                <c:pt idx="1830">
                  <c:v>4.2611999999999997</c:v>
                </c:pt>
                <c:pt idx="1831">
                  <c:v>4.2690000000000001</c:v>
                </c:pt>
                <c:pt idx="1832">
                  <c:v>4.2690000000000001</c:v>
                </c:pt>
                <c:pt idx="1833">
                  <c:v>4.2356999999999996</c:v>
                </c:pt>
                <c:pt idx="1834">
                  <c:v>4.2336999999999998</c:v>
                </c:pt>
                <c:pt idx="1835">
                  <c:v>4.1635</c:v>
                </c:pt>
                <c:pt idx="1836">
                  <c:v>4.2080000000000002</c:v>
                </c:pt>
                <c:pt idx="1837">
                  <c:v>4.2081999999999997</c:v>
                </c:pt>
                <c:pt idx="1838">
                  <c:v>4.1848000000000001</c:v>
                </c:pt>
                <c:pt idx="1839">
                  <c:v>4.1711</c:v>
                </c:pt>
                <c:pt idx="1840">
                  <c:v>4.1614000000000004</c:v>
                </c:pt>
                <c:pt idx="1841">
                  <c:v>4.1398999999999999</c:v>
                </c:pt>
                <c:pt idx="1842">
                  <c:v>4.1204000000000001</c:v>
                </c:pt>
                <c:pt idx="1843">
                  <c:v>4.1924999999999999</c:v>
                </c:pt>
                <c:pt idx="1844">
                  <c:v>4.1963999999999997</c:v>
                </c:pt>
                <c:pt idx="1845">
                  <c:v>4.2179000000000002</c:v>
                </c:pt>
                <c:pt idx="1846">
                  <c:v>4.1397000000000004</c:v>
                </c:pt>
                <c:pt idx="1847">
                  <c:v>4.1280000000000001</c:v>
                </c:pt>
                <c:pt idx="1848">
                  <c:v>4.1376999999999997</c:v>
                </c:pt>
                <c:pt idx="1849">
                  <c:v>4.1395999999999997</c:v>
                </c:pt>
                <c:pt idx="1850">
                  <c:v>4.1630000000000003</c:v>
                </c:pt>
                <c:pt idx="1851">
                  <c:v>4.0753000000000004</c:v>
                </c:pt>
                <c:pt idx="1852">
                  <c:v>4.0500999999999996</c:v>
                </c:pt>
                <c:pt idx="1853">
                  <c:v>4.0152999999999999</c:v>
                </c:pt>
                <c:pt idx="1854">
                  <c:v>3.9790000000000001</c:v>
                </c:pt>
                <c:pt idx="1855">
                  <c:v>4.0888</c:v>
                </c:pt>
                <c:pt idx="1856">
                  <c:v>4.0843999999999996</c:v>
                </c:pt>
                <c:pt idx="1857">
                  <c:v>4.069</c:v>
                </c:pt>
                <c:pt idx="1858">
                  <c:v>4.0960000000000001</c:v>
                </c:pt>
                <c:pt idx="1859">
                  <c:v>4.1520999999999999</c:v>
                </c:pt>
                <c:pt idx="1860">
                  <c:v>4.1794000000000002</c:v>
                </c:pt>
                <c:pt idx="1861">
                  <c:v>4.2655000000000003</c:v>
                </c:pt>
                <c:pt idx="1862">
                  <c:v>4.2615999999999996</c:v>
                </c:pt>
                <c:pt idx="1863">
                  <c:v>4.2853000000000003</c:v>
                </c:pt>
                <c:pt idx="1864">
                  <c:v>4.2617000000000003</c:v>
                </c:pt>
                <c:pt idx="1865">
                  <c:v>4.2832999999999997</c:v>
                </c:pt>
                <c:pt idx="1866">
                  <c:v>4.2637999999999998</c:v>
                </c:pt>
                <c:pt idx="1867">
                  <c:v>4.3765999999999998</c:v>
                </c:pt>
                <c:pt idx="1868">
                  <c:v>4.3647</c:v>
                </c:pt>
                <c:pt idx="1869">
                  <c:v>4.3766999999999996</c:v>
                </c:pt>
                <c:pt idx="1870">
                  <c:v>4.3768000000000002</c:v>
                </c:pt>
                <c:pt idx="1871">
                  <c:v>4.3075999999999999</c:v>
                </c:pt>
                <c:pt idx="1872">
                  <c:v>4.3075999999999999</c:v>
                </c:pt>
                <c:pt idx="1873">
                  <c:v>4.3910999999999998</c:v>
                </c:pt>
                <c:pt idx="1874">
                  <c:v>4.5195999999999996</c:v>
                </c:pt>
                <c:pt idx="1875">
                  <c:v>4.4633000000000003</c:v>
                </c:pt>
                <c:pt idx="1876">
                  <c:v>4.5423</c:v>
                </c:pt>
                <c:pt idx="1877">
                  <c:v>4.508</c:v>
                </c:pt>
                <c:pt idx="1878">
                  <c:v>4.5445000000000002</c:v>
                </c:pt>
                <c:pt idx="1879">
                  <c:v>4.5061999999999998</c:v>
                </c:pt>
                <c:pt idx="1880">
                  <c:v>4.4640000000000004</c:v>
                </c:pt>
                <c:pt idx="1881">
                  <c:v>4.5065999999999997</c:v>
                </c:pt>
                <c:pt idx="1882">
                  <c:v>4.5228999999999999</c:v>
                </c:pt>
                <c:pt idx="1883">
                  <c:v>4.6410999999999998</c:v>
                </c:pt>
                <c:pt idx="1884">
                  <c:v>4.5841000000000003</c:v>
                </c:pt>
                <c:pt idx="1885">
                  <c:v>4.5968</c:v>
                </c:pt>
                <c:pt idx="1886">
                  <c:v>4.5929000000000002</c:v>
                </c:pt>
                <c:pt idx="1887">
                  <c:v>4.6399999999999997</c:v>
                </c:pt>
                <c:pt idx="1888">
                  <c:v>4.5725999999999996</c:v>
                </c:pt>
                <c:pt idx="1889">
                  <c:v>4.5461999999999998</c:v>
                </c:pt>
                <c:pt idx="1890">
                  <c:v>4.4814999999999996</c:v>
                </c:pt>
                <c:pt idx="1891">
                  <c:v>4.4474999999999998</c:v>
                </c:pt>
                <c:pt idx="1892">
                  <c:v>4.4556000000000004</c:v>
                </c:pt>
                <c:pt idx="1893">
                  <c:v>4.4678000000000004</c:v>
                </c:pt>
                <c:pt idx="1894">
                  <c:v>4.4215</c:v>
                </c:pt>
                <c:pt idx="1895">
                  <c:v>4.4802</c:v>
                </c:pt>
                <c:pt idx="1896">
                  <c:v>4.4683000000000002</c:v>
                </c:pt>
                <c:pt idx="1897">
                  <c:v>4.4279999999999999</c:v>
                </c:pt>
                <c:pt idx="1898">
                  <c:v>4.3517999999999999</c:v>
                </c:pt>
                <c:pt idx="1899">
                  <c:v>4.3598999999999997</c:v>
                </c:pt>
                <c:pt idx="1900">
                  <c:v>4.3079999999999998</c:v>
                </c:pt>
                <c:pt idx="1901">
                  <c:v>4.2405999999999997</c:v>
                </c:pt>
                <c:pt idx="1902">
                  <c:v>4.2704000000000004</c:v>
                </c:pt>
                <c:pt idx="1903">
                  <c:v>4.2108999999999996</c:v>
                </c:pt>
                <c:pt idx="1904">
                  <c:v>4.1852999999999998</c:v>
                </c:pt>
                <c:pt idx="1905">
                  <c:v>4.2945000000000002</c:v>
                </c:pt>
                <c:pt idx="1906">
                  <c:v>4.2449000000000003</c:v>
                </c:pt>
                <c:pt idx="1907">
                  <c:v>4.2469000000000001</c:v>
                </c:pt>
                <c:pt idx="1908">
                  <c:v>4.2648999999999999</c:v>
                </c:pt>
                <c:pt idx="1909">
                  <c:v>4.2232000000000003</c:v>
                </c:pt>
                <c:pt idx="1910">
                  <c:v>4.1441999999999997</c:v>
                </c:pt>
                <c:pt idx="1911">
                  <c:v>4.1975999999999996</c:v>
                </c:pt>
                <c:pt idx="1912">
                  <c:v>4.1858000000000004</c:v>
                </c:pt>
                <c:pt idx="1913">
                  <c:v>4.1641000000000004</c:v>
                </c:pt>
                <c:pt idx="1914">
                  <c:v>4.1859000000000002</c:v>
                </c:pt>
                <c:pt idx="1915">
                  <c:v>4.1543000000000001</c:v>
                </c:pt>
                <c:pt idx="1916">
                  <c:v>4.2576000000000001</c:v>
                </c:pt>
                <c:pt idx="1917">
                  <c:v>4.2816000000000001</c:v>
                </c:pt>
                <c:pt idx="1918">
                  <c:v>4.2</c:v>
                </c:pt>
                <c:pt idx="1919">
                  <c:v>4.202</c:v>
                </c:pt>
                <c:pt idx="1920">
                  <c:v>4.1703000000000001</c:v>
                </c:pt>
                <c:pt idx="1921">
                  <c:v>4.1173000000000002</c:v>
                </c:pt>
                <c:pt idx="1922">
                  <c:v>4.1269</c:v>
                </c:pt>
                <c:pt idx="1923">
                  <c:v>4.1134000000000004</c:v>
                </c:pt>
                <c:pt idx="1924">
                  <c:v>4.0884</c:v>
                </c:pt>
                <c:pt idx="1925">
                  <c:v>4.1115000000000004</c:v>
                </c:pt>
                <c:pt idx="1926">
                  <c:v>4.1210000000000004</c:v>
                </c:pt>
                <c:pt idx="1927">
                  <c:v>4.0537999999999998</c:v>
                </c:pt>
                <c:pt idx="1928">
                  <c:v>4.0270999999999999</c:v>
                </c:pt>
                <c:pt idx="1929">
                  <c:v>4.0864000000000003</c:v>
                </c:pt>
                <c:pt idx="1930">
                  <c:v>4.0787000000000004</c:v>
                </c:pt>
                <c:pt idx="1931">
                  <c:v>4.0709</c:v>
                </c:pt>
                <c:pt idx="1932">
                  <c:v>4.069</c:v>
                </c:pt>
                <c:pt idx="1933">
                  <c:v>3.9809999999999999</c:v>
                </c:pt>
                <c:pt idx="1934">
                  <c:v>3.8843999999999999</c:v>
                </c:pt>
                <c:pt idx="1935">
                  <c:v>3.9032</c:v>
                </c:pt>
                <c:pt idx="1936">
                  <c:v>3.9731999999999998</c:v>
                </c:pt>
                <c:pt idx="1937">
                  <c:v>3.9521999999999999</c:v>
                </c:pt>
                <c:pt idx="1938">
                  <c:v>3.9009999999999998</c:v>
                </c:pt>
                <c:pt idx="1939">
                  <c:v>3.9331</c:v>
                </c:pt>
                <c:pt idx="1940">
                  <c:v>3.9483000000000001</c:v>
                </c:pt>
                <c:pt idx="1941">
                  <c:v>4.0514000000000001</c:v>
                </c:pt>
                <c:pt idx="1942">
                  <c:v>4.0918000000000001</c:v>
                </c:pt>
                <c:pt idx="1943">
                  <c:v>4.1071999999999997</c:v>
                </c:pt>
                <c:pt idx="1944">
                  <c:v>4.0994999999999999</c:v>
                </c:pt>
                <c:pt idx="1945">
                  <c:v>4.0667</c:v>
                </c:pt>
                <c:pt idx="1946">
                  <c:v>4.0705</c:v>
                </c:pt>
                <c:pt idx="1947">
                  <c:v>4.1090999999999998</c:v>
                </c:pt>
                <c:pt idx="1948">
                  <c:v>4.0396000000000001</c:v>
                </c:pt>
                <c:pt idx="1949">
                  <c:v>3.94</c:v>
                </c:pt>
                <c:pt idx="1950">
                  <c:v>3.9514</c:v>
                </c:pt>
                <c:pt idx="1951">
                  <c:v>3.9169999999999998</c:v>
                </c:pt>
                <c:pt idx="1952">
                  <c:v>3.9016999999999999</c:v>
                </c:pt>
                <c:pt idx="1953">
                  <c:v>3.9702999999999999</c:v>
                </c:pt>
                <c:pt idx="1954">
                  <c:v>3.9779</c:v>
                </c:pt>
                <c:pt idx="1955">
                  <c:v>3.9130000000000003</c:v>
                </c:pt>
                <c:pt idx="1956">
                  <c:v>4.0488999999999997</c:v>
                </c:pt>
                <c:pt idx="1957">
                  <c:v>4.0373000000000001</c:v>
                </c:pt>
                <c:pt idx="1958">
                  <c:v>4.1050000000000004</c:v>
                </c:pt>
                <c:pt idx="1959">
                  <c:v>4.0682</c:v>
                </c:pt>
                <c:pt idx="1960">
                  <c:v>4.0605000000000002</c:v>
                </c:pt>
                <c:pt idx="1961">
                  <c:v>4.0914000000000001</c:v>
                </c:pt>
                <c:pt idx="1962">
                  <c:v>4.0933000000000002</c:v>
                </c:pt>
                <c:pt idx="1963">
                  <c:v>4.1420000000000003</c:v>
                </c:pt>
                <c:pt idx="1964">
                  <c:v>4.1555999999999997</c:v>
                </c:pt>
                <c:pt idx="1965">
                  <c:v>4.1731999999999996</c:v>
                </c:pt>
                <c:pt idx="1966">
                  <c:v>4.1635</c:v>
                </c:pt>
                <c:pt idx="1967">
                  <c:v>4.2203999999999997</c:v>
                </c:pt>
                <c:pt idx="1968">
                  <c:v>4.1791999999999998</c:v>
                </c:pt>
                <c:pt idx="1969">
                  <c:v>4.1576000000000004</c:v>
                </c:pt>
                <c:pt idx="1970">
                  <c:v>4.2756999999999996</c:v>
                </c:pt>
                <c:pt idx="1971">
                  <c:v>4.2184999999999997</c:v>
                </c:pt>
                <c:pt idx="1972">
                  <c:v>4.2442000000000002</c:v>
                </c:pt>
                <c:pt idx="1973">
                  <c:v>4.2244999999999999</c:v>
                </c:pt>
                <c:pt idx="1974">
                  <c:v>4.2541000000000002</c:v>
                </c:pt>
                <c:pt idx="1975">
                  <c:v>4.1890999999999998</c:v>
                </c:pt>
                <c:pt idx="1976">
                  <c:v>4.2759999999999998</c:v>
                </c:pt>
                <c:pt idx="1977">
                  <c:v>4.3098999999999998</c:v>
                </c:pt>
                <c:pt idx="1978">
                  <c:v>4.3338000000000001</c:v>
                </c:pt>
                <c:pt idx="1979">
                  <c:v>4.2919999999999998</c:v>
                </c:pt>
                <c:pt idx="1980">
                  <c:v>4.3120000000000003</c:v>
                </c:pt>
                <c:pt idx="1981">
                  <c:v>4.3860999999999999</c:v>
                </c:pt>
                <c:pt idx="1982">
                  <c:v>4.4184000000000001</c:v>
                </c:pt>
                <c:pt idx="1983">
                  <c:v>4.3883000000000001</c:v>
                </c:pt>
                <c:pt idx="1984">
                  <c:v>4.3902999999999999</c:v>
                </c:pt>
                <c:pt idx="1985">
                  <c:v>4.3202999999999996</c:v>
                </c:pt>
                <c:pt idx="1986">
                  <c:v>4.2423000000000002</c:v>
                </c:pt>
                <c:pt idx="1987">
                  <c:v>4.2809999999999997</c:v>
                </c:pt>
                <c:pt idx="1988">
                  <c:v>4.2056000000000004</c:v>
                </c:pt>
                <c:pt idx="1989">
                  <c:v>4.2674000000000003</c:v>
                </c:pt>
                <c:pt idx="1990">
                  <c:v>4.1978</c:v>
                </c:pt>
                <c:pt idx="1991">
                  <c:v>4.2054</c:v>
                </c:pt>
                <c:pt idx="1992">
                  <c:v>4.2073</c:v>
                </c:pt>
                <c:pt idx="1993">
                  <c:v>4.1783999999999999</c:v>
                </c:pt>
                <c:pt idx="1994">
                  <c:v>4.1649000000000003</c:v>
                </c:pt>
                <c:pt idx="1995">
                  <c:v>4.1553000000000004</c:v>
                </c:pt>
                <c:pt idx="1996">
                  <c:v>4.1859999999999999</c:v>
                </c:pt>
                <c:pt idx="1997">
                  <c:v>4.1666999999999996</c:v>
                </c:pt>
                <c:pt idx="1998">
                  <c:v>4.0899000000000001</c:v>
                </c:pt>
                <c:pt idx="1999">
                  <c:v>4.0137</c:v>
                </c:pt>
                <c:pt idx="2000">
                  <c:v>4.0307000000000004</c:v>
                </c:pt>
                <c:pt idx="2001">
                  <c:v>4.0362</c:v>
                </c:pt>
                <c:pt idx="2002">
                  <c:v>4.0285000000000002</c:v>
                </c:pt>
                <c:pt idx="2003">
                  <c:v>4.0952999999999999</c:v>
                </c:pt>
                <c:pt idx="2004">
                  <c:v>4.1375000000000002</c:v>
                </c:pt>
                <c:pt idx="2005">
                  <c:v>4.1452</c:v>
                </c:pt>
                <c:pt idx="2006">
                  <c:v>4.1181000000000001</c:v>
                </c:pt>
                <c:pt idx="2007">
                  <c:v>4.1700999999999997</c:v>
                </c:pt>
                <c:pt idx="2008">
                  <c:v>4.1257999999999999</c:v>
                </c:pt>
                <c:pt idx="2009">
                  <c:v>4.1642999999999999</c:v>
                </c:pt>
                <c:pt idx="2010">
                  <c:v>4.2107000000000001</c:v>
                </c:pt>
                <c:pt idx="2011">
                  <c:v>4.2709999999999999</c:v>
                </c:pt>
                <c:pt idx="2012">
                  <c:v>4.2457000000000003</c:v>
                </c:pt>
                <c:pt idx="2013">
                  <c:v>4.2417999999999996</c:v>
                </c:pt>
                <c:pt idx="2014">
                  <c:v>4.1660000000000004</c:v>
                </c:pt>
                <c:pt idx="2015">
                  <c:v>4.1795</c:v>
                </c:pt>
                <c:pt idx="2016">
                  <c:v>4.2455999999999996</c:v>
                </c:pt>
                <c:pt idx="2017">
                  <c:v>4.2906000000000004</c:v>
                </c:pt>
                <c:pt idx="2018">
                  <c:v>4.2808000000000002</c:v>
                </c:pt>
                <c:pt idx="2019">
                  <c:v>4.2534000000000001</c:v>
                </c:pt>
                <c:pt idx="2020">
                  <c:v>4.2945000000000002</c:v>
                </c:pt>
                <c:pt idx="2021">
                  <c:v>4.3239999999999998</c:v>
                </c:pt>
                <c:pt idx="2022">
                  <c:v>4.3833000000000002</c:v>
                </c:pt>
                <c:pt idx="2023">
                  <c:v>4.3673999999999999</c:v>
                </c:pt>
                <c:pt idx="2024">
                  <c:v>4.3398000000000003</c:v>
                </c:pt>
                <c:pt idx="2025">
                  <c:v>4.3872999999999998</c:v>
                </c:pt>
                <c:pt idx="2026">
                  <c:v>4.3540000000000001</c:v>
                </c:pt>
                <c:pt idx="2027">
                  <c:v>4.3556999999999997</c:v>
                </c:pt>
                <c:pt idx="2028">
                  <c:v>4.3914</c:v>
                </c:pt>
                <c:pt idx="2029">
                  <c:v>4.4391999999999996</c:v>
                </c:pt>
                <c:pt idx="2030">
                  <c:v>4.4611999999999998</c:v>
                </c:pt>
                <c:pt idx="2031">
                  <c:v>4.4793000000000003</c:v>
                </c:pt>
                <c:pt idx="2032">
                  <c:v>4.4934000000000003</c:v>
                </c:pt>
                <c:pt idx="2033">
                  <c:v>4.4694000000000003</c:v>
                </c:pt>
                <c:pt idx="2034">
                  <c:v>4.4593999999999996</c:v>
                </c:pt>
                <c:pt idx="2035">
                  <c:v>4.4295</c:v>
                </c:pt>
                <c:pt idx="2036">
                  <c:v>4.3837000000000002</c:v>
                </c:pt>
                <c:pt idx="2037">
                  <c:v>4.4436</c:v>
                </c:pt>
                <c:pt idx="2038">
                  <c:v>4.5341000000000005</c:v>
                </c:pt>
                <c:pt idx="2039">
                  <c:v>4.5827</c:v>
                </c:pt>
                <c:pt idx="2040">
                  <c:v>4.5463000000000005</c:v>
                </c:pt>
                <c:pt idx="2041">
                  <c:v>4.5648</c:v>
                </c:pt>
                <c:pt idx="2042">
                  <c:v>4.5506000000000002</c:v>
                </c:pt>
                <c:pt idx="2043">
                  <c:v>4.5629</c:v>
                </c:pt>
                <c:pt idx="2044">
                  <c:v>4.6036000000000001</c:v>
                </c:pt>
                <c:pt idx="2045">
                  <c:v>4.6464999999999996</c:v>
                </c:pt>
                <c:pt idx="2046">
                  <c:v>4.6589999999999998</c:v>
                </c:pt>
                <c:pt idx="2047">
                  <c:v>4.6223000000000001</c:v>
                </c:pt>
                <c:pt idx="2048">
                  <c:v>4.5511999999999997</c:v>
                </c:pt>
                <c:pt idx="2049">
                  <c:v>4.6387999999999998</c:v>
                </c:pt>
                <c:pt idx="2050">
                  <c:v>4.5534999999999997</c:v>
                </c:pt>
                <c:pt idx="2051">
                  <c:v>4.5332999999999997</c:v>
                </c:pt>
                <c:pt idx="2052">
                  <c:v>4.6043000000000003</c:v>
                </c:pt>
                <c:pt idx="2053">
                  <c:v>4.5568999999999997</c:v>
                </c:pt>
                <c:pt idx="2054">
                  <c:v>4.4706000000000001</c:v>
                </c:pt>
                <c:pt idx="2055">
                  <c:v>4.4569000000000001</c:v>
                </c:pt>
                <c:pt idx="2056">
                  <c:v>4.4881000000000002</c:v>
                </c:pt>
                <c:pt idx="2057">
                  <c:v>4.4588000000000001</c:v>
                </c:pt>
                <c:pt idx="2058">
                  <c:v>4.4256000000000002</c:v>
                </c:pt>
                <c:pt idx="2059">
                  <c:v>4.47</c:v>
                </c:pt>
                <c:pt idx="2060">
                  <c:v>4.47</c:v>
                </c:pt>
                <c:pt idx="2061">
                  <c:v>4.4274000000000004</c:v>
                </c:pt>
                <c:pt idx="2062">
                  <c:v>4.4039999999999999</c:v>
                </c:pt>
                <c:pt idx="2063">
                  <c:v>4.4743000000000004</c:v>
                </c:pt>
                <c:pt idx="2064">
                  <c:v>4.484</c:v>
                </c:pt>
                <c:pt idx="2065">
                  <c:v>4.5134999999999996</c:v>
                </c:pt>
                <c:pt idx="2066">
                  <c:v>4.5114999999999998</c:v>
                </c:pt>
                <c:pt idx="2067">
                  <c:v>4.5686999999999998</c:v>
                </c:pt>
                <c:pt idx="2068">
                  <c:v>4.4820000000000002</c:v>
                </c:pt>
                <c:pt idx="2069">
                  <c:v>4.5095000000000001</c:v>
                </c:pt>
                <c:pt idx="2070">
                  <c:v>4.4622999999999999</c:v>
                </c:pt>
                <c:pt idx="2071">
                  <c:v>4.5232999999999999</c:v>
                </c:pt>
                <c:pt idx="2072">
                  <c:v>4.5469999999999997</c:v>
                </c:pt>
                <c:pt idx="2073">
                  <c:v>4.5193000000000003</c:v>
                </c:pt>
                <c:pt idx="2074">
                  <c:v>4.4562999999999997</c:v>
                </c:pt>
                <c:pt idx="2075">
                  <c:v>4.4602000000000004</c:v>
                </c:pt>
                <c:pt idx="2076">
                  <c:v>4.4326999999999996</c:v>
                </c:pt>
                <c:pt idx="2077">
                  <c:v>4.4385000000000003</c:v>
                </c:pt>
                <c:pt idx="2078">
                  <c:v>4.4600999999999997</c:v>
                </c:pt>
                <c:pt idx="2079">
                  <c:v>4.4877000000000002</c:v>
                </c:pt>
                <c:pt idx="2080">
                  <c:v>4.4267000000000003</c:v>
                </c:pt>
                <c:pt idx="2081">
                  <c:v>4.3719999999999999</c:v>
                </c:pt>
                <c:pt idx="2082">
                  <c:v>4.3719999999999999</c:v>
                </c:pt>
                <c:pt idx="2083">
                  <c:v>4.3365999999999998</c:v>
                </c:pt>
                <c:pt idx="2084">
                  <c:v>4.3737000000000004</c:v>
                </c:pt>
                <c:pt idx="2085">
                  <c:v>4.3540999999999999</c:v>
                </c:pt>
                <c:pt idx="2086">
                  <c:v>4.3910999999999998</c:v>
                </c:pt>
                <c:pt idx="2087">
                  <c:v>4.3910999999999998</c:v>
                </c:pt>
                <c:pt idx="2088">
                  <c:v>4.3636999999999997</c:v>
                </c:pt>
                <c:pt idx="2089">
                  <c:v>4.3422000000000001</c:v>
                </c:pt>
                <c:pt idx="2090">
                  <c:v>4.3518999999999997</c:v>
                </c:pt>
                <c:pt idx="2091">
                  <c:v>4.3733000000000004</c:v>
                </c:pt>
                <c:pt idx="2092">
                  <c:v>4.3654000000000002</c:v>
                </c:pt>
                <c:pt idx="2093">
                  <c:v>4.4242999999999997</c:v>
                </c:pt>
                <c:pt idx="2094">
                  <c:v>4.4518000000000004</c:v>
                </c:pt>
                <c:pt idx="2095">
                  <c:v>4.4025999999999996</c:v>
                </c:pt>
                <c:pt idx="2096">
                  <c:v>4.3533999999999997</c:v>
                </c:pt>
                <c:pt idx="2097">
                  <c:v>4.3533999999999997</c:v>
                </c:pt>
                <c:pt idx="2098">
                  <c:v>4.3239999999999998</c:v>
                </c:pt>
                <c:pt idx="2099">
                  <c:v>4.3318000000000003</c:v>
                </c:pt>
                <c:pt idx="2100">
                  <c:v>4.3728999999999996</c:v>
                </c:pt>
                <c:pt idx="2101">
                  <c:v>4.3493000000000004</c:v>
                </c:pt>
                <c:pt idx="2102">
                  <c:v>4.3551000000000002</c:v>
                </c:pt>
                <c:pt idx="2103">
                  <c:v>4.3903999999999996</c:v>
                </c:pt>
                <c:pt idx="2104">
                  <c:v>4.4753999999999996</c:v>
                </c:pt>
                <c:pt idx="2105">
                  <c:v>4.5171999999999999</c:v>
                </c:pt>
                <c:pt idx="2106">
                  <c:v>4.5091999999999999</c:v>
                </c:pt>
                <c:pt idx="2107">
                  <c:v>4.5251000000000001</c:v>
                </c:pt>
                <c:pt idx="2108">
                  <c:v>4.5152000000000001</c:v>
                </c:pt>
                <c:pt idx="2109">
                  <c:v>4.5551000000000004</c:v>
                </c:pt>
                <c:pt idx="2110">
                  <c:v>4.5571000000000002</c:v>
                </c:pt>
                <c:pt idx="2111">
                  <c:v>4.5232000000000001</c:v>
                </c:pt>
                <c:pt idx="2112">
                  <c:v>4.5431999999999997</c:v>
                </c:pt>
                <c:pt idx="2113">
                  <c:v>4.5651999999999999</c:v>
                </c:pt>
                <c:pt idx="2114">
                  <c:v>4.5872999999999999</c:v>
                </c:pt>
                <c:pt idx="2115">
                  <c:v>4.5431999999999997</c:v>
                </c:pt>
                <c:pt idx="2116">
                  <c:v>4.5845000000000002</c:v>
                </c:pt>
                <c:pt idx="2117">
                  <c:v>4.5766</c:v>
                </c:pt>
                <c:pt idx="2118">
                  <c:v>4.6101999999999999</c:v>
                </c:pt>
                <c:pt idx="2119">
                  <c:v>4.5964</c:v>
                </c:pt>
                <c:pt idx="2120">
                  <c:v>4.5824999999999996</c:v>
                </c:pt>
                <c:pt idx="2121">
                  <c:v>4.5372000000000003</c:v>
                </c:pt>
                <c:pt idx="2122">
                  <c:v>4.5372000000000003</c:v>
                </c:pt>
                <c:pt idx="2123">
                  <c:v>4.5648</c:v>
                </c:pt>
                <c:pt idx="2124">
                  <c:v>4.5214999999999996</c:v>
                </c:pt>
                <c:pt idx="2125">
                  <c:v>4.5548999999999999</c:v>
                </c:pt>
                <c:pt idx="2126">
                  <c:v>4.5727000000000002</c:v>
                </c:pt>
                <c:pt idx="2127">
                  <c:v>4.5905000000000005</c:v>
                </c:pt>
                <c:pt idx="2128">
                  <c:v>4.5510000000000002</c:v>
                </c:pt>
                <c:pt idx="2129">
                  <c:v>4.5845000000000002</c:v>
                </c:pt>
                <c:pt idx="2130">
                  <c:v>4.6281999999999996</c:v>
                </c:pt>
                <c:pt idx="2131">
                  <c:v>4.6801000000000004</c:v>
                </c:pt>
                <c:pt idx="2132">
                  <c:v>4.7504</c:v>
                </c:pt>
                <c:pt idx="2133">
                  <c:v>4.7222999999999997</c:v>
                </c:pt>
                <c:pt idx="2134">
                  <c:v>4.7263000000000002</c:v>
                </c:pt>
                <c:pt idx="2135">
                  <c:v>4.7243000000000004</c:v>
                </c:pt>
                <c:pt idx="2136">
                  <c:v>4.7567000000000004</c:v>
                </c:pt>
                <c:pt idx="2137">
                  <c:v>4.7667999999999999</c:v>
                </c:pt>
                <c:pt idx="2138">
                  <c:v>4.6924000000000001</c:v>
                </c:pt>
                <c:pt idx="2139">
                  <c:v>4.7266000000000004</c:v>
                </c:pt>
                <c:pt idx="2140">
                  <c:v>4.6403999999999996</c:v>
                </c:pt>
                <c:pt idx="2141">
                  <c:v>4.6704999999999997</c:v>
                </c:pt>
                <c:pt idx="2142">
                  <c:v>4.6565000000000003</c:v>
                </c:pt>
                <c:pt idx="2143">
                  <c:v>4.7167000000000003</c:v>
                </c:pt>
                <c:pt idx="2144">
                  <c:v>4.6985999999999999</c:v>
                </c:pt>
                <c:pt idx="2145">
                  <c:v>4.7328999999999999</c:v>
                </c:pt>
                <c:pt idx="2146">
                  <c:v>4.6685999999999996</c:v>
                </c:pt>
                <c:pt idx="2147">
                  <c:v>4.7027999999999999</c:v>
                </c:pt>
                <c:pt idx="2148">
                  <c:v>4.7797000000000001</c:v>
                </c:pt>
                <c:pt idx="2149">
                  <c:v>4.8041</c:v>
                </c:pt>
                <c:pt idx="2150">
                  <c:v>4.8551000000000002</c:v>
                </c:pt>
                <c:pt idx="2151">
                  <c:v>4.8472</c:v>
                </c:pt>
                <c:pt idx="2152">
                  <c:v>4.8615000000000004</c:v>
                </c:pt>
                <c:pt idx="2153">
                  <c:v>4.8636999999999997</c:v>
                </c:pt>
                <c:pt idx="2154">
                  <c:v>4.8433000000000002</c:v>
                </c:pt>
                <c:pt idx="2155">
                  <c:v>4.8986999999999998</c:v>
                </c:pt>
                <c:pt idx="2156">
                  <c:v>4.9774000000000003</c:v>
                </c:pt>
                <c:pt idx="2157">
                  <c:v>4.9526000000000003</c:v>
                </c:pt>
                <c:pt idx="2158">
                  <c:v>4.9196999999999997</c:v>
                </c:pt>
                <c:pt idx="2159">
                  <c:v>4.9777000000000005</c:v>
                </c:pt>
                <c:pt idx="2160">
                  <c:v>5.0446999999999997</c:v>
                </c:pt>
                <c:pt idx="2161">
                  <c:v>5.0448000000000004</c:v>
                </c:pt>
                <c:pt idx="2162">
                  <c:v>5.0031999999999996</c:v>
                </c:pt>
                <c:pt idx="2163">
                  <c:v>4.9824000000000002</c:v>
                </c:pt>
                <c:pt idx="2164">
                  <c:v>5.0221</c:v>
                </c:pt>
                <c:pt idx="2165">
                  <c:v>5.0388999999999999</c:v>
                </c:pt>
                <c:pt idx="2166">
                  <c:v>5.0079000000000002</c:v>
                </c:pt>
                <c:pt idx="2167">
                  <c:v>4.9767999999999999</c:v>
                </c:pt>
                <c:pt idx="2168">
                  <c:v>5.0667</c:v>
                </c:pt>
                <c:pt idx="2169">
                  <c:v>5.1045999999999996</c:v>
                </c:pt>
                <c:pt idx="2170">
                  <c:v>5.0669000000000004</c:v>
                </c:pt>
                <c:pt idx="2171">
                  <c:v>5.0505000000000004</c:v>
                </c:pt>
                <c:pt idx="2172">
                  <c:v>5.1368999999999998</c:v>
                </c:pt>
                <c:pt idx="2173">
                  <c:v>5.1074999999999999</c:v>
                </c:pt>
                <c:pt idx="2174">
                  <c:v>5.1414</c:v>
                </c:pt>
                <c:pt idx="2175">
                  <c:v>5.1520999999999999</c:v>
                </c:pt>
                <c:pt idx="2176">
                  <c:v>5.0997000000000003</c:v>
                </c:pt>
                <c:pt idx="2177">
                  <c:v>5.1104000000000003</c:v>
                </c:pt>
                <c:pt idx="2178">
                  <c:v>5.1211000000000002</c:v>
                </c:pt>
                <c:pt idx="2179">
                  <c:v>5.1234000000000002</c:v>
                </c:pt>
                <c:pt idx="2180">
                  <c:v>5.1509999999999998</c:v>
                </c:pt>
                <c:pt idx="2181">
                  <c:v>5.1938000000000004</c:v>
                </c:pt>
                <c:pt idx="2182">
                  <c:v>5.1532999999999998</c:v>
                </c:pt>
                <c:pt idx="2183">
                  <c:v>5.0946999999999996</c:v>
                </c:pt>
                <c:pt idx="2184">
                  <c:v>5.1431000000000004</c:v>
                </c:pt>
                <c:pt idx="2185">
                  <c:v>5.0605000000000002</c:v>
                </c:pt>
                <c:pt idx="2186">
                  <c:v>5.0583999999999998</c:v>
                </c:pt>
                <c:pt idx="2187">
                  <c:v>5.0382999999999996</c:v>
                </c:pt>
                <c:pt idx="2188">
                  <c:v>5.0122999999999998</c:v>
                </c:pt>
                <c:pt idx="2189">
                  <c:v>5.0362999999999998</c:v>
                </c:pt>
                <c:pt idx="2190">
                  <c:v>5.0682999999999998</c:v>
                </c:pt>
                <c:pt idx="2191">
                  <c:v>5.0480999999999998</c:v>
                </c:pt>
                <c:pt idx="2192">
                  <c:v>5.0480999999999998</c:v>
                </c:pt>
                <c:pt idx="2193">
                  <c:v>5.0762</c:v>
                </c:pt>
                <c:pt idx="2194">
                  <c:v>5.1185999999999998</c:v>
                </c:pt>
                <c:pt idx="2195">
                  <c:v>5.0983999999999998</c:v>
                </c:pt>
                <c:pt idx="2196">
                  <c:v>4.9897999999999998</c:v>
                </c:pt>
                <c:pt idx="2197">
                  <c:v>5.0176999999999996</c:v>
                </c:pt>
                <c:pt idx="2198">
                  <c:v>4.9996999999999998</c:v>
                </c:pt>
                <c:pt idx="2199">
                  <c:v>5.0176999999999996</c:v>
                </c:pt>
                <c:pt idx="2200">
                  <c:v>4.9935999999999998</c:v>
                </c:pt>
                <c:pt idx="2201">
                  <c:v>4.9714</c:v>
                </c:pt>
                <c:pt idx="2202">
                  <c:v>4.9774000000000003</c:v>
                </c:pt>
                <c:pt idx="2203">
                  <c:v>4.9612999999999996</c:v>
                </c:pt>
                <c:pt idx="2204">
                  <c:v>5.0617000000000001</c:v>
                </c:pt>
                <c:pt idx="2205">
                  <c:v>5.0940000000000003</c:v>
                </c:pt>
                <c:pt idx="2206">
                  <c:v>5.1264000000000003</c:v>
                </c:pt>
                <c:pt idx="2207">
                  <c:v>5.1345000000000001</c:v>
                </c:pt>
                <c:pt idx="2208">
                  <c:v>5.1486999999999998</c:v>
                </c:pt>
                <c:pt idx="2209">
                  <c:v>5.1528</c:v>
                </c:pt>
                <c:pt idx="2210">
                  <c:v>5.2080000000000002</c:v>
                </c:pt>
                <c:pt idx="2211">
                  <c:v>5.2222999999999997</c:v>
                </c:pt>
                <c:pt idx="2212">
                  <c:v>5.2325999999999997</c:v>
                </c:pt>
                <c:pt idx="2213">
                  <c:v>5.1997999999999998</c:v>
                </c:pt>
                <c:pt idx="2214">
                  <c:v>5.2428999999999997</c:v>
                </c:pt>
                <c:pt idx="2215">
                  <c:v>5.1936</c:v>
                </c:pt>
                <c:pt idx="2216">
                  <c:v>5.1364000000000001</c:v>
                </c:pt>
                <c:pt idx="2217">
                  <c:v>5.1486000000000001</c:v>
                </c:pt>
                <c:pt idx="2218">
                  <c:v>5.1486000000000001</c:v>
                </c:pt>
                <c:pt idx="2219">
                  <c:v>5.2203999999999997</c:v>
                </c:pt>
                <c:pt idx="2220">
                  <c:v>5.1792999999999996</c:v>
                </c:pt>
                <c:pt idx="2221">
                  <c:v>5.1261000000000001</c:v>
                </c:pt>
                <c:pt idx="2222">
                  <c:v>5.1241000000000003</c:v>
                </c:pt>
                <c:pt idx="2223">
                  <c:v>5.0995999999999997</c:v>
                </c:pt>
                <c:pt idx="2224">
                  <c:v>5.0975999999999999</c:v>
                </c:pt>
                <c:pt idx="2225">
                  <c:v>5.0629999999999997</c:v>
                </c:pt>
                <c:pt idx="2226">
                  <c:v>5.0629</c:v>
                </c:pt>
                <c:pt idx="2227">
                  <c:v>5.0629</c:v>
                </c:pt>
                <c:pt idx="2228">
                  <c:v>5.1302000000000003</c:v>
                </c:pt>
                <c:pt idx="2229">
                  <c:v>5.0487000000000002</c:v>
                </c:pt>
                <c:pt idx="2230">
                  <c:v>5.0263</c:v>
                </c:pt>
                <c:pt idx="2231">
                  <c:v>5.0404</c:v>
                </c:pt>
                <c:pt idx="2232">
                  <c:v>5.0423999999999998</c:v>
                </c:pt>
                <c:pt idx="2233">
                  <c:v>5.0628000000000002</c:v>
                </c:pt>
                <c:pt idx="2234">
                  <c:v>5.0301999999999998</c:v>
                </c:pt>
                <c:pt idx="2235">
                  <c:v>5.0343</c:v>
                </c:pt>
                <c:pt idx="2236">
                  <c:v>4.9896000000000003</c:v>
                </c:pt>
                <c:pt idx="2237">
                  <c:v>4.9794</c:v>
                </c:pt>
                <c:pt idx="2238">
                  <c:v>4.9752999999999998</c:v>
                </c:pt>
                <c:pt idx="2239">
                  <c:v>4.9631999999999996</c:v>
                </c:pt>
                <c:pt idx="2240">
                  <c:v>4.9591000000000003</c:v>
                </c:pt>
                <c:pt idx="2241">
                  <c:v>4.8925000000000001</c:v>
                </c:pt>
                <c:pt idx="2242">
                  <c:v>4.9185999999999996</c:v>
                </c:pt>
                <c:pt idx="2243">
                  <c:v>4.9165000000000001</c:v>
                </c:pt>
                <c:pt idx="2244">
                  <c:v>4.9367000000000001</c:v>
                </c:pt>
                <c:pt idx="2245">
                  <c:v>4.9309000000000003</c:v>
                </c:pt>
                <c:pt idx="2246">
                  <c:v>4.9691000000000001</c:v>
                </c:pt>
                <c:pt idx="2247">
                  <c:v>4.9951999999999996</c:v>
                </c:pt>
                <c:pt idx="2248">
                  <c:v>4.9288999999999996</c:v>
                </c:pt>
                <c:pt idx="2249">
                  <c:v>4.859</c:v>
                </c:pt>
                <c:pt idx="2250">
                  <c:v>4.8629999999999995</c:v>
                </c:pt>
                <c:pt idx="2251">
                  <c:v>4.8410000000000002</c:v>
                </c:pt>
                <c:pt idx="2252">
                  <c:v>4.8112000000000004</c:v>
                </c:pt>
                <c:pt idx="2253">
                  <c:v>4.8091999999999997</c:v>
                </c:pt>
                <c:pt idx="2254">
                  <c:v>4.8071999999999999</c:v>
                </c:pt>
                <c:pt idx="2255">
                  <c:v>4.7991999999999999</c:v>
                </c:pt>
                <c:pt idx="2256">
                  <c:v>4.7793000000000001</c:v>
                </c:pt>
                <c:pt idx="2257">
                  <c:v>4.7911000000000001</c:v>
                </c:pt>
                <c:pt idx="2258">
                  <c:v>4.7771999999999997</c:v>
                </c:pt>
                <c:pt idx="2259">
                  <c:v>4.7515000000000001</c:v>
                </c:pt>
                <c:pt idx="2260">
                  <c:v>4.7257999999999996</c:v>
                </c:pt>
                <c:pt idx="2261">
                  <c:v>4.7236000000000002</c:v>
                </c:pt>
                <c:pt idx="2262">
                  <c:v>4.7234999999999996</c:v>
                </c:pt>
                <c:pt idx="2263">
                  <c:v>4.7789000000000001</c:v>
                </c:pt>
                <c:pt idx="2264">
                  <c:v>4.7948000000000004</c:v>
                </c:pt>
                <c:pt idx="2265">
                  <c:v>4.7847999999999997</c:v>
                </c:pt>
                <c:pt idx="2266">
                  <c:v>4.7708000000000004</c:v>
                </c:pt>
                <c:pt idx="2267">
                  <c:v>4.8006000000000002</c:v>
                </c:pt>
                <c:pt idx="2268">
                  <c:v>4.7687999999999997</c:v>
                </c:pt>
                <c:pt idx="2269">
                  <c:v>4.7587999999999999</c:v>
                </c:pt>
                <c:pt idx="2270">
                  <c:v>4.7885999999999997</c:v>
                </c:pt>
                <c:pt idx="2271">
                  <c:v>4.7885</c:v>
                </c:pt>
                <c:pt idx="2272">
                  <c:v>4.8044000000000002</c:v>
                </c:pt>
                <c:pt idx="2273">
                  <c:v>4.7328000000000001</c:v>
                </c:pt>
                <c:pt idx="2274">
                  <c:v>4.7287999999999997</c:v>
                </c:pt>
                <c:pt idx="2275">
                  <c:v>4.6360000000000001</c:v>
                </c:pt>
                <c:pt idx="2276">
                  <c:v>4.5888</c:v>
                </c:pt>
                <c:pt idx="2277">
                  <c:v>4.5418000000000003</c:v>
                </c:pt>
                <c:pt idx="2278">
                  <c:v>4.5827999999999998</c:v>
                </c:pt>
                <c:pt idx="2279">
                  <c:v>4.5983999999999998</c:v>
                </c:pt>
                <c:pt idx="2280">
                  <c:v>4.6120000000000001</c:v>
                </c:pt>
                <c:pt idx="2281">
                  <c:v>4.6276000000000002</c:v>
                </c:pt>
                <c:pt idx="2282">
                  <c:v>4.5999999999999996</c:v>
                </c:pt>
                <c:pt idx="2283">
                  <c:v>4.6136999999999997</c:v>
                </c:pt>
                <c:pt idx="2284">
                  <c:v>4.5587</c:v>
                </c:pt>
                <c:pt idx="2285">
                  <c:v>4.6036999999999999</c:v>
                </c:pt>
                <c:pt idx="2286">
                  <c:v>4.6943000000000001</c:v>
                </c:pt>
                <c:pt idx="2287">
                  <c:v>4.6942000000000004</c:v>
                </c:pt>
                <c:pt idx="2288">
                  <c:v>4.7518000000000002</c:v>
                </c:pt>
                <c:pt idx="2289">
                  <c:v>4.7778</c:v>
                </c:pt>
                <c:pt idx="2290">
                  <c:v>4.7698</c:v>
                </c:pt>
                <c:pt idx="2291">
                  <c:v>4.7976999999999999</c:v>
                </c:pt>
                <c:pt idx="2292">
                  <c:v>4.7756999999999996</c:v>
                </c:pt>
                <c:pt idx="2293">
                  <c:v>4.7656000000000001</c:v>
                </c:pt>
                <c:pt idx="2294">
                  <c:v>4.7536000000000005</c:v>
                </c:pt>
                <c:pt idx="2295">
                  <c:v>4.7816000000000001</c:v>
                </c:pt>
                <c:pt idx="2296">
                  <c:v>4.7854999999999999</c:v>
                </c:pt>
                <c:pt idx="2297">
                  <c:v>4.8277000000000001</c:v>
                </c:pt>
                <c:pt idx="2298">
                  <c:v>4.8196000000000003</c:v>
                </c:pt>
                <c:pt idx="2299">
                  <c:v>4.7614000000000001</c:v>
                </c:pt>
                <c:pt idx="2300">
                  <c:v>4.7173999999999996</c:v>
                </c:pt>
                <c:pt idx="2301">
                  <c:v>4.6715</c:v>
                </c:pt>
                <c:pt idx="2302">
                  <c:v>4.6693999999999996</c:v>
                </c:pt>
                <c:pt idx="2303">
                  <c:v>4.5980999999999996</c:v>
                </c:pt>
                <c:pt idx="2304">
                  <c:v>4.5644999999999998</c:v>
                </c:pt>
                <c:pt idx="2305">
                  <c:v>4.5940000000000003</c:v>
                </c:pt>
                <c:pt idx="2306">
                  <c:v>4.7149999999999999</c:v>
                </c:pt>
                <c:pt idx="2307">
                  <c:v>4.6929999999999996</c:v>
                </c:pt>
                <c:pt idx="2308">
                  <c:v>4.6570999999999998</c:v>
                </c:pt>
                <c:pt idx="2309">
                  <c:v>4.6352000000000002</c:v>
                </c:pt>
                <c:pt idx="2310">
                  <c:v>4.6253000000000002</c:v>
                </c:pt>
                <c:pt idx="2311">
                  <c:v>4.5876999999999999</c:v>
                </c:pt>
                <c:pt idx="2312">
                  <c:v>4.6093000000000002</c:v>
                </c:pt>
                <c:pt idx="2313">
                  <c:v>4.5621999999999998</c:v>
                </c:pt>
                <c:pt idx="2314">
                  <c:v>4.6170999999999998</c:v>
                </c:pt>
                <c:pt idx="2315">
                  <c:v>4.6643999999999997</c:v>
                </c:pt>
                <c:pt idx="2316">
                  <c:v>4.5993000000000004</c:v>
                </c:pt>
                <c:pt idx="2317">
                  <c:v>4.5972999999999997</c:v>
                </c:pt>
                <c:pt idx="2318">
                  <c:v>4.5697999999999999</c:v>
                </c:pt>
                <c:pt idx="2319">
                  <c:v>4.5579999999999998</c:v>
                </c:pt>
                <c:pt idx="2320">
                  <c:v>4.5579000000000001</c:v>
                </c:pt>
                <c:pt idx="2321">
                  <c:v>4.548</c:v>
                </c:pt>
                <c:pt idx="2322">
                  <c:v>4.5285000000000002</c:v>
                </c:pt>
                <c:pt idx="2323">
                  <c:v>4.5011000000000001</c:v>
                </c:pt>
                <c:pt idx="2324">
                  <c:v>4.5206</c:v>
                </c:pt>
                <c:pt idx="2325">
                  <c:v>4.4581</c:v>
                </c:pt>
                <c:pt idx="2326">
                  <c:v>4.4326999999999996</c:v>
                </c:pt>
                <c:pt idx="2327">
                  <c:v>4.4229000000000003</c:v>
                </c:pt>
                <c:pt idx="2328">
                  <c:v>4.4402999999999997</c:v>
                </c:pt>
                <c:pt idx="2329">
                  <c:v>4.4851000000000001</c:v>
                </c:pt>
                <c:pt idx="2330">
                  <c:v>4.4810999999999996</c:v>
                </c:pt>
                <c:pt idx="2331">
                  <c:v>4.5437000000000003</c:v>
                </c:pt>
                <c:pt idx="2332">
                  <c:v>4.5182000000000002</c:v>
                </c:pt>
                <c:pt idx="2333">
                  <c:v>4.4847999999999999</c:v>
                </c:pt>
                <c:pt idx="2334">
                  <c:v>4.5791000000000004</c:v>
                </c:pt>
                <c:pt idx="2335">
                  <c:v>4.5968</c:v>
                </c:pt>
                <c:pt idx="2336">
                  <c:v>4.5928000000000004</c:v>
                </c:pt>
                <c:pt idx="2337">
                  <c:v>4.5808999999999997</c:v>
                </c:pt>
                <c:pt idx="2338">
                  <c:v>4.5888</c:v>
                </c:pt>
                <c:pt idx="2339">
                  <c:v>4.5946999999999996</c:v>
                </c:pt>
                <c:pt idx="2340">
                  <c:v>4.5453999999999999</c:v>
                </c:pt>
                <c:pt idx="2341">
                  <c:v>4.6185</c:v>
                </c:pt>
                <c:pt idx="2342">
                  <c:v>4.6184000000000003</c:v>
                </c:pt>
                <c:pt idx="2343">
                  <c:v>4.5986000000000002</c:v>
                </c:pt>
                <c:pt idx="2344">
                  <c:v>4.6502999999999997</c:v>
                </c:pt>
                <c:pt idx="2345">
                  <c:v>4.6802000000000001</c:v>
                </c:pt>
                <c:pt idx="2346">
                  <c:v>4.7022000000000004</c:v>
                </c:pt>
                <c:pt idx="2347">
                  <c:v>4.7022000000000004</c:v>
                </c:pt>
                <c:pt idx="2348">
                  <c:v>4.6802000000000001</c:v>
                </c:pt>
                <c:pt idx="2349">
                  <c:v>4.6581999999999999</c:v>
                </c:pt>
                <c:pt idx="2350">
                  <c:v>4.6024000000000003</c:v>
                </c:pt>
                <c:pt idx="2351">
                  <c:v>4.6441999999999997</c:v>
                </c:pt>
                <c:pt idx="2352">
                  <c:v>4.6521999999999997</c:v>
                </c:pt>
                <c:pt idx="2353">
                  <c:v>4.6542000000000003</c:v>
                </c:pt>
                <c:pt idx="2354">
                  <c:v>4.6843000000000004</c:v>
                </c:pt>
                <c:pt idx="2355">
                  <c:v>4.7305000000000001</c:v>
                </c:pt>
                <c:pt idx="2356">
                  <c:v>4.7750000000000004</c:v>
                </c:pt>
                <c:pt idx="2357">
                  <c:v>4.7750000000000004</c:v>
                </c:pt>
                <c:pt idx="2358">
                  <c:v>4.7466999999999997</c:v>
                </c:pt>
                <c:pt idx="2359">
                  <c:v>4.7790999999999997</c:v>
                </c:pt>
                <c:pt idx="2360">
                  <c:v>4.7427000000000001</c:v>
                </c:pt>
                <c:pt idx="2361">
                  <c:v>4.7751999999999999</c:v>
                </c:pt>
                <c:pt idx="2362">
                  <c:v>4.7590000000000003</c:v>
                </c:pt>
                <c:pt idx="2363">
                  <c:v>4.8076999999999996</c:v>
                </c:pt>
                <c:pt idx="2364">
                  <c:v>4.8076999999999996</c:v>
                </c:pt>
                <c:pt idx="2365">
                  <c:v>4.8731</c:v>
                </c:pt>
                <c:pt idx="2366">
                  <c:v>4.8733000000000004</c:v>
                </c:pt>
                <c:pt idx="2367">
                  <c:v>4.8897000000000004</c:v>
                </c:pt>
                <c:pt idx="2368">
                  <c:v>4.8693</c:v>
                </c:pt>
                <c:pt idx="2369">
                  <c:v>4.8079999999999998</c:v>
                </c:pt>
                <c:pt idx="2370">
                  <c:v>4.8346</c:v>
                </c:pt>
                <c:pt idx="2371">
                  <c:v>4.8204000000000002</c:v>
                </c:pt>
                <c:pt idx="2372">
                  <c:v>4.8021000000000003</c:v>
                </c:pt>
                <c:pt idx="2373">
                  <c:v>4.7655000000000003</c:v>
                </c:pt>
                <c:pt idx="2374">
                  <c:v>4.7431999999999999</c:v>
                </c:pt>
                <c:pt idx="2375">
                  <c:v>4.7318999999999996</c:v>
                </c:pt>
                <c:pt idx="2376">
                  <c:v>4.7797000000000001</c:v>
                </c:pt>
                <c:pt idx="2377">
                  <c:v>4.8037000000000001</c:v>
                </c:pt>
                <c:pt idx="2378">
                  <c:v>4.8078000000000003</c:v>
                </c:pt>
                <c:pt idx="2379">
                  <c:v>4.7359</c:v>
                </c:pt>
                <c:pt idx="2380">
                  <c:v>4.7061000000000002</c:v>
                </c:pt>
                <c:pt idx="2381">
                  <c:v>4.6882000000000001</c:v>
                </c:pt>
                <c:pt idx="2382">
                  <c:v>4.6882000000000001</c:v>
                </c:pt>
                <c:pt idx="2383">
                  <c:v>4.6742999999999997</c:v>
                </c:pt>
                <c:pt idx="2384">
                  <c:v>4.6901999999999999</c:v>
                </c:pt>
                <c:pt idx="2385">
                  <c:v>4.7279</c:v>
                </c:pt>
                <c:pt idx="2386">
                  <c:v>4.6703000000000001</c:v>
                </c:pt>
                <c:pt idx="2387">
                  <c:v>4.6248000000000005</c:v>
                </c:pt>
                <c:pt idx="2388">
                  <c:v>4.5109000000000004</c:v>
                </c:pt>
                <c:pt idx="2389">
                  <c:v>4.5656999999999996</c:v>
                </c:pt>
                <c:pt idx="2390">
                  <c:v>4.5499000000000001</c:v>
                </c:pt>
                <c:pt idx="2391">
                  <c:v>4.4969999999999999</c:v>
                </c:pt>
                <c:pt idx="2392">
                  <c:v>4.4950000000000001</c:v>
                </c:pt>
                <c:pt idx="2393">
                  <c:v>4.5282</c:v>
                </c:pt>
                <c:pt idx="2394">
                  <c:v>4.4870999999999999</c:v>
                </c:pt>
                <c:pt idx="2395">
                  <c:v>4.5125000000000002</c:v>
                </c:pt>
                <c:pt idx="2396">
                  <c:v>4.5870999999999995</c:v>
                </c:pt>
                <c:pt idx="2397">
                  <c:v>4.5515999999999996</c:v>
                </c:pt>
                <c:pt idx="2398">
                  <c:v>4.4907000000000004</c:v>
                </c:pt>
                <c:pt idx="2399">
                  <c:v>4.5338000000000003</c:v>
                </c:pt>
                <c:pt idx="2400">
                  <c:v>4.5358000000000001</c:v>
                </c:pt>
                <c:pt idx="2401">
                  <c:v>4.5434999999999999</c:v>
                </c:pt>
                <c:pt idx="2402">
                  <c:v>4.5632000000000001</c:v>
                </c:pt>
                <c:pt idx="2403">
                  <c:v>4.5494000000000003</c:v>
                </c:pt>
                <c:pt idx="2404">
                  <c:v>4.5355999999999996</c:v>
                </c:pt>
                <c:pt idx="2405">
                  <c:v>4.5829000000000004</c:v>
                </c:pt>
                <c:pt idx="2406">
                  <c:v>4.6105</c:v>
                </c:pt>
                <c:pt idx="2407">
                  <c:v>4.6006</c:v>
                </c:pt>
                <c:pt idx="2408">
                  <c:v>4.5966000000000005</c:v>
                </c:pt>
                <c:pt idx="2409">
                  <c:v>4.6204000000000001</c:v>
                </c:pt>
                <c:pt idx="2410">
                  <c:v>4.6422999999999996</c:v>
                </c:pt>
                <c:pt idx="2411">
                  <c:v>4.6443000000000003</c:v>
                </c:pt>
                <c:pt idx="2412">
                  <c:v>4.6402999999999999</c:v>
                </c:pt>
                <c:pt idx="2413">
                  <c:v>4.6642000000000001</c:v>
                </c:pt>
                <c:pt idx="2414">
                  <c:v>4.6482000000000001</c:v>
                </c:pt>
                <c:pt idx="2415">
                  <c:v>4.6782000000000004</c:v>
                </c:pt>
                <c:pt idx="2416">
                  <c:v>4.7484999999999999</c:v>
                </c:pt>
                <c:pt idx="2417">
                  <c:v>4.7424999999999997</c:v>
                </c:pt>
                <c:pt idx="2418">
                  <c:v>4.7183999999999999</c:v>
                </c:pt>
                <c:pt idx="2419">
                  <c:v>4.7304000000000004</c:v>
                </c:pt>
                <c:pt idx="2420">
                  <c:v>4.7344999999999997</c:v>
                </c:pt>
                <c:pt idx="2421">
                  <c:v>4.7607999999999997</c:v>
                </c:pt>
                <c:pt idx="2422">
                  <c:v>4.7346000000000004</c:v>
                </c:pt>
                <c:pt idx="2423">
                  <c:v>4.6802999999999999</c:v>
                </c:pt>
                <c:pt idx="2424">
                  <c:v>4.6501999999999999</c:v>
                </c:pt>
                <c:pt idx="2425">
                  <c:v>4.6642000000000001</c:v>
                </c:pt>
                <c:pt idx="2426">
                  <c:v>4.6703000000000001</c:v>
                </c:pt>
                <c:pt idx="2427">
                  <c:v>4.6402000000000001</c:v>
                </c:pt>
                <c:pt idx="2428">
                  <c:v>4.6201999999999996</c:v>
                </c:pt>
                <c:pt idx="2429">
                  <c:v>4.6501999999999999</c:v>
                </c:pt>
                <c:pt idx="2430">
                  <c:v>4.6963999999999997</c:v>
                </c:pt>
                <c:pt idx="2431">
                  <c:v>4.6924000000000001</c:v>
                </c:pt>
                <c:pt idx="2432">
                  <c:v>4.6222000000000003</c:v>
                </c:pt>
                <c:pt idx="2433">
                  <c:v>4.6361999999999997</c:v>
                </c:pt>
                <c:pt idx="2434">
                  <c:v>4.6421999999999999</c:v>
                </c:pt>
                <c:pt idx="2435">
                  <c:v>4.6722999999999999</c:v>
                </c:pt>
                <c:pt idx="2436">
                  <c:v>4.6382000000000003</c:v>
                </c:pt>
                <c:pt idx="2437">
                  <c:v>4.6261999999999999</c:v>
                </c:pt>
                <c:pt idx="2438">
                  <c:v>4.6341999999999999</c:v>
                </c:pt>
                <c:pt idx="2439">
                  <c:v>4.6618000000000004</c:v>
                </c:pt>
                <c:pt idx="2440">
                  <c:v>4.6379000000000001</c:v>
                </c:pt>
                <c:pt idx="2441">
                  <c:v>4.6716999999999995</c:v>
                </c:pt>
                <c:pt idx="2442">
                  <c:v>4.6936</c:v>
                </c:pt>
                <c:pt idx="2443">
                  <c:v>4.7016</c:v>
                </c:pt>
                <c:pt idx="2444">
                  <c:v>4.7096</c:v>
                </c:pt>
                <c:pt idx="2445">
                  <c:v>4.7516999999999996</c:v>
                </c:pt>
                <c:pt idx="2446">
                  <c:v>4.8001000000000005</c:v>
                </c:pt>
                <c:pt idx="2447">
                  <c:v>4.782</c:v>
                </c:pt>
                <c:pt idx="2448">
                  <c:v>4.8245000000000005</c:v>
                </c:pt>
                <c:pt idx="2449">
                  <c:v>4.8468</c:v>
                </c:pt>
                <c:pt idx="2450">
                  <c:v>4.8387000000000002</c:v>
                </c:pt>
                <c:pt idx="2451">
                  <c:v>4.8571999999999997</c:v>
                </c:pt>
                <c:pt idx="2452">
                  <c:v>4.8573000000000004</c:v>
                </c:pt>
                <c:pt idx="2453">
                  <c:v>4.8818000000000001</c:v>
                </c:pt>
                <c:pt idx="2454">
                  <c:v>4.8674999999999997</c:v>
                </c:pt>
                <c:pt idx="2455">
                  <c:v>4.8879000000000001</c:v>
                </c:pt>
                <c:pt idx="2456">
                  <c:v>4.9516</c:v>
                </c:pt>
                <c:pt idx="2457">
                  <c:v>4.9271000000000003</c:v>
                </c:pt>
                <c:pt idx="2458">
                  <c:v>4.9908000000000001</c:v>
                </c:pt>
                <c:pt idx="2459">
                  <c:v>4.9641000000000002</c:v>
                </c:pt>
                <c:pt idx="2460">
                  <c:v>5.13</c:v>
                </c:pt>
                <c:pt idx="2461">
                  <c:v>5.0991</c:v>
                </c:pt>
                <c:pt idx="2462">
                  <c:v>5.1513999999999998</c:v>
                </c:pt>
                <c:pt idx="2463">
                  <c:v>5.2927999999999997</c:v>
                </c:pt>
                <c:pt idx="2464">
                  <c:v>5.1978999999999997</c:v>
                </c:pt>
                <c:pt idx="2465">
                  <c:v>5.2211999999999996</c:v>
                </c:pt>
                <c:pt idx="2466">
                  <c:v>5.1627000000000001</c:v>
                </c:pt>
                <c:pt idx="2467">
                  <c:v>5.1334999999999997</c:v>
                </c:pt>
                <c:pt idx="2468">
                  <c:v>5.0814000000000004</c:v>
                </c:pt>
                <c:pt idx="2469">
                  <c:v>5.1315999999999997</c:v>
                </c:pt>
                <c:pt idx="2470">
                  <c:v>5.1863000000000001</c:v>
                </c:pt>
                <c:pt idx="2471">
                  <c:v>5.13</c:v>
                </c:pt>
                <c:pt idx="2472">
                  <c:v>5.08</c:v>
                </c:pt>
                <c:pt idx="2473">
                  <c:v>5.0780000000000003</c:v>
                </c:pt>
                <c:pt idx="2474">
                  <c:v>5.0801999999999996</c:v>
                </c:pt>
                <c:pt idx="2475">
                  <c:v>5.1032999999999999</c:v>
                </c:pt>
                <c:pt idx="2476">
                  <c:v>5.0244</c:v>
                </c:pt>
                <c:pt idx="2477">
                  <c:v>4.9892000000000003</c:v>
                </c:pt>
                <c:pt idx="2478">
                  <c:v>5.0372000000000003</c:v>
                </c:pt>
                <c:pt idx="2479">
                  <c:v>5.0373000000000001</c:v>
                </c:pt>
                <c:pt idx="2480">
                  <c:v>5.1402000000000001</c:v>
                </c:pt>
                <c:pt idx="2481">
                  <c:v>5.1824000000000003</c:v>
                </c:pt>
                <c:pt idx="2482">
                  <c:v>5.1382000000000003</c:v>
                </c:pt>
                <c:pt idx="2483">
                  <c:v>5.0212000000000003</c:v>
                </c:pt>
                <c:pt idx="2484">
                  <c:v>5.0860000000000003</c:v>
                </c:pt>
                <c:pt idx="2485">
                  <c:v>5.1238999999999999</c:v>
                </c:pt>
                <c:pt idx="2486">
                  <c:v>5.0928000000000004</c:v>
                </c:pt>
                <c:pt idx="2487">
                  <c:v>5.0385</c:v>
                </c:pt>
                <c:pt idx="2488">
                  <c:v>5.0491000000000001</c:v>
                </c:pt>
                <c:pt idx="2489">
                  <c:v>5.0282999999999998</c:v>
                </c:pt>
                <c:pt idx="2490">
                  <c:v>5.0159000000000002</c:v>
                </c:pt>
                <c:pt idx="2491">
                  <c:v>4.9497</c:v>
                </c:pt>
                <c:pt idx="2492">
                  <c:v>4.9477000000000002</c:v>
                </c:pt>
                <c:pt idx="2493">
                  <c:v>4.9085000000000001</c:v>
                </c:pt>
                <c:pt idx="2494">
                  <c:v>4.8982999999999999</c:v>
                </c:pt>
                <c:pt idx="2495">
                  <c:v>4.7854000000000001</c:v>
                </c:pt>
                <c:pt idx="2496">
                  <c:v>4.7569999999999997</c:v>
                </c:pt>
                <c:pt idx="2497">
                  <c:v>4.8019999999999996</c:v>
                </c:pt>
                <c:pt idx="2498">
                  <c:v>4.7388000000000003</c:v>
                </c:pt>
                <c:pt idx="2499">
                  <c:v>4.7919</c:v>
                </c:pt>
                <c:pt idx="2500">
                  <c:v>4.7653999999999996</c:v>
                </c:pt>
                <c:pt idx="2501">
                  <c:v>4.6841999999999997</c:v>
                </c:pt>
                <c:pt idx="2502">
                  <c:v>4.7370999999999999</c:v>
                </c:pt>
                <c:pt idx="2503">
                  <c:v>4.7676999999999996</c:v>
                </c:pt>
                <c:pt idx="2504">
                  <c:v>4.8766999999999996</c:v>
                </c:pt>
                <c:pt idx="2505">
                  <c:v>4.7678000000000003</c:v>
                </c:pt>
                <c:pt idx="2506">
                  <c:v>4.8075999999999999</c:v>
                </c:pt>
                <c:pt idx="2507">
                  <c:v>4.7599</c:v>
                </c:pt>
                <c:pt idx="2508">
                  <c:v>4.7243000000000004</c:v>
                </c:pt>
                <c:pt idx="2509">
                  <c:v>4.7243000000000004</c:v>
                </c:pt>
                <c:pt idx="2510">
                  <c:v>4.6571999999999996</c:v>
                </c:pt>
                <c:pt idx="2511">
                  <c:v>4.6847000000000003</c:v>
                </c:pt>
                <c:pt idx="2512">
                  <c:v>4.6257000000000001</c:v>
                </c:pt>
                <c:pt idx="2513">
                  <c:v>4.5903999999999998</c:v>
                </c:pt>
                <c:pt idx="2514">
                  <c:v>4.6452</c:v>
                </c:pt>
                <c:pt idx="2515">
                  <c:v>4.6452</c:v>
                </c:pt>
                <c:pt idx="2516">
                  <c:v>4.6155999999999997</c:v>
                </c:pt>
                <c:pt idx="2517">
                  <c:v>4.5626999999999995</c:v>
                </c:pt>
                <c:pt idx="2518">
                  <c:v>4.5061999999999998</c:v>
                </c:pt>
                <c:pt idx="2519">
                  <c:v>4.5587</c:v>
                </c:pt>
                <c:pt idx="2520">
                  <c:v>4.5061</c:v>
                </c:pt>
                <c:pt idx="2521">
                  <c:v>4.5292000000000003</c:v>
                </c:pt>
                <c:pt idx="2522">
                  <c:v>4.5290999999999997</c:v>
                </c:pt>
                <c:pt idx="2523">
                  <c:v>4.5465999999999998</c:v>
                </c:pt>
                <c:pt idx="2524">
                  <c:v>4.4668999999999999</c:v>
                </c:pt>
                <c:pt idx="2525">
                  <c:v>4.5076000000000001</c:v>
                </c:pt>
                <c:pt idx="2526">
                  <c:v>4.3815999999999997</c:v>
                </c:pt>
                <c:pt idx="2527">
                  <c:v>4.3220000000000001</c:v>
                </c:pt>
                <c:pt idx="2528">
                  <c:v>4.3678999999999997</c:v>
                </c:pt>
                <c:pt idx="2529">
                  <c:v>4.4101999999999997</c:v>
                </c:pt>
                <c:pt idx="2530">
                  <c:v>4.4642999999999997</c:v>
                </c:pt>
                <c:pt idx="2531">
                  <c:v>4.4543999999999997</c:v>
                </c:pt>
                <c:pt idx="2532">
                  <c:v>4.4660000000000002</c:v>
                </c:pt>
                <c:pt idx="2533">
                  <c:v>4.4717000000000002</c:v>
                </c:pt>
                <c:pt idx="2534">
                  <c:v>4.5457999999999998</c:v>
                </c:pt>
                <c:pt idx="2535">
                  <c:v>4.6957000000000004</c:v>
                </c:pt>
                <c:pt idx="2536">
                  <c:v>4.6203000000000003</c:v>
                </c:pt>
                <c:pt idx="2537">
                  <c:v>4.6281999999999996</c:v>
                </c:pt>
                <c:pt idx="2538">
                  <c:v>4.6242000000000001</c:v>
                </c:pt>
                <c:pt idx="2539">
                  <c:v>4.6201999999999996</c:v>
                </c:pt>
                <c:pt idx="2540">
                  <c:v>4.5631000000000004</c:v>
                </c:pt>
                <c:pt idx="2541">
                  <c:v>4.5865</c:v>
                </c:pt>
                <c:pt idx="2542">
                  <c:v>4.5452000000000004</c:v>
                </c:pt>
                <c:pt idx="2543">
                  <c:v>4.5216000000000003</c:v>
                </c:pt>
                <c:pt idx="2544">
                  <c:v>4.5587999999999997</c:v>
                </c:pt>
                <c:pt idx="2545">
                  <c:v>4.5097000000000005</c:v>
                </c:pt>
                <c:pt idx="2546">
                  <c:v>4.6356000000000002</c:v>
                </c:pt>
                <c:pt idx="2547">
                  <c:v>4.6356000000000002</c:v>
                </c:pt>
                <c:pt idx="2548">
                  <c:v>4.6475</c:v>
                </c:pt>
                <c:pt idx="2549">
                  <c:v>4.6494999999999997</c:v>
                </c:pt>
                <c:pt idx="2550">
                  <c:v>4.6355000000000004</c:v>
                </c:pt>
                <c:pt idx="2551">
                  <c:v>4.6812000000000005</c:v>
                </c:pt>
                <c:pt idx="2552">
                  <c:v>4.6772</c:v>
                </c:pt>
                <c:pt idx="2553">
                  <c:v>4.6472999999999995</c:v>
                </c:pt>
                <c:pt idx="2554">
                  <c:v>4.5522</c:v>
                </c:pt>
                <c:pt idx="2555">
                  <c:v>4.4893000000000001</c:v>
                </c:pt>
                <c:pt idx="2556">
                  <c:v>4.3914999999999997</c:v>
                </c:pt>
                <c:pt idx="2557">
                  <c:v>4.4108000000000001</c:v>
                </c:pt>
                <c:pt idx="2558">
                  <c:v>4.4030000000000005</c:v>
                </c:pt>
                <c:pt idx="2559">
                  <c:v>4.3388</c:v>
                </c:pt>
                <c:pt idx="2560">
                  <c:v>4.3775000000000004</c:v>
                </c:pt>
                <c:pt idx="2561">
                  <c:v>4.4005999999999998</c:v>
                </c:pt>
                <c:pt idx="2562">
                  <c:v>4.3811</c:v>
                </c:pt>
                <c:pt idx="2563">
                  <c:v>4.3789999999999996</c:v>
                </c:pt>
                <c:pt idx="2564">
                  <c:v>4.4707999999999997</c:v>
                </c:pt>
                <c:pt idx="2565">
                  <c:v>4.3457999999999997</c:v>
                </c:pt>
                <c:pt idx="2566">
                  <c:v>4.3164999999999996</c:v>
                </c:pt>
                <c:pt idx="2567">
                  <c:v>4.3338000000000001</c:v>
                </c:pt>
                <c:pt idx="2568">
                  <c:v>4.3726000000000003</c:v>
                </c:pt>
                <c:pt idx="2569">
                  <c:v>4.3083999999999998</c:v>
                </c:pt>
                <c:pt idx="2570">
                  <c:v>4.2828999999999997</c:v>
                </c:pt>
                <c:pt idx="2571">
                  <c:v>4.2133000000000003</c:v>
                </c:pt>
                <c:pt idx="2572">
                  <c:v>4.2133000000000003</c:v>
                </c:pt>
                <c:pt idx="2573">
                  <c:v>4.2634999999999996</c:v>
                </c:pt>
                <c:pt idx="2574">
                  <c:v>4.25</c:v>
                </c:pt>
                <c:pt idx="2575">
                  <c:v>4.1402999999999999</c:v>
                </c:pt>
                <c:pt idx="2576">
                  <c:v>4.1669999999999998</c:v>
                </c:pt>
                <c:pt idx="2577">
                  <c:v>4.0713999999999997</c:v>
                </c:pt>
                <c:pt idx="2578">
                  <c:v>4.0960999999999999</c:v>
                </c:pt>
                <c:pt idx="2579">
                  <c:v>4.0067000000000004</c:v>
                </c:pt>
                <c:pt idx="2580">
                  <c:v>4.0065</c:v>
                </c:pt>
                <c:pt idx="2581">
                  <c:v>3.9988999999999999</c:v>
                </c:pt>
                <c:pt idx="2582">
                  <c:v>3.8391000000000002</c:v>
                </c:pt>
                <c:pt idx="2583">
                  <c:v>3.9477000000000002</c:v>
                </c:pt>
                <c:pt idx="2584">
                  <c:v>4.0347</c:v>
                </c:pt>
                <c:pt idx="2585">
                  <c:v>3.9344000000000001</c:v>
                </c:pt>
                <c:pt idx="2586">
                  <c:v>3.9379</c:v>
                </c:pt>
                <c:pt idx="2587">
                  <c:v>3.8458999999999999</c:v>
                </c:pt>
                <c:pt idx="2588">
                  <c:v>3.8925999999999998</c:v>
                </c:pt>
                <c:pt idx="2589">
                  <c:v>3.9546999999999999</c:v>
                </c:pt>
                <c:pt idx="2590">
                  <c:v>4.0076000000000001</c:v>
                </c:pt>
                <c:pt idx="2591">
                  <c:v>4.1048</c:v>
                </c:pt>
                <c:pt idx="2592">
                  <c:v>4.1566999999999998</c:v>
                </c:pt>
                <c:pt idx="2593">
                  <c:v>3.9694000000000003</c:v>
                </c:pt>
                <c:pt idx="2594">
                  <c:v>4.0892999999999997</c:v>
                </c:pt>
                <c:pt idx="2595">
                  <c:v>4.2011000000000003</c:v>
                </c:pt>
                <c:pt idx="2596">
                  <c:v>4.234</c:v>
                </c:pt>
                <c:pt idx="2597">
                  <c:v>4.1448999999999998</c:v>
                </c:pt>
                <c:pt idx="2598">
                  <c:v>4.1178999999999997</c:v>
                </c:pt>
                <c:pt idx="2599">
                  <c:v>4.0278</c:v>
                </c:pt>
                <c:pt idx="2600">
                  <c:v>4.0507</c:v>
                </c:pt>
                <c:pt idx="2601">
                  <c:v>4.1679000000000004</c:v>
                </c:pt>
                <c:pt idx="2602">
                  <c:v>4.2125000000000004</c:v>
                </c:pt>
                <c:pt idx="2603">
                  <c:v>4.2125000000000004</c:v>
                </c:pt>
                <c:pt idx="2604">
                  <c:v>4.2748999999999997</c:v>
                </c:pt>
                <c:pt idx="2605">
                  <c:v>4.1969000000000003</c:v>
                </c:pt>
                <c:pt idx="2606">
                  <c:v>4.0731999999999999</c:v>
                </c:pt>
                <c:pt idx="2607">
                  <c:v>4.0232000000000001</c:v>
                </c:pt>
                <c:pt idx="2608">
                  <c:v>4.0231000000000003</c:v>
                </c:pt>
                <c:pt idx="2609">
                  <c:v>3.9032999999999998</c:v>
                </c:pt>
                <c:pt idx="2610">
                  <c:v>3.8917999999999999</c:v>
                </c:pt>
                <c:pt idx="2611">
                  <c:v>3.8651</c:v>
                </c:pt>
                <c:pt idx="2612">
                  <c:v>3.8311000000000002</c:v>
                </c:pt>
                <c:pt idx="2613">
                  <c:v>3.7822</c:v>
                </c:pt>
                <c:pt idx="2614">
                  <c:v>3.8214999999999999</c:v>
                </c:pt>
                <c:pt idx="2615">
                  <c:v>3.8837000000000002</c:v>
                </c:pt>
                <c:pt idx="2616">
                  <c:v>3.7835000000000001</c:v>
                </c:pt>
                <c:pt idx="2617">
                  <c:v>3.7646999999999999</c:v>
                </c:pt>
                <c:pt idx="2618">
                  <c:v>3.6751</c:v>
                </c:pt>
                <c:pt idx="2619">
                  <c:v>3.7345000000000002</c:v>
                </c:pt>
                <c:pt idx="2620">
                  <c:v>3.6211000000000002</c:v>
                </c:pt>
                <c:pt idx="2621">
                  <c:v>3.6297000000000001</c:v>
                </c:pt>
                <c:pt idx="2622">
                  <c:v>3.6295999999999999</c:v>
                </c:pt>
                <c:pt idx="2623">
                  <c:v>3.4331999999999998</c:v>
                </c:pt>
                <c:pt idx="2624">
                  <c:v>3.5979999999999999</c:v>
                </c:pt>
                <c:pt idx="2625">
                  <c:v>3.7018</c:v>
                </c:pt>
                <c:pt idx="2626">
                  <c:v>3.5493999999999999</c:v>
                </c:pt>
                <c:pt idx="2627">
                  <c:v>3.5806</c:v>
                </c:pt>
                <c:pt idx="2628">
                  <c:v>3.6768999999999998</c:v>
                </c:pt>
                <c:pt idx="2629">
                  <c:v>3.6656</c:v>
                </c:pt>
                <c:pt idx="2630">
                  <c:v>3.5930999999999997</c:v>
                </c:pt>
                <c:pt idx="2631">
                  <c:v>3.5926</c:v>
                </c:pt>
                <c:pt idx="2632">
                  <c:v>3.6444000000000001</c:v>
                </c:pt>
                <c:pt idx="2633">
                  <c:v>3.5701000000000001</c:v>
                </c:pt>
                <c:pt idx="2634">
                  <c:v>3.5884999999999998</c:v>
                </c:pt>
                <c:pt idx="2635">
                  <c:v>3.7568999999999999</c:v>
                </c:pt>
                <c:pt idx="2636">
                  <c:v>3.6428000000000003</c:v>
                </c:pt>
                <c:pt idx="2637">
                  <c:v>3.6143999999999998</c:v>
                </c:pt>
                <c:pt idx="2638">
                  <c:v>3.6579000000000002</c:v>
                </c:pt>
                <c:pt idx="2639">
                  <c:v>3.7282000000000002</c:v>
                </c:pt>
                <c:pt idx="2640">
                  <c:v>3.8163</c:v>
                </c:pt>
                <c:pt idx="2641">
                  <c:v>3.7686000000000002</c:v>
                </c:pt>
                <c:pt idx="2642">
                  <c:v>3.7686000000000002</c:v>
                </c:pt>
                <c:pt idx="2643">
                  <c:v>3.8959000000000001</c:v>
                </c:pt>
                <c:pt idx="2644">
                  <c:v>3.8902000000000001</c:v>
                </c:pt>
                <c:pt idx="2645">
                  <c:v>3.7706</c:v>
                </c:pt>
                <c:pt idx="2646">
                  <c:v>3.8016000000000001</c:v>
                </c:pt>
                <c:pt idx="2647">
                  <c:v>3.8963999999999999</c:v>
                </c:pt>
                <c:pt idx="2648">
                  <c:v>3.8595999999999999</c:v>
                </c:pt>
                <c:pt idx="2649">
                  <c:v>3.8481000000000001</c:v>
                </c:pt>
                <c:pt idx="2650">
                  <c:v>3.6696999999999997</c:v>
                </c:pt>
                <c:pt idx="2651">
                  <c:v>3.5091999999999999</c:v>
                </c:pt>
                <c:pt idx="2652">
                  <c:v>3.5468000000000002</c:v>
                </c:pt>
                <c:pt idx="2653">
                  <c:v>3.6242000000000001</c:v>
                </c:pt>
                <c:pt idx="2654">
                  <c:v>3.6680000000000001</c:v>
                </c:pt>
                <c:pt idx="2655">
                  <c:v>3.5826000000000002</c:v>
                </c:pt>
                <c:pt idx="2656">
                  <c:v>3.5316999999999998</c:v>
                </c:pt>
                <c:pt idx="2657">
                  <c:v>3.4548999999999999</c:v>
                </c:pt>
                <c:pt idx="2658">
                  <c:v>3.5920999999999998</c:v>
                </c:pt>
                <c:pt idx="2659">
                  <c:v>3.4603999999999999</c:v>
                </c:pt>
                <c:pt idx="2660">
                  <c:v>3.5261</c:v>
                </c:pt>
                <c:pt idx="2661">
                  <c:v>3.4679000000000002</c:v>
                </c:pt>
                <c:pt idx="2662">
                  <c:v>3.3060999999999998</c:v>
                </c:pt>
                <c:pt idx="2663">
                  <c:v>3.4828000000000001</c:v>
                </c:pt>
                <c:pt idx="2664">
                  <c:v>3.3281999999999998</c:v>
                </c:pt>
                <c:pt idx="2665">
                  <c:v>3.3336000000000001</c:v>
                </c:pt>
                <c:pt idx="2666">
                  <c:v>3.3334999999999999</c:v>
                </c:pt>
                <c:pt idx="2667">
                  <c:v>3.5563000000000002</c:v>
                </c:pt>
                <c:pt idx="2668">
                  <c:v>3.5053000000000001</c:v>
                </c:pt>
                <c:pt idx="2669">
                  <c:v>3.4601999999999999</c:v>
                </c:pt>
                <c:pt idx="2670">
                  <c:v>3.528</c:v>
                </c:pt>
                <c:pt idx="2671">
                  <c:v>3.4413999999999998</c:v>
                </c:pt>
                <c:pt idx="2672">
                  <c:v>3.4096000000000002</c:v>
                </c:pt>
                <c:pt idx="2673">
                  <c:v>3.5583</c:v>
                </c:pt>
                <c:pt idx="2674">
                  <c:v>3.5963000000000003</c:v>
                </c:pt>
                <c:pt idx="2675">
                  <c:v>3.5773000000000001</c:v>
                </c:pt>
                <c:pt idx="2676">
                  <c:v>3.4657</c:v>
                </c:pt>
                <c:pt idx="2677">
                  <c:v>3.5356000000000001</c:v>
                </c:pt>
                <c:pt idx="2678">
                  <c:v>3.5564</c:v>
                </c:pt>
                <c:pt idx="2679">
                  <c:v>3.4807000000000001</c:v>
                </c:pt>
                <c:pt idx="2680">
                  <c:v>3.5394000000000001</c:v>
                </c:pt>
                <c:pt idx="2681">
                  <c:v>3.4693999999999998</c:v>
                </c:pt>
                <c:pt idx="2682">
                  <c:v>3.5108999999999999</c:v>
                </c:pt>
                <c:pt idx="2683">
                  <c:v>3.6002999999999998</c:v>
                </c:pt>
                <c:pt idx="2684">
                  <c:v>3.6886000000000001</c:v>
                </c:pt>
                <c:pt idx="2685">
                  <c:v>3.7273000000000001</c:v>
                </c:pt>
                <c:pt idx="2686">
                  <c:v>3.7061000000000002</c:v>
                </c:pt>
                <c:pt idx="2687">
                  <c:v>3.7255000000000003</c:v>
                </c:pt>
                <c:pt idx="2688">
                  <c:v>3.6907999999999999</c:v>
                </c:pt>
                <c:pt idx="2689">
                  <c:v>3.7313999999999998</c:v>
                </c:pt>
                <c:pt idx="2690">
                  <c:v>3.8249</c:v>
                </c:pt>
                <c:pt idx="2691">
                  <c:v>3.8702999999999999</c:v>
                </c:pt>
                <c:pt idx="2692">
                  <c:v>3.8252000000000002</c:v>
                </c:pt>
                <c:pt idx="2693">
                  <c:v>3.8193999999999999</c:v>
                </c:pt>
                <c:pt idx="2694">
                  <c:v>3.7279</c:v>
                </c:pt>
                <c:pt idx="2695">
                  <c:v>3.7629999999999999</c:v>
                </c:pt>
                <c:pt idx="2696">
                  <c:v>3.8551000000000002</c:v>
                </c:pt>
                <c:pt idx="2697">
                  <c:v>3.867</c:v>
                </c:pt>
                <c:pt idx="2698">
                  <c:v>3.9163999999999999</c:v>
                </c:pt>
                <c:pt idx="2699">
                  <c:v>3.8475000000000001</c:v>
                </c:pt>
                <c:pt idx="2700">
                  <c:v>3.7747999999999999</c:v>
                </c:pt>
                <c:pt idx="2701">
                  <c:v>3.7692000000000001</c:v>
                </c:pt>
                <c:pt idx="2702">
                  <c:v>3.7974000000000001</c:v>
                </c:pt>
                <c:pt idx="2703">
                  <c:v>3.9131</c:v>
                </c:pt>
                <c:pt idx="2704">
                  <c:v>3.9112</c:v>
                </c:pt>
                <c:pt idx="2705">
                  <c:v>3.8144</c:v>
                </c:pt>
                <c:pt idx="2706">
                  <c:v>3.8445999999999998</c:v>
                </c:pt>
                <c:pt idx="2707">
                  <c:v>3.8294000000000001</c:v>
                </c:pt>
                <c:pt idx="2708">
                  <c:v>3.7746</c:v>
                </c:pt>
                <c:pt idx="2709">
                  <c:v>3.8067000000000002</c:v>
                </c:pt>
                <c:pt idx="2710">
                  <c:v>3.9111000000000002</c:v>
                </c:pt>
                <c:pt idx="2711">
                  <c:v>3.8425000000000002</c:v>
                </c:pt>
                <c:pt idx="2712">
                  <c:v>3.8425000000000002</c:v>
                </c:pt>
                <c:pt idx="2713">
                  <c:v>3.9188000000000001</c:v>
                </c:pt>
                <c:pt idx="2714">
                  <c:v>4.0033000000000003</c:v>
                </c:pt>
                <c:pt idx="2715">
                  <c:v>4.0750000000000002</c:v>
                </c:pt>
                <c:pt idx="2716">
                  <c:v>4.0594999999999999</c:v>
                </c:pt>
                <c:pt idx="2717">
                  <c:v>3.9571000000000001</c:v>
                </c:pt>
                <c:pt idx="2718">
                  <c:v>3.8938999999999999</c:v>
                </c:pt>
                <c:pt idx="2719">
                  <c:v>3.9763999999999999</c:v>
                </c:pt>
                <c:pt idx="2720">
                  <c:v>4.0382999999999996</c:v>
                </c:pt>
                <c:pt idx="2721">
                  <c:v>3.9092000000000002</c:v>
                </c:pt>
                <c:pt idx="2722">
                  <c:v>3.9977</c:v>
                </c:pt>
                <c:pt idx="2723">
                  <c:v>4.1026999999999996</c:v>
                </c:pt>
                <c:pt idx="2724">
                  <c:v>4.0735000000000001</c:v>
                </c:pt>
                <c:pt idx="2725">
                  <c:v>4.2107999999999999</c:v>
                </c:pt>
                <c:pt idx="2726">
                  <c:v>4.2565</c:v>
                </c:pt>
                <c:pt idx="2727">
                  <c:v>4.2666000000000004</c:v>
                </c:pt>
                <c:pt idx="2728">
                  <c:v>4.1973000000000003</c:v>
                </c:pt>
                <c:pt idx="2729">
                  <c:v>4.1363000000000003</c:v>
                </c:pt>
                <c:pt idx="2730">
                  <c:v>4.2073</c:v>
                </c:pt>
                <c:pt idx="2731">
                  <c:v>4.1641000000000004</c:v>
                </c:pt>
                <c:pt idx="2732">
                  <c:v>4.1641000000000004</c:v>
                </c:pt>
                <c:pt idx="2733">
                  <c:v>4.0818000000000003</c:v>
                </c:pt>
                <c:pt idx="2734">
                  <c:v>4.0994000000000002</c:v>
                </c:pt>
                <c:pt idx="2735">
                  <c:v>4.0330000000000004</c:v>
                </c:pt>
                <c:pt idx="2736">
                  <c:v>3.9651999999999998</c:v>
                </c:pt>
                <c:pt idx="2737">
                  <c:v>3.9689999999999999</c:v>
                </c:pt>
                <c:pt idx="2738">
                  <c:v>4.0021000000000004</c:v>
                </c:pt>
                <c:pt idx="2739">
                  <c:v>3.9575</c:v>
                </c:pt>
                <c:pt idx="2740">
                  <c:v>3.9750000000000001</c:v>
                </c:pt>
                <c:pt idx="2741">
                  <c:v>3.9750000000000001</c:v>
                </c:pt>
                <c:pt idx="2742">
                  <c:v>3.8994999999999997</c:v>
                </c:pt>
                <c:pt idx="2743">
                  <c:v>3.8822000000000001</c:v>
                </c:pt>
                <c:pt idx="2744">
                  <c:v>3.8111999999999999</c:v>
                </c:pt>
                <c:pt idx="2745">
                  <c:v>3.7959000000000001</c:v>
                </c:pt>
                <c:pt idx="2746">
                  <c:v>3.9576000000000002</c:v>
                </c:pt>
                <c:pt idx="2747">
                  <c:v>3.8552999999999997</c:v>
                </c:pt>
                <c:pt idx="2748">
                  <c:v>3.8188</c:v>
                </c:pt>
                <c:pt idx="2749">
                  <c:v>3.9344000000000001</c:v>
                </c:pt>
                <c:pt idx="2750">
                  <c:v>3.9906999999999999</c:v>
                </c:pt>
                <c:pt idx="2751">
                  <c:v>4.0827999999999998</c:v>
                </c:pt>
                <c:pt idx="2752">
                  <c:v>4.0416999999999996</c:v>
                </c:pt>
                <c:pt idx="2753">
                  <c:v>4.0987</c:v>
                </c:pt>
                <c:pt idx="2754">
                  <c:v>4.1165000000000003</c:v>
                </c:pt>
                <c:pt idx="2755">
                  <c:v>3.9967999999999999</c:v>
                </c:pt>
                <c:pt idx="2756">
                  <c:v>4.0968999999999998</c:v>
                </c:pt>
                <c:pt idx="2757">
                  <c:v>4.0007999999999999</c:v>
                </c:pt>
                <c:pt idx="2758">
                  <c:v>4.0380000000000003</c:v>
                </c:pt>
                <c:pt idx="2759">
                  <c:v>4.0438999999999998</c:v>
                </c:pt>
                <c:pt idx="2760">
                  <c:v>3.9462000000000002</c:v>
                </c:pt>
                <c:pt idx="2761">
                  <c:v>3.9306999999999999</c:v>
                </c:pt>
                <c:pt idx="2762">
                  <c:v>3.9619</c:v>
                </c:pt>
                <c:pt idx="2763">
                  <c:v>4.0167000000000002</c:v>
                </c:pt>
                <c:pt idx="2764">
                  <c:v>4.0500999999999996</c:v>
                </c:pt>
                <c:pt idx="2765">
                  <c:v>3.92</c:v>
                </c:pt>
                <c:pt idx="2766">
                  <c:v>3.9276</c:v>
                </c:pt>
                <c:pt idx="2767">
                  <c:v>3.9904000000000002</c:v>
                </c:pt>
                <c:pt idx="2768">
                  <c:v>3.8954</c:v>
                </c:pt>
                <c:pt idx="2769">
                  <c:v>3.9314</c:v>
                </c:pt>
                <c:pt idx="2770">
                  <c:v>3.8860000000000001</c:v>
                </c:pt>
                <c:pt idx="2771">
                  <c:v>3.8349000000000002</c:v>
                </c:pt>
                <c:pt idx="2772">
                  <c:v>3.8104</c:v>
                </c:pt>
                <c:pt idx="2773">
                  <c:v>3.8292000000000002</c:v>
                </c:pt>
                <c:pt idx="2774">
                  <c:v>3.8008999999999999</c:v>
                </c:pt>
                <c:pt idx="2775">
                  <c:v>3.8290999999999999</c:v>
                </c:pt>
                <c:pt idx="2776">
                  <c:v>3.8704000000000001</c:v>
                </c:pt>
                <c:pt idx="2777">
                  <c:v>3.7837000000000001</c:v>
                </c:pt>
                <c:pt idx="2778">
                  <c:v>3.7743000000000002</c:v>
                </c:pt>
                <c:pt idx="2779">
                  <c:v>3.7629999999999999</c:v>
                </c:pt>
                <c:pt idx="2780">
                  <c:v>3.7778999999999998</c:v>
                </c:pt>
                <c:pt idx="2781">
                  <c:v>3.8115999999999999</c:v>
                </c:pt>
                <c:pt idx="2782">
                  <c:v>3.8115000000000001</c:v>
                </c:pt>
                <c:pt idx="2783">
                  <c:v>3.7326000000000001</c:v>
                </c:pt>
                <c:pt idx="2784">
                  <c:v>3.6989999999999998</c:v>
                </c:pt>
                <c:pt idx="2785">
                  <c:v>3.6227</c:v>
                </c:pt>
                <c:pt idx="2786">
                  <c:v>3.6985999999999999</c:v>
                </c:pt>
                <c:pt idx="2787">
                  <c:v>3.6743000000000001</c:v>
                </c:pt>
                <c:pt idx="2788">
                  <c:v>3.5667999999999997</c:v>
                </c:pt>
                <c:pt idx="2789">
                  <c:v>3.6295000000000002</c:v>
                </c:pt>
                <c:pt idx="2790">
                  <c:v>3.6425000000000001</c:v>
                </c:pt>
                <c:pt idx="2791">
                  <c:v>3.7187000000000001</c:v>
                </c:pt>
                <c:pt idx="2792">
                  <c:v>3.3868</c:v>
                </c:pt>
                <c:pt idx="2793">
                  <c:v>3.4356999999999998</c:v>
                </c:pt>
                <c:pt idx="2794">
                  <c:v>3.4137</c:v>
                </c:pt>
                <c:pt idx="2795">
                  <c:v>3.5436999999999999</c:v>
                </c:pt>
                <c:pt idx="2796">
                  <c:v>3.8105000000000002</c:v>
                </c:pt>
                <c:pt idx="2797">
                  <c:v>3.8350999999999997</c:v>
                </c:pt>
                <c:pt idx="2798">
                  <c:v>3.7991000000000001</c:v>
                </c:pt>
                <c:pt idx="2799">
                  <c:v>3.8104</c:v>
                </c:pt>
                <c:pt idx="2800">
                  <c:v>3.8540000000000001</c:v>
                </c:pt>
                <c:pt idx="2801">
                  <c:v>3.8519999999999999</c:v>
                </c:pt>
                <c:pt idx="2802">
                  <c:v>3.5775999999999999</c:v>
                </c:pt>
                <c:pt idx="2803">
                  <c:v>3.8233999999999999</c:v>
                </c:pt>
                <c:pt idx="2804">
                  <c:v>3.7382</c:v>
                </c:pt>
                <c:pt idx="2805">
                  <c:v>3.6276000000000002</c:v>
                </c:pt>
                <c:pt idx="2806">
                  <c:v>3.6031</c:v>
                </c:pt>
                <c:pt idx="2807">
                  <c:v>3.4531999999999998</c:v>
                </c:pt>
                <c:pt idx="2808">
                  <c:v>3.5028000000000001</c:v>
                </c:pt>
                <c:pt idx="2809">
                  <c:v>3.6400999999999999</c:v>
                </c:pt>
                <c:pt idx="2810">
                  <c:v>3.7850000000000001</c:v>
                </c:pt>
                <c:pt idx="2811">
                  <c:v>3.8704999999999998</c:v>
                </c:pt>
                <c:pt idx="2812">
                  <c:v>3.9779999999999998</c:v>
                </c:pt>
                <c:pt idx="2813">
                  <c:v>4.0772000000000004</c:v>
                </c:pt>
                <c:pt idx="2814">
                  <c:v>3.9453</c:v>
                </c:pt>
                <c:pt idx="2815">
                  <c:v>3.9569000000000001</c:v>
                </c:pt>
                <c:pt idx="2816">
                  <c:v>3.9298999999999999</c:v>
                </c:pt>
                <c:pt idx="2817">
                  <c:v>3.8416000000000001</c:v>
                </c:pt>
                <c:pt idx="2818">
                  <c:v>3.7387999999999999</c:v>
                </c:pt>
                <c:pt idx="2819">
                  <c:v>3.5939999999999999</c:v>
                </c:pt>
                <c:pt idx="2820">
                  <c:v>3.6745000000000001</c:v>
                </c:pt>
                <c:pt idx="2821">
                  <c:v>3.6856</c:v>
                </c:pt>
                <c:pt idx="2822">
                  <c:v>3.6874000000000002</c:v>
                </c:pt>
                <c:pt idx="2823">
                  <c:v>3.8336000000000001</c:v>
                </c:pt>
                <c:pt idx="2824">
                  <c:v>3.8546</c:v>
                </c:pt>
                <c:pt idx="2825">
                  <c:v>3.9645000000000001</c:v>
                </c:pt>
                <c:pt idx="2826">
                  <c:v>3.9529999999999998</c:v>
                </c:pt>
                <c:pt idx="2827">
                  <c:v>3.9140999999999999</c:v>
                </c:pt>
                <c:pt idx="2828">
                  <c:v>3.7246999999999999</c:v>
                </c:pt>
                <c:pt idx="2829">
                  <c:v>3.7019000000000002</c:v>
                </c:pt>
                <c:pt idx="2830">
                  <c:v>3.6886000000000001</c:v>
                </c:pt>
                <c:pt idx="2831">
                  <c:v>3.7928999999999999</c:v>
                </c:pt>
                <c:pt idx="2832">
                  <c:v>3.7431999999999999</c:v>
                </c:pt>
                <c:pt idx="2833">
                  <c:v>3.7431999999999999</c:v>
                </c:pt>
                <c:pt idx="2834">
                  <c:v>3.6465999999999998</c:v>
                </c:pt>
                <c:pt idx="2835">
                  <c:v>3.8525</c:v>
                </c:pt>
                <c:pt idx="2836">
                  <c:v>3.7349000000000001</c:v>
                </c:pt>
                <c:pt idx="2837">
                  <c:v>3.6484000000000001</c:v>
                </c:pt>
                <c:pt idx="2838">
                  <c:v>3.5293000000000001</c:v>
                </c:pt>
                <c:pt idx="2839">
                  <c:v>3.3205</c:v>
                </c:pt>
                <c:pt idx="2840">
                  <c:v>3.0131000000000001</c:v>
                </c:pt>
                <c:pt idx="2841">
                  <c:v>3.1974</c:v>
                </c:pt>
                <c:pt idx="2842">
                  <c:v>3.3235999999999999</c:v>
                </c:pt>
                <c:pt idx="2843">
                  <c:v>3.1078000000000001</c:v>
                </c:pt>
                <c:pt idx="2844">
                  <c:v>2.9784000000000002</c:v>
                </c:pt>
                <c:pt idx="2845">
                  <c:v>2.9778000000000002</c:v>
                </c:pt>
                <c:pt idx="2846">
                  <c:v>2.92</c:v>
                </c:pt>
                <c:pt idx="2847">
                  <c:v>2.7309000000000001</c:v>
                </c:pt>
                <c:pt idx="2848">
                  <c:v>2.6724000000000001</c:v>
                </c:pt>
                <c:pt idx="2849">
                  <c:v>2.6585000000000001</c:v>
                </c:pt>
                <c:pt idx="2850">
                  <c:v>2.5512999999999999</c:v>
                </c:pt>
                <c:pt idx="2851">
                  <c:v>2.7037</c:v>
                </c:pt>
                <c:pt idx="2852">
                  <c:v>2.7378</c:v>
                </c:pt>
                <c:pt idx="2853">
                  <c:v>2.6398999999999999</c:v>
                </c:pt>
                <c:pt idx="2854">
                  <c:v>2.6823999999999999</c:v>
                </c:pt>
                <c:pt idx="2855">
                  <c:v>2.6019000000000001</c:v>
                </c:pt>
                <c:pt idx="2856">
                  <c:v>2.5705</c:v>
                </c:pt>
                <c:pt idx="2857">
                  <c:v>2.5127000000000002</c:v>
                </c:pt>
                <c:pt idx="2858">
                  <c:v>2.2557999999999998</c:v>
                </c:pt>
                <c:pt idx="2859">
                  <c:v>2.1915</c:v>
                </c:pt>
                <c:pt idx="2860">
                  <c:v>2.0788000000000002</c:v>
                </c:pt>
                <c:pt idx="2861">
                  <c:v>2.1231</c:v>
                </c:pt>
                <c:pt idx="2862">
                  <c:v>2.17</c:v>
                </c:pt>
                <c:pt idx="2863">
                  <c:v>2.1728999999999998</c:v>
                </c:pt>
                <c:pt idx="2864">
                  <c:v>2.1819999999999999</c:v>
                </c:pt>
                <c:pt idx="2865">
                  <c:v>2.1808999999999998</c:v>
                </c:pt>
                <c:pt idx="2866">
                  <c:v>2.1318000000000001</c:v>
                </c:pt>
                <c:pt idx="2867">
                  <c:v>2.0989</c:v>
                </c:pt>
                <c:pt idx="2868">
                  <c:v>2.0529999999999999</c:v>
                </c:pt>
                <c:pt idx="2869">
                  <c:v>2.2122999999999999</c:v>
                </c:pt>
                <c:pt idx="2870">
                  <c:v>2.2122999999999999</c:v>
                </c:pt>
                <c:pt idx="2871">
                  <c:v>2.3688000000000002</c:v>
                </c:pt>
                <c:pt idx="2872">
                  <c:v>2.4811999999999999</c:v>
                </c:pt>
                <c:pt idx="2873">
                  <c:v>2.4454000000000002</c:v>
                </c:pt>
                <c:pt idx="2874">
                  <c:v>2.4942000000000002</c:v>
                </c:pt>
                <c:pt idx="2875">
                  <c:v>2.4398</c:v>
                </c:pt>
                <c:pt idx="2876">
                  <c:v>2.39</c:v>
                </c:pt>
                <c:pt idx="2877">
                  <c:v>2.3044000000000002</c:v>
                </c:pt>
                <c:pt idx="2878">
                  <c:v>2.2923999999999998</c:v>
                </c:pt>
                <c:pt idx="2879">
                  <c:v>2.1993</c:v>
                </c:pt>
                <c:pt idx="2880">
                  <c:v>2.2054999999999998</c:v>
                </c:pt>
                <c:pt idx="2881">
                  <c:v>2.3188</c:v>
                </c:pt>
                <c:pt idx="2882">
                  <c:v>2.3184</c:v>
                </c:pt>
                <c:pt idx="2883">
                  <c:v>2.3771</c:v>
                </c:pt>
                <c:pt idx="2884">
                  <c:v>2.536</c:v>
                </c:pt>
                <c:pt idx="2885">
                  <c:v>2.5922000000000001</c:v>
                </c:pt>
                <c:pt idx="2886">
                  <c:v>2.6172</c:v>
                </c:pt>
                <c:pt idx="2887">
                  <c:v>2.6410999999999998</c:v>
                </c:pt>
                <c:pt idx="2888">
                  <c:v>2.5274000000000001</c:v>
                </c:pt>
                <c:pt idx="2889">
                  <c:v>2.6665000000000001</c:v>
                </c:pt>
                <c:pt idx="2890">
                  <c:v>2.8586</c:v>
                </c:pt>
                <c:pt idx="2891">
                  <c:v>2.8403</c:v>
                </c:pt>
                <c:pt idx="2892">
                  <c:v>2.7225999999999999</c:v>
                </c:pt>
                <c:pt idx="2893">
                  <c:v>2.8839999999999999</c:v>
                </c:pt>
                <c:pt idx="2894">
                  <c:v>2.9352999999999998</c:v>
                </c:pt>
                <c:pt idx="2895">
                  <c:v>2.9119999999999999</c:v>
                </c:pt>
                <c:pt idx="2896">
                  <c:v>2.9916999999999998</c:v>
                </c:pt>
                <c:pt idx="2897">
                  <c:v>2.9843999999999999</c:v>
                </c:pt>
                <c:pt idx="2898">
                  <c:v>2.8136000000000001</c:v>
                </c:pt>
                <c:pt idx="2899">
                  <c:v>2.7537000000000003</c:v>
                </c:pt>
                <c:pt idx="2900">
                  <c:v>2.7824</c:v>
                </c:pt>
                <c:pt idx="2901">
                  <c:v>2.8894000000000002</c:v>
                </c:pt>
                <c:pt idx="2902">
                  <c:v>2.8895</c:v>
                </c:pt>
                <c:pt idx="2903">
                  <c:v>2.6480000000000001</c:v>
                </c:pt>
                <c:pt idx="2904">
                  <c:v>2.7553999999999998</c:v>
                </c:pt>
                <c:pt idx="2905">
                  <c:v>2.8531</c:v>
                </c:pt>
                <c:pt idx="2906">
                  <c:v>2.7879</c:v>
                </c:pt>
                <c:pt idx="2907">
                  <c:v>2.7536</c:v>
                </c:pt>
                <c:pt idx="2908">
                  <c:v>2.7951000000000001</c:v>
                </c:pt>
                <c:pt idx="2909">
                  <c:v>2.9262999999999999</c:v>
                </c:pt>
                <c:pt idx="2910">
                  <c:v>2.9908000000000001</c:v>
                </c:pt>
                <c:pt idx="2911">
                  <c:v>3.0131000000000001</c:v>
                </c:pt>
                <c:pt idx="2912">
                  <c:v>2.8624000000000001</c:v>
                </c:pt>
                <c:pt idx="2913">
                  <c:v>2.8771</c:v>
                </c:pt>
                <c:pt idx="2914">
                  <c:v>2.9744999999999999</c:v>
                </c:pt>
                <c:pt idx="2915">
                  <c:v>2.8115000000000001</c:v>
                </c:pt>
                <c:pt idx="2916">
                  <c:v>2.8717000000000001</c:v>
                </c:pt>
                <c:pt idx="2917">
                  <c:v>2.8589000000000002</c:v>
                </c:pt>
                <c:pt idx="2918">
                  <c:v>3.0044</c:v>
                </c:pt>
                <c:pt idx="2919">
                  <c:v>2.9047999999999998</c:v>
                </c:pt>
                <c:pt idx="2920">
                  <c:v>2.8534999999999999</c:v>
                </c:pt>
                <c:pt idx="2921">
                  <c:v>2.8902000000000001</c:v>
                </c:pt>
                <c:pt idx="2922">
                  <c:v>2.9529000000000001</c:v>
                </c:pt>
                <c:pt idx="2923">
                  <c:v>3.0066000000000002</c:v>
                </c:pt>
                <c:pt idx="2924">
                  <c:v>2.5329999999999999</c:v>
                </c:pt>
                <c:pt idx="2925">
                  <c:v>2.6023000000000001</c:v>
                </c:pt>
                <c:pt idx="2926">
                  <c:v>2.6343999999999999</c:v>
                </c:pt>
                <c:pt idx="2927">
                  <c:v>2.6522999999999999</c:v>
                </c:pt>
                <c:pt idx="2928">
                  <c:v>2.7010000000000001</c:v>
                </c:pt>
                <c:pt idx="2929">
                  <c:v>2.7843999999999998</c:v>
                </c:pt>
                <c:pt idx="2930">
                  <c:v>2.7389000000000001</c:v>
                </c:pt>
                <c:pt idx="2931">
                  <c:v>2.7570999999999999</c:v>
                </c:pt>
                <c:pt idx="2932">
                  <c:v>2.7117</c:v>
                </c:pt>
                <c:pt idx="2933">
                  <c:v>2.6629</c:v>
                </c:pt>
                <c:pt idx="2934">
                  <c:v>2.6539000000000001</c:v>
                </c:pt>
                <c:pt idx="2935">
                  <c:v>2.7662</c:v>
                </c:pt>
                <c:pt idx="2936">
                  <c:v>2.8853</c:v>
                </c:pt>
                <c:pt idx="2937">
                  <c:v>2.9222999999999999</c:v>
                </c:pt>
                <c:pt idx="2938">
                  <c:v>2.8965000000000001</c:v>
                </c:pt>
                <c:pt idx="2939">
                  <c:v>2.8559000000000001</c:v>
                </c:pt>
                <c:pt idx="2940">
                  <c:v>2.9207000000000001</c:v>
                </c:pt>
                <c:pt idx="2941">
                  <c:v>2.9226000000000001</c:v>
                </c:pt>
                <c:pt idx="2942">
                  <c:v>2.8578999999999999</c:v>
                </c:pt>
                <c:pt idx="2943">
                  <c:v>2.7845</c:v>
                </c:pt>
                <c:pt idx="2944">
                  <c:v>2.7644000000000002</c:v>
                </c:pt>
                <c:pt idx="2945">
                  <c:v>2.8303000000000003</c:v>
                </c:pt>
                <c:pt idx="2946">
                  <c:v>2.9451000000000001</c:v>
                </c:pt>
                <c:pt idx="2947">
                  <c:v>2.8359000000000001</c:v>
                </c:pt>
                <c:pt idx="2948">
                  <c:v>2.8969</c:v>
                </c:pt>
                <c:pt idx="2949">
                  <c:v>2.9397000000000002</c:v>
                </c:pt>
                <c:pt idx="2950">
                  <c:v>2.9192999999999998</c:v>
                </c:pt>
                <c:pt idx="2951">
                  <c:v>2.9903</c:v>
                </c:pt>
                <c:pt idx="2952">
                  <c:v>2.9083000000000001</c:v>
                </c:pt>
                <c:pt idx="2953">
                  <c:v>3.0072999999999999</c:v>
                </c:pt>
                <c:pt idx="2954">
                  <c:v>3.1073</c:v>
                </c:pt>
                <c:pt idx="2955">
                  <c:v>3.1187</c:v>
                </c:pt>
                <c:pt idx="2956">
                  <c:v>3.1532999999999998</c:v>
                </c:pt>
                <c:pt idx="2957">
                  <c:v>3.1514000000000002</c:v>
                </c:pt>
                <c:pt idx="2958">
                  <c:v>3.1592000000000002</c:v>
                </c:pt>
                <c:pt idx="2959">
                  <c:v>3.1612</c:v>
                </c:pt>
                <c:pt idx="2960">
                  <c:v>3.3340999999999998</c:v>
                </c:pt>
                <c:pt idx="2961">
                  <c:v>3.2856000000000001</c:v>
                </c:pt>
                <c:pt idx="2962">
                  <c:v>3.1654</c:v>
                </c:pt>
                <c:pt idx="2963">
                  <c:v>3.1726999999999999</c:v>
                </c:pt>
                <c:pt idx="2964">
                  <c:v>3.1194999999999999</c:v>
                </c:pt>
                <c:pt idx="2965">
                  <c:v>3.0884</c:v>
                </c:pt>
                <c:pt idx="2966">
                  <c:v>3.1341000000000001</c:v>
                </c:pt>
                <c:pt idx="2967">
                  <c:v>3.23</c:v>
                </c:pt>
                <c:pt idx="2968">
                  <c:v>3.2429999999999999</c:v>
                </c:pt>
                <c:pt idx="2969">
                  <c:v>3.1911999999999998</c:v>
                </c:pt>
                <c:pt idx="2970">
                  <c:v>3.3643999999999998</c:v>
                </c:pt>
                <c:pt idx="2971">
                  <c:v>3.4495</c:v>
                </c:pt>
                <c:pt idx="2972">
                  <c:v>3.4496000000000002</c:v>
                </c:pt>
                <c:pt idx="2973">
                  <c:v>3.5467</c:v>
                </c:pt>
                <c:pt idx="2974">
                  <c:v>3.7381000000000002</c:v>
                </c:pt>
                <c:pt idx="2975">
                  <c:v>3.6122000000000001</c:v>
                </c:pt>
                <c:pt idx="2976">
                  <c:v>3.4594</c:v>
                </c:pt>
                <c:pt idx="2977">
                  <c:v>3.6726000000000001</c:v>
                </c:pt>
                <c:pt idx="2978">
                  <c:v>3.6127000000000002</c:v>
                </c:pt>
                <c:pt idx="2979">
                  <c:v>3.5398000000000001</c:v>
                </c:pt>
                <c:pt idx="2980">
                  <c:v>3.7099000000000002</c:v>
                </c:pt>
                <c:pt idx="2981">
                  <c:v>3.8279000000000001</c:v>
                </c:pt>
                <c:pt idx="2982">
                  <c:v>3.8736000000000002</c:v>
                </c:pt>
                <c:pt idx="2983">
                  <c:v>3.8559000000000001</c:v>
                </c:pt>
                <c:pt idx="2984">
                  <c:v>3.9455</c:v>
                </c:pt>
                <c:pt idx="2985">
                  <c:v>3.8542999999999998</c:v>
                </c:pt>
                <c:pt idx="2986">
                  <c:v>3.7915999999999999</c:v>
                </c:pt>
                <c:pt idx="2987">
                  <c:v>3.7113</c:v>
                </c:pt>
                <c:pt idx="2988">
                  <c:v>3.6588000000000003</c:v>
                </c:pt>
                <c:pt idx="2989">
                  <c:v>3.6882000000000001</c:v>
                </c:pt>
                <c:pt idx="2990">
                  <c:v>3.8277000000000001</c:v>
                </c:pt>
                <c:pt idx="2991">
                  <c:v>3.7808000000000002</c:v>
                </c:pt>
                <c:pt idx="2992">
                  <c:v>3.681</c:v>
                </c:pt>
                <c:pt idx="2993">
                  <c:v>3.6208</c:v>
                </c:pt>
                <c:pt idx="2994">
                  <c:v>3.6851000000000003</c:v>
                </c:pt>
                <c:pt idx="2995">
                  <c:v>3.5398000000000001</c:v>
                </c:pt>
                <c:pt idx="2996">
                  <c:v>3.5362999999999998</c:v>
                </c:pt>
                <c:pt idx="2997">
                  <c:v>3.4767999999999999</c:v>
                </c:pt>
                <c:pt idx="2998">
                  <c:v>3.5326</c:v>
                </c:pt>
                <c:pt idx="2999">
                  <c:v>3.5365000000000002</c:v>
                </c:pt>
                <c:pt idx="3000">
                  <c:v>3.4946000000000002</c:v>
                </c:pt>
                <c:pt idx="3001">
                  <c:v>3.4984999999999999</c:v>
                </c:pt>
                <c:pt idx="3002">
                  <c:v>3.5063</c:v>
                </c:pt>
                <c:pt idx="3003">
                  <c:v>3.4544000000000001</c:v>
                </c:pt>
                <c:pt idx="3004">
                  <c:v>3.3081</c:v>
                </c:pt>
                <c:pt idx="3005">
                  <c:v>3.403</c:v>
                </c:pt>
                <c:pt idx="3006">
                  <c:v>3.3026</c:v>
                </c:pt>
                <c:pt idx="3007">
                  <c:v>3.35</c:v>
                </c:pt>
                <c:pt idx="3008">
                  <c:v>3.4702999999999999</c:v>
                </c:pt>
                <c:pt idx="3009">
                  <c:v>3.6038000000000001</c:v>
                </c:pt>
                <c:pt idx="3010">
                  <c:v>3.5689000000000002</c:v>
                </c:pt>
                <c:pt idx="3011">
                  <c:v>3.6433</c:v>
                </c:pt>
                <c:pt idx="3012">
                  <c:v>3.6063000000000001</c:v>
                </c:pt>
                <c:pt idx="3013">
                  <c:v>3.4824000000000002</c:v>
                </c:pt>
                <c:pt idx="3014">
                  <c:v>3.5442999999999998</c:v>
                </c:pt>
                <c:pt idx="3015">
                  <c:v>3.6555</c:v>
                </c:pt>
                <c:pt idx="3016">
                  <c:v>3.6577999999999999</c:v>
                </c:pt>
                <c:pt idx="3017">
                  <c:v>3.7189000000000001</c:v>
                </c:pt>
                <c:pt idx="3018">
                  <c:v>3.6856</c:v>
                </c:pt>
                <c:pt idx="3019">
                  <c:v>3.6581999999999999</c:v>
                </c:pt>
                <c:pt idx="3020">
                  <c:v>3.6074000000000002</c:v>
                </c:pt>
                <c:pt idx="3021">
                  <c:v>3.4796</c:v>
                </c:pt>
                <c:pt idx="3022">
                  <c:v>3.6333000000000002</c:v>
                </c:pt>
                <c:pt idx="3023">
                  <c:v>3.6844999999999999</c:v>
                </c:pt>
                <c:pt idx="3024">
                  <c:v>3.7458999999999998</c:v>
                </c:pt>
                <c:pt idx="3025">
                  <c:v>3.7500999999999998</c:v>
                </c:pt>
                <c:pt idx="3026">
                  <c:v>3.8502000000000001</c:v>
                </c:pt>
                <c:pt idx="3027">
                  <c:v>3.7765</c:v>
                </c:pt>
                <c:pt idx="3028">
                  <c:v>3.6677</c:v>
                </c:pt>
                <c:pt idx="3029">
                  <c:v>3.7172000000000001</c:v>
                </c:pt>
                <c:pt idx="3030">
                  <c:v>3.5949999999999998</c:v>
                </c:pt>
                <c:pt idx="3031">
                  <c:v>3.5688</c:v>
                </c:pt>
                <c:pt idx="3032">
                  <c:v>3.4683999999999999</c:v>
                </c:pt>
                <c:pt idx="3033">
                  <c:v>3.5091999999999999</c:v>
                </c:pt>
                <c:pt idx="3034">
                  <c:v>3.4516999999999998</c:v>
                </c:pt>
                <c:pt idx="3035">
                  <c:v>3.4313000000000002</c:v>
                </c:pt>
                <c:pt idx="3036">
                  <c:v>3.5648999999999997</c:v>
                </c:pt>
                <c:pt idx="3037">
                  <c:v>3.4754999999999998</c:v>
                </c:pt>
                <c:pt idx="3038">
                  <c:v>3.4348000000000001</c:v>
                </c:pt>
                <c:pt idx="3039">
                  <c:v>3.4329000000000001</c:v>
                </c:pt>
                <c:pt idx="3040">
                  <c:v>3.4531000000000001</c:v>
                </c:pt>
                <c:pt idx="3041">
                  <c:v>3.4455999999999998</c:v>
                </c:pt>
                <c:pt idx="3042">
                  <c:v>3.3975</c:v>
                </c:pt>
                <c:pt idx="3043">
                  <c:v>3.3624999999999998</c:v>
                </c:pt>
                <c:pt idx="3044">
                  <c:v>3.3056000000000001</c:v>
                </c:pt>
                <c:pt idx="3045">
                  <c:v>3.3439999999999999</c:v>
                </c:pt>
                <c:pt idx="3046">
                  <c:v>3.4378000000000002</c:v>
                </c:pt>
                <c:pt idx="3047">
                  <c:v>3.4415</c:v>
                </c:pt>
                <c:pt idx="3048">
                  <c:v>3.4823</c:v>
                </c:pt>
                <c:pt idx="3049">
                  <c:v>3.4710999999999999</c:v>
                </c:pt>
                <c:pt idx="3050">
                  <c:v>3.3472</c:v>
                </c:pt>
                <c:pt idx="3051">
                  <c:v>3.347</c:v>
                </c:pt>
                <c:pt idx="3052">
                  <c:v>3.4207999999999998</c:v>
                </c:pt>
                <c:pt idx="3053">
                  <c:v>3.4540999999999999</c:v>
                </c:pt>
                <c:pt idx="3054">
                  <c:v>3.4689999999999999</c:v>
                </c:pt>
                <c:pt idx="3055">
                  <c:v>3.3835999999999999</c:v>
                </c:pt>
                <c:pt idx="3056">
                  <c:v>3.4632000000000001</c:v>
                </c:pt>
                <c:pt idx="3057">
                  <c:v>3.4798999999999998</c:v>
                </c:pt>
                <c:pt idx="3058">
                  <c:v>3.4445000000000001</c:v>
                </c:pt>
                <c:pt idx="3059">
                  <c:v>3.4184000000000001</c:v>
                </c:pt>
                <c:pt idx="3060">
                  <c:v>3.3813</c:v>
                </c:pt>
                <c:pt idx="3061">
                  <c:v>3.3184</c:v>
                </c:pt>
                <c:pt idx="3062">
                  <c:v>3.2797000000000001</c:v>
                </c:pt>
                <c:pt idx="3063">
                  <c:v>3.2906</c:v>
                </c:pt>
                <c:pt idx="3064">
                  <c:v>3.3052999999999999</c:v>
                </c:pt>
                <c:pt idx="3065">
                  <c:v>3.1789999999999998</c:v>
                </c:pt>
                <c:pt idx="3066">
                  <c:v>3.2187999999999999</c:v>
                </c:pt>
                <c:pt idx="3067">
                  <c:v>3.2204999999999999</c:v>
                </c:pt>
                <c:pt idx="3068">
                  <c:v>3.2551999999999999</c:v>
                </c:pt>
                <c:pt idx="3069">
                  <c:v>3.1819999999999999</c:v>
                </c:pt>
                <c:pt idx="3070">
                  <c:v>3.2477</c:v>
                </c:pt>
                <c:pt idx="3071">
                  <c:v>3.3801999999999999</c:v>
                </c:pt>
                <c:pt idx="3072">
                  <c:v>3.3782999999999999</c:v>
                </c:pt>
                <c:pt idx="3073">
                  <c:v>3.3468</c:v>
                </c:pt>
                <c:pt idx="3074">
                  <c:v>3.4136000000000002</c:v>
                </c:pt>
                <c:pt idx="3075">
                  <c:v>3.4565000000000001</c:v>
                </c:pt>
                <c:pt idx="3076">
                  <c:v>3.4115000000000002</c:v>
                </c:pt>
                <c:pt idx="3077">
                  <c:v>3.3891</c:v>
                </c:pt>
                <c:pt idx="3078">
                  <c:v>3.3407</c:v>
                </c:pt>
                <c:pt idx="3079">
                  <c:v>3.3853</c:v>
                </c:pt>
                <c:pt idx="3080">
                  <c:v>3.4131999999999998</c:v>
                </c:pt>
                <c:pt idx="3081">
                  <c:v>3.49</c:v>
                </c:pt>
                <c:pt idx="3082">
                  <c:v>3.5541999999999998</c:v>
                </c:pt>
                <c:pt idx="3083">
                  <c:v>3.4447999999999999</c:v>
                </c:pt>
                <c:pt idx="3084">
                  <c:v>3.4148000000000001</c:v>
                </c:pt>
                <c:pt idx="3085">
                  <c:v>3.4973999999999998</c:v>
                </c:pt>
                <c:pt idx="3086">
                  <c:v>3.3828</c:v>
                </c:pt>
                <c:pt idx="3087">
                  <c:v>3.4144999999999999</c:v>
                </c:pt>
                <c:pt idx="3088">
                  <c:v>3.4651999999999998</c:v>
                </c:pt>
                <c:pt idx="3089">
                  <c:v>3.5236999999999998</c:v>
                </c:pt>
                <c:pt idx="3090">
                  <c:v>3.5236000000000001</c:v>
                </c:pt>
                <c:pt idx="3091">
                  <c:v>3.4971000000000001</c:v>
                </c:pt>
                <c:pt idx="3092">
                  <c:v>3.4857</c:v>
                </c:pt>
                <c:pt idx="3093">
                  <c:v>3.4723999999999999</c:v>
                </c:pt>
                <c:pt idx="3094">
                  <c:v>3.4830999999999999</c:v>
                </c:pt>
                <c:pt idx="3095">
                  <c:v>3.4438</c:v>
                </c:pt>
                <c:pt idx="3096">
                  <c:v>3.4177</c:v>
                </c:pt>
                <c:pt idx="3097">
                  <c:v>3.3342999999999998</c:v>
                </c:pt>
                <c:pt idx="3098">
                  <c:v>3.3231999999999999</c:v>
                </c:pt>
                <c:pt idx="3099">
                  <c:v>3.3637999999999999</c:v>
                </c:pt>
                <c:pt idx="3100">
                  <c:v>3.3361000000000001</c:v>
                </c:pt>
                <c:pt idx="3101">
                  <c:v>3.3656000000000001</c:v>
                </c:pt>
                <c:pt idx="3102">
                  <c:v>3.3489</c:v>
                </c:pt>
                <c:pt idx="3103">
                  <c:v>3.3027000000000002</c:v>
                </c:pt>
                <c:pt idx="3104">
                  <c:v>3.2694999999999999</c:v>
                </c:pt>
                <c:pt idx="3105">
                  <c:v>3.2694000000000001</c:v>
                </c:pt>
                <c:pt idx="3106">
                  <c:v>3.2050999999999998</c:v>
                </c:pt>
                <c:pt idx="3107">
                  <c:v>3.1978</c:v>
                </c:pt>
                <c:pt idx="3108">
                  <c:v>3.2822</c:v>
                </c:pt>
                <c:pt idx="3109">
                  <c:v>3.3098999999999998</c:v>
                </c:pt>
                <c:pt idx="3110">
                  <c:v>3.3841999999999999</c:v>
                </c:pt>
                <c:pt idx="3111">
                  <c:v>3.4722</c:v>
                </c:pt>
                <c:pt idx="3112">
                  <c:v>3.4289999999999998</c:v>
                </c:pt>
                <c:pt idx="3113">
                  <c:v>3.3803999999999998</c:v>
                </c:pt>
                <c:pt idx="3114">
                  <c:v>3.4327999999999999</c:v>
                </c:pt>
                <c:pt idx="3115">
                  <c:v>3.4967000000000001</c:v>
                </c:pt>
                <c:pt idx="3116">
                  <c:v>3.5497999999999998</c:v>
                </c:pt>
                <c:pt idx="3117">
                  <c:v>3.548</c:v>
                </c:pt>
                <c:pt idx="3118">
                  <c:v>3.5861000000000001</c:v>
                </c:pt>
                <c:pt idx="3119">
                  <c:v>3.5975000000000001</c:v>
                </c:pt>
                <c:pt idx="3120">
                  <c:v>3.4779999999999998</c:v>
                </c:pt>
                <c:pt idx="3121">
                  <c:v>3.5367999999999999</c:v>
                </c:pt>
                <c:pt idx="3122">
                  <c:v>3.6745000000000001</c:v>
                </c:pt>
                <c:pt idx="3123">
                  <c:v>3.7538</c:v>
                </c:pt>
                <c:pt idx="3124">
                  <c:v>3.7481</c:v>
                </c:pt>
                <c:pt idx="3125">
                  <c:v>3.8029000000000002</c:v>
                </c:pt>
                <c:pt idx="3126">
                  <c:v>3.8029999999999999</c:v>
                </c:pt>
                <c:pt idx="3127">
                  <c:v>3.8401999999999998</c:v>
                </c:pt>
                <c:pt idx="3128">
                  <c:v>3.7972000000000001</c:v>
                </c:pt>
                <c:pt idx="3129">
                  <c:v>3.7856000000000001</c:v>
                </c:pt>
                <c:pt idx="3130">
                  <c:v>3.8368000000000002</c:v>
                </c:pt>
                <c:pt idx="3131">
                  <c:v>3.835</c:v>
                </c:pt>
                <c:pt idx="3132">
                  <c:v>3.8155000000000001</c:v>
                </c:pt>
                <c:pt idx="3133">
                  <c:v>3.7608000000000001</c:v>
                </c:pt>
                <c:pt idx="3134">
                  <c:v>3.8214999999999999</c:v>
                </c:pt>
                <c:pt idx="3135">
                  <c:v>3.8235000000000001</c:v>
                </c:pt>
                <c:pt idx="3136">
                  <c:v>3.8296999999999999</c:v>
                </c:pt>
                <c:pt idx="3137">
                  <c:v>3.8180000000000001</c:v>
                </c:pt>
                <c:pt idx="3138">
                  <c:v>3.7107999999999999</c:v>
                </c:pt>
                <c:pt idx="3139">
                  <c:v>3.7907999999999999</c:v>
                </c:pt>
                <c:pt idx="3140">
                  <c:v>3.7382</c:v>
                </c:pt>
                <c:pt idx="3141">
                  <c:v>3.6743999999999999</c:v>
                </c:pt>
                <c:pt idx="3142">
                  <c:v>3.6745000000000001</c:v>
                </c:pt>
                <c:pt idx="3143">
                  <c:v>3.6919</c:v>
                </c:pt>
                <c:pt idx="3144">
                  <c:v>3.6474000000000002</c:v>
                </c:pt>
                <c:pt idx="3145">
                  <c:v>3.5857999999999999</c:v>
                </c:pt>
                <c:pt idx="3146">
                  <c:v>3.6071</c:v>
                </c:pt>
                <c:pt idx="3147">
                  <c:v>3.6265000000000001</c:v>
                </c:pt>
                <c:pt idx="3148">
                  <c:v>3.6188000000000002</c:v>
                </c:pt>
                <c:pt idx="3149">
                  <c:v>3.6478999999999999</c:v>
                </c:pt>
                <c:pt idx="3150">
                  <c:v>3.6343999999999999</c:v>
                </c:pt>
                <c:pt idx="3151">
                  <c:v>3.5844</c:v>
                </c:pt>
                <c:pt idx="3152">
                  <c:v>3.6501000000000001</c:v>
                </c:pt>
                <c:pt idx="3153">
                  <c:v>3.6404999999999998</c:v>
                </c:pt>
                <c:pt idx="3154">
                  <c:v>3.7046999999999999</c:v>
                </c:pt>
                <c:pt idx="3155">
                  <c:v>3.6057999999999999</c:v>
                </c:pt>
                <c:pt idx="3156">
                  <c:v>3.5653999999999999</c:v>
                </c:pt>
                <c:pt idx="3157">
                  <c:v>3.5596999999999999</c:v>
                </c:pt>
                <c:pt idx="3158">
                  <c:v>3.6448</c:v>
                </c:pt>
                <c:pt idx="3159">
                  <c:v>3.6897000000000002</c:v>
                </c:pt>
                <c:pt idx="3160">
                  <c:v>3.7155</c:v>
                </c:pt>
                <c:pt idx="3161">
                  <c:v>3.6928000000000001</c:v>
                </c:pt>
                <c:pt idx="3162">
                  <c:v>3.6909000000000001</c:v>
                </c:pt>
                <c:pt idx="3163">
                  <c:v>3.6569000000000003</c:v>
                </c:pt>
                <c:pt idx="3164">
                  <c:v>3.7307000000000001</c:v>
                </c:pt>
                <c:pt idx="3165">
                  <c:v>3.8012000000000001</c:v>
                </c:pt>
                <c:pt idx="3166">
                  <c:v>3.7725999999999997</c:v>
                </c:pt>
                <c:pt idx="3167">
                  <c:v>3.7955000000000001</c:v>
                </c:pt>
                <c:pt idx="3168">
                  <c:v>3.6833999999999998</c:v>
                </c:pt>
                <c:pt idx="3169">
                  <c:v>3.6909000000000001</c:v>
                </c:pt>
                <c:pt idx="3170">
                  <c:v>3.6324000000000001</c:v>
                </c:pt>
                <c:pt idx="3171">
                  <c:v>3.6116999999999999</c:v>
                </c:pt>
                <c:pt idx="3172">
                  <c:v>3.6078999999999999</c:v>
                </c:pt>
                <c:pt idx="3173">
                  <c:v>3.6040999999999999</c:v>
                </c:pt>
                <c:pt idx="3174">
                  <c:v>3.6173000000000002</c:v>
                </c:pt>
                <c:pt idx="3175">
                  <c:v>3.6021999999999998</c:v>
                </c:pt>
                <c:pt idx="3176">
                  <c:v>3.6795999999999998</c:v>
                </c:pt>
                <c:pt idx="3177">
                  <c:v>3.7157</c:v>
                </c:pt>
                <c:pt idx="3178">
                  <c:v>3.7004999999999999</c:v>
                </c:pt>
                <c:pt idx="3179">
                  <c:v>3.7214999999999998</c:v>
                </c:pt>
                <c:pt idx="3180">
                  <c:v>3.7271999999999998</c:v>
                </c:pt>
                <c:pt idx="3181">
                  <c:v>3.7006000000000001</c:v>
                </c:pt>
                <c:pt idx="3182">
                  <c:v>3.6949000000000001</c:v>
                </c:pt>
                <c:pt idx="3183">
                  <c:v>3.6493000000000002</c:v>
                </c:pt>
                <c:pt idx="3184">
                  <c:v>3.6360999999999999</c:v>
                </c:pt>
                <c:pt idx="3185">
                  <c:v>3.6758999999999999</c:v>
                </c:pt>
                <c:pt idx="3186">
                  <c:v>3.6892</c:v>
                </c:pt>
                <c:pt idx="3187">
                  <c:v>3.6588000000000003</c:v>
                </c:pt>
                <c:pt idx="3188">
                  <c:v>3.6854</c:v>
                </c:pt>
                <c:pt idx="3189">
                  <c:v>3.8524000000000003</c:v>
                </c:pt>
                <c:pt idx="3190">
                  <c:v>3.8776999999999999</c:v>
                </c:pt>
                <c:pt idx="3191">
                  <c:v>3.8468</c:v>
                </c:pt>
                <c:pt idx="3192">
                  <c:v>3.8643000000000001</c:v>
                </c:pt>
                <c:pt idx="3193">
                  <c:v>3.8566000000000003</c:v>
                </c:pt>
                <c:pt idx="3194">
                  <c:v>3.8256999999999999</c:v>
                </c:pt>
                <c:pt idx="3195">
                  <c:v>3.8685</c:v>
                </c:pt>
                <c:pt idx="3196">
                  <c:v>3.9445999999999999</c:v>
                </c:pt>
                <c:pt idx="3197">
                  <c:v>3.9859</c:v>
                </c:pt>
                <c:pt idx="3198">
                  <c:v>3.9504999999999999</c:v>
                </c:pt>
                <c:pt idx="3199">
                  <c:v>3.8531</c:v>
                </c:pt>
                <c:pt idx="3200">
                  <c:v>3.8900999999999999</c:v>
                </c:pt>
                <c:pt idx="3201">
                  <c:v>3.8824999999999998</c:v>
                </c:pt>
                <c:pt idx="3202">
                  <c:v>3.8416999999999999</c:v>
                </c:pt>
                <c:pt idx="3203">
                  <c:v>3.8204000000000002</c:v>
                </c:pt>
                <c:pt idx="3204">
                  <c:v>3.8593000000000002</c:v>
                </c:pt>
                <c:pt idx="3205">
                  <c:v>3.8321000000000001</c:v>
                </c:pt>
                <c:pt idx="3206">
                  <c:v>3.7625999999999999</c:v>
                </c:pt>
                <c:pt idx="3207">
                  <c:v>3.7974000000000001</c:v>
                </c:pt>
                <c:pt idx="3208">
                  <c:v>3.7993000000000001</c:v>
                </c:pt>
                <c:pt idx="3209">
                  <c:v>3.7355999999999998</c:v>
                </c:pt>
                <c:pt idx="3210">
                  <c:v>3.7723</c:v>
                </c:pt>
                <c:pt idx="3211">
                  <c:v>3.8092000000000001</c:v>
                </c:pt>
                <c:pt idx="3212">
                  <c:v>3.8054000000000001</c:v>
                </c:pt>
                <c:pt idx="3213">
                  <c:v>3.6877</c:v>
                </c:pt>
                <c:pt idx="3214">
                  <c:v>3.7627999999999999</c:v>
                </c:pt>
                <c:pt idx="3215">
                  <c:v>3.7242999999999999</c:v>
                </c:pt>
                <c:pt idx="3216">
                  <c:v>3.6532</c:v>
                </c:pt>
                <c:pt idx="3217">
                  <c:v>3.6819999999999999</c:v>
                </c:pt>
                <c:pt idx="3218">
                  <c:v>3.5901999999999998</c:v>
                </c:pt>
                <c:pt idx="3219">
                  <c:v>3.5388000000000002</c:v>
                </c:pt>
                <c:pt idx="3220">
                  <c:v>3.3938000000000001</c:v>
                </c:pt>
                <c:pt idx="3221">
                  <c:v>3.4255</c:v>
                </c:pt>
                <c:pt idx="3222">
                  <c:v>3.5406</c:v>
                </c:pt>
                <c:pt idx="3223">
                  <c:v>3.5234999999999999</c:v>
                </c:pt>
                <c:pt idx="3224">
                  <c:v>3.5709999999999997</c:v>
                </c:pt>
                <c:pt idx="3225">
                  <c:v>3.5261</c:v>
                </c:pt>
                <c:pt idx="3226">
                  <c:v>3.4534000000000002</c:v>
                </c:pt>
                <c:pt idx="3227">
                  <c:v>3.4868999999999999</c:v>
                </c:pt>
                <c:pt idx="3228">
                  <c:v>3.3462000000000001</c:v>
                </c:pt>
                <c:pt idx="3229">
                  <c:v>3.3681999999999999</c:v>
                </c:pt>
                <c:pt idx="3230">
                  <c:v>3.2126000000000001</c:v>
                </c:pt>
                <c:pt idx="3231">
                  <c:v>3.2378999999999998</c:v>
                </c:pt>
                <c:pt idx="3232">
                  <c:v>3.1941999999999999</c:v>
                </c:pt>
                <c:pt idx="3233">
                  <c:v>3.1577999999999999</c:v>
                </c:pt>
                <c:pt idx="3234">
                  <c:v>3.1886000000000001</c:v>
                </c:pt>
                <c:pt idx="3235">
                  <c:v>3.3605</c:v>
                </c:pt>
                <c:pt idx="3236">
                  <c:v>3.2922000000000002</c:v>
                </c:pt>
                <c:pt idx="3237">
                  <c:v>3.2848000000000002</c:v>
                </c:pt>
                <c:pt idx="3238">
                  <c:v>3.2591000000000001</c:v>
                </c:pt>
                <c:pt idx="3239">
                  <c:v>3.34</c:v>
                </c:pt>
                <c:pt idx="3240">
                  <c:v>3.3639000000000001</c:v>
                </c:pt>
                <c:pt idx="3241">
                  <c:v>3.2023000000000001</c:v>
                </c:pt>
                <c:pt idx="3242">
                  <c:v>3.1421999999999999</c:v>
                </c:pt>
                <c:pt idx="3243">
                  <c:v>3.1857000000000002</c:v>
                </c:pt>
                <c:pt idx="3244">
                  <c:v>3.1728999999999998</c:v>
                </c:pt>
                <c:pt idx="3245">
                  <c:v>3.3193000000000001</c:v>
                </c:pt>
                <c:pt idx="3246">
                  <c:v>3.2345999999999999</c:v>
                </c:pt>
                <c:pt idx="3247">
                  <c:v>3.2528999999999999</c:v>
                </c:pt>
                <c:pt idx="3248">
                  <c:v>3.3025000000000002</c:v>
                </c:pt>
                <c:pt idx="3249">
                  <c:v>3.2601</c:v>
                </c:pt>
                <c:pt idx="3250">
                  <c:v>3.1886999999999999</c:v>
                </c:pt>
                <c:pt idx="3251">
                  <c:v>3.2195</c:v>
                </c:pt>
                <c:pt idx="3252">
                  <c:v>3.2414000000000001</c:v>
                </c:pt>
                <c:pt idx="3253">
                  <c:v>3.1663999999999999</c:v>
                </c:pt>
                <c:pt idx="3254">
                  <c:v>3.1189999999999998</c:v>
                </c:pt>
                <c:pt idx="3255">
                  <c:v>3.1371000000000002</c:v>
                </c:pt>
                <c:pt idx="3256">
                  <c:v>3.1078000000000001</c:v>
                </c:pt>
                <c:pt idx="3257">
                  <c:v>3.0209999999999999</c:v>
                </c:pt>
                <c:pt idx="3258">
                  <c:v>2.9491000000000001</c:v>
                </c:pt>
                <c:pt idx="3259">
                  <c:v>2.9310999999999998</c:v>
                </c:pt>
                <c:pt idx="3260">
                  <c:v>2.9470000000000001</c:v>
                </c:pt>
                <c:pt idx="3261">
                  <c:v>2.9769999999999999</c:v>
                </c:pt>
                <c:pt idx="3262">
                  <c:v>2.9733000000000001</c:v>
                </c:pt>
                <c:pt idx="3263">
                  <c:v>2.9302000000000001</c:v>
                </c:pt>
                <c:pt idx="3264">
                  <c:v>2.9802999999999997</c:v>
                </c:pt>
                <c:pt idx="3265">
                  <c:v>3.0306000000000002</c:v>
                </c:pt>
                <c:pt idx="3266">
                  <c:v>3.052</c:v>
                </c:pt>
                <c:pt idx="3267">
                  <c:v>3.0628000000000002</c:v>
                </c:pt>
                <c:pt idx="3268">
                  <c:v>3.1208</c:v>
                </c:pt>
                <c:pt idx="3269">
                  <c:v>3.0426000000000002</c:v>
                </c:pt>
                <c:pt idx="3270">
                  <c:v>2.9937</c:v>
                </c:pt>
                <c:pt idx="3271">
                  <c:v>2.9215</c:v>
                </c:pt>
                <c:pt idx="3272">
                  <c:v>2.9537</c:v>
                </c:pt>
                <c:pt idx="3273">
                  <c:v>2.9481000000000002</c:v>
                </c:pt>
                <c:pt idx="3274">
                  <c:v>2.8782000000000001</c:v>
                </c:pt>
                <c:pt idx="3275">
                  <c:v>2.9352999999999998</c:v>
                </c:pt>
                <c:pt idx="3276">
                  <c:v>2.9943</c:v>
                </c:pt>
                <c:pt idx="3277">
                  <c:v>2.9923999999999999</c:v>
                </c:pt>
                <c:pt idx="3278">
                  <c:v>3.0485000000000002</c:v>
                </c:pt>
                <c:pt idx="3279">
                  <c:v>2.9849999999999999</c:v>
                </c:pt>
                <c:pt idx="3280">
                  <c:v>2.9794</c:v>
                </c:pt>
                <c:pt idx="3281">
                  <c:v>2.9051999999999998</c:v>
                </c:pt>
                <c:pt idx="3282">
                  <c:v>2.9609000000000001</c:v>
                </c:pt>
                <c:pt idx="3283">
                  <c:v>2.9085000000000001</c:v>
                </c:pt>
                <c:pt idx="3284">
                  <c:v>2.9497999999999998</c:v>
                </c:pt>
                <c:pt idx="3285">
                  <c:v>2.9011</c:v>
                </c:pt>
                <c:pt idx="3286">
                  <c:v>2.8166000000000002</c:v>
                </c:pt>
                <c:pt idx="3287">
                  <c:v>2.8289</c:v>
                </c:pt>
                <c:pt idx="3288">
                  <c:v>2.7593000000000001</c:v>
                </c:pt>
                <c:pt idx="3289">
                  <c:v>2.6814</c:v>
                </c:pt>
                <c:pt idx="3290">
                  <c:v>2.7454999999999998</c:v>
                </c:pt>
                <c:pt idx="3291">
                  <c:v>2.6715999999999998</c:v>
                </c:pt>
                <c:pt idx="3292">
                  <c:v>2.5625999999999998</c:v>
                </c:pt>
                <c:pt idx="3293">
                  <c:v>2.6320999999999999</c:v>
                </c:pt>
                <c:pt idx="3294">
                  <c:v>2.6320999999999999</c:v>
                </c:pt>
                <c:pt idx="3295">
                  <c:v>2.5750000000000002</c:v>
                </c:pt>
                <c:pt idx="3296">
                  <c:v>2.6105999999999998</c:v>
                </c:pt>
                <c:pt idx="3297">
                  <c:v>2.5981000000000001</c:v>
                </c:pt>
                <c:pt idx="3298">
                  <c:v>2.488</c:v>
                </c:pt>
                <c:pt idx="3299">
                  <c:v>2.5339999999999998</c:v>
                </c:pt>
                <c:pt idx="3300">
                  <c:v>2.4754999999999998</c:v>
                </c:pt>
                <c:pt idx="3301">
                  <c:v>2.6447000000000003</c:v>
                </c:pt>
                <c:pt idx="3302">
                  <c:v>2.5285000000000002</c:v>
                </c:pt>
                <c:pt idx="3303">
                  <c:v>2.4683000000000002</c:v>
                </c:pt>
                <c:pt idx="3304">
                  <c:v>2.573</c:v>
                </c:pt>
                <c:pt idx="3305">
                  <c:v>2.6231</c:v>
                </c:pt>
                <c:pt idx="3306">
                  <c:v>2.6970000000000001</c:v>
                </c:pt>
                <c:pt idx="3307">
                  <c:v>2.7025000000000001</c:v>
                </c:pt>
                <c:pt idx="3308">
                  <c:v>2.5944000000000003</c:v>
                </c:pt>
                <c:pt idx="3309">
                  <c:v>2.6555</c:v>
                </c:pt>
                <c:pt idx="3310">
                  <c:v>2.7587999999999999</c:v>
                </c:pt>
                <c:pt idx="3311">
                  <c:v>2.7917000000000001</c:v>
                </c:pt>
                <c:pt idx="3312">
                  <c:v>2.7480000000000002</c:v>
                </c:pt>
                <c:pt idx="3313">
                  <c:v>2.6790000000000003</c:v>
                </c:pt>
                <c:pt idx="3314">
                  <c:v>2.7206999999999999</c:v>
                </c:pt>
                <c:pt idx="3315">
                  <c:v>2.7608000000000001</c:v>
                </c:pt>
                <c:pt idx="3316">
                  <c:v>2.7372000000000001</c:v>
                </c:pt>
                <c:pt idx="3317">
                  <c:v>2.7025999999999999</c:v>
                </c:pt>
                <c:pt idx="3318">
                  <c:v>2.5727000000000002</c:v>
                </c:pt>
                <c:pt idx="3319">
                  <c:v>2.5583</c:v>
                </c:pt>
                <c:pt idx="3320">
                  <c:v>2.5510999999999999</c:v>
                </c:pt>
                <c:pt idx="3321">
                  <c:v>2.605</c:v>
                </c:pt>
                <c:pt idx="3322">
                  <c:v>2.5242</c:v>
                </c:pt>
                <c:pt idx="3323">
                  <c:v>2.4653</c:v>
                </c:pt>
                <c:pt idx="3324">
                  <c:v>2.5026999999999999</c:v>
                </c:pt>
                <c:pt idx="3325">
                  <c:v>2.5098000000000003</c:v>
                </c:pt>
                <c:pt idx="3326">
                  <c:v>2.5097</c:v>
                </c:pt>
                <c:pt idx="3327">
                  <c:v>2.4758</c:v>
                </c:pt>
                <c:pt idx="3328">
                  <c:v>2.4722</c:v>
                </c:pt>
                <c:pt idx="3329">
                  <c:v>2.3976000000000002</c:v>
                </c:pt>
                <c:pt idx="3330">
                  <c:v>2.3834</c:v>
                </c:pt>
                <c:pt idx="3331">
                  <c:v>2.3919999999999999</c:v>
                </c:pt>
                <c:pt idx="3332">
                  <c:v>2.3919000000000001</c:v>
                </c:pt>
                <c:pt idx="3333">
                  <c:v>2.4308999999999998</c:v>
                </c:pt>
                <c:pt idx="3334">
                  <c:v>2.4220000000000002</c:v>
                </c:pt>
                <c:pt idx="3335">
                  <c:v>2.5076000000000001</c:v>
                </c:pt>
                <c:pt idx="3336">
                  <c:v>2.5596999999999999</c:v>
                </c:pt>
                <c:pt idx="3337">
                  <c:v>2.5074999999999998</c:v>
                </c:pt>
                <c:pt idx="3338">
                  <c:v>2.4752000000000001</c:v>
                </c:pt>
                <c:pt idx="3339">
                  <c:v>2.4788000000000001</c:v>
                </c:pt>
                <c:pt idx="3340">
                  <c:v>2.5451999999999999</c:v>
                </c:pt>
                <c:pt idx="3341">
                  <c:v>2.5541</c:v>
                </c:pt>
                <c:pt idx="3342">
                  <c:v>2.5613000000000001</c:v>
                </c:pt>
                <c:pt idx="3343">
                  <c:v>2.6393</c:v>
                </c:pt>
                <c:pt idx="3344">
                  <c:v>2.7198000000000002</c:v>
                </c:pt>
                <c:pt idx="3345">
                  <c:v>2.6576</c:v>
                </c:pt>
                <c:pt idx="3346">
                  <c:v>2.5992999999999999</c:v>
                </c:pt>
                <c:pt idx="3347">
                  <c:v>2.6229</c:v>
                </c:pt>
                <c:pt idx="3348">
                  <c:v>2.5865999999999998</c:v>
                </c:pt>
                <c:pt idx="3349">
                  <c:v>2.5701999999999998</c:v>
                </c:pt>
                <c:pt idx="3350">
                  <c:v>2.4889999999999999</c:v>
                </c:pt>
                <c:pt idx="3351">
                  <c:v>2.5304000000000002</c:v>
                </c:pt>
                <c:pt idx="3352">
                  <c:v>2.5502000000000002</c:v>
                </c:pt>
                <c:pt idx="3353">
                  <c:v>2.6558000000000002</c:v>
                </c:pt>
                <c:pt idx="3354">
                  <c:v>2.6286</c:v>
                </c:pt>
                <c:pt idx="3355">
                  <c:v>2.6447000000000003</c:v>
                </c:pt>
                <c:pt idx="3356">
                  <c:v>2.7871000000000001</c:v>
                </c:pt>
                <c:pt idx="3357">
                  <c:v>2.9592999999999998</c:v>
                </c:pt>
                <c:pt idx="3358">
                  <c:v>2.84</c:v>
                </c:pt>
                <c:pt idx="3359">
                  <c:v>2.8765999999999998</c:v>
                </c:pt>
                <c:pt idx="3360">
                  <c:v>2.895</c:v>
                </c:pt>
                <c:pt idx="3361">
                  <c:v>2.8712999999999997</c:v>
                </c:pt>
                <c:pt idx="3362">
                  <c:v>2.8018999999999998</c:v>
                </c:pt>
                <c:pt idx="3363">
                  <c:v>2.7728999999999999</c:v>
                </c:pt>
                <c:pt idx="3364">
                  <c:v>2.9119999999999999</c:v>
                </c:pt>
                <c:pt idx="3365">
                  <c:v>2.9085000000000001</c:v>
                </c:pt>
                <c:pt idx="3366">
                  <c:v>2.8662999999999998</c:v>
                </c:pt>
                <c:pt idx="3367">
                  <c:v>2.8205</c:v>
                </c:pt>
                <c:pt idx="3368">
                  <c:v>2.7968000000000002</c:v>
                </c:pt>
                <c:pt idx="3369">
                  <c:v>2.9641999999999999</c:v>
                </c:pt>
                <c:pt idx="3370">
                  <c:v>2.9885000000000002</c:v>
                </c:pt>
                <c:pt idx="3371">
                  <c:v>3.0055000000000001</c:v>
                </c:pt>
                <c:pt idx="3372">
                  <c:v>2.9201000000000001</c:v>
                </c:pt>
                <c:pt idx="3373">
                  <c:v>3.1257000000000001</c:v>
                </c:pt>
                <c:pt idx="3374">
                  <c:v>3.2723</c:v>
                </c:pt>
                <c:pt idx="3375">
                  <c:v>3.2037</c:v>
                </c:pt>
                <c:pt idx="3376">
                  <c:v>3.319</c:v>
                </c:pt>
                <c:pt idx="3377">
                  <c:v>3.2749999999999999</c:v>
                </c:pt>
                <c:pt idx="3378">
                  <c:v>3.4727000000000001</c:v>
                </c:pt>
                <c:pt idx="3379">
                  <c:v>3.5318000000000001</c:v>
                </c:pt>
                <c:pt idx="3380">
                  <c:v>3.4224000000000001</c:v>
                </c:pt>
                <c:pt idx="3381">
                  <c:v>3.3279000000000001</c:v>
                </c:pt>
                <c:pt idx="3382">
                  <c:v>3.3357999999999999</c:v>
                </c:pt>
                <c:pt idx="3383">
                  <c:v>3.3031000000000001</c:v>
                </c:pt>
                <c:pt idx="3384">
                  <c:v>3.3458000000000001</c:v>
                </c:pt>
                <c:pt idx="3385">
                  <c:v>3.3891999999999998</c:v>
                </c:pt>
                <c:pt idx="3386">
                  <c:v>3.3933</c:v>
                </c:pt>
                <c:pt idx="3387">
                  <c:v>3.3294000000000001</c:v>
                </c:pt>
                <c:pt idx="3388">
                  <c:v>3.4794999999999998</c:v>
                </c:pt>
                <c:pt idx="3389">
                  <c:v>3.3489</c:v>
                </c:pt>
                <c:pt idx="3390">
                  <c:v>3.3645999999999998</c:v>
                </c:pt>
                <c:pt idx="3391">
                  <c:v>3.2934999999999999</c:v>
                </c:pt>
                <c:pt idx="3392">
                  <c:v>3.3323999999999998</c:v>
                </c:pt>
                <c:pt idx="3393">
                  <c:v>3.3287</c:v>
                </c:pt>
                <c:pt idx="3394">
                  <c:v>3.4653999999999998</c:v>
                </c:pt>
                <c:pt idx="3395">
                  <c:v>3.3932000000000002</c:v>
                </c:pt>
                <c:pt idx="3396">
                  <c:v>3.3237000000000001</c:v>
                </c:pt>
                <c:pt idx="3397">
                  <c:v>3.2831999999999999</c:v>
                </c:pt>
                <c:pt idx="3398">
                  <c:v>3.3395999999999999</c:v>
                </c:pt>
                <c:pt idx="3399">
                  <c:v>3.3650000000000002</c:v>
                </c:pt>
                <c:pt idx="3400">
                  <c:v>3.2972000000000001</c:v>
                </c:pt>
                <c:pt idx="3401">
                  <c:v>3.3231000000000002</c:v>
                </c:pt>
                <c:pt idx="3402">
                  <c:v>3.3290999999999999</c:v>
                </c:pt>
                <c:pt idx="3403">
                  <c:v>3.3662999999999998</c:v>
                </c:pt>
                <c:pt idx="3404">
                  <c:v>3.339</c:v>
                </c:pt>
                <c:pt idx="3405">
                  <c:v>3.4487999999999999</c:v>
                </c:pt>
                <c:pt idx="3406">
                  <c:v>3.4041999999999999</c:v>
                </c:pt>
                <c:pt idx="3407">
                  <c:v>3.4043999999999999</c:v>
                </c:pt>
                <c:pt idx="3408">
                  <c:v>3.3284000000000002</c:v>
                </c:pt>
                <c:pt idx="3409">
                  <c:v>3.4146000000000001</c:v>
                </c:pt>
                <c:pt idx="3410">
                  <c:v>3.3872999999999998</c:v>
                </c:pt>
                <c:pt idx="3411">
                  <c:v>3.3214000000000001</c:v>
                </c:pt>
                <c:pt idx="3412">
                  <c:v>3.3704000000000001</c:v>
                </c:pt>
                <c:pt idx="3413">
                  <c:v>3.4394</c:v>
                </c:pt>
                <c:pt idx="3414">
                  <c:v>3.4771000000000001</c:v>
                </c:pt>
                <c:pt idx="3415">
                  <c:v>3.5488</c:v>
                </c:pt>
                <c:pt idx="3416">
                  <c:v>3.6356000000000002</c:v>
                </c:pt>
                <c:pt idx="3417">
                  <c:v>3.6299000000000001</c:v>
                </c:pt>
                <c:pt idx="3418">
                  <c:v>3.7372999999999998</c:v>
                </c:pt>
                <c:pt idx="3419">
                  <c:v>3.6465000000000001</c:v>
                </c:pt>
                <c:pt idx="3420">
                  <c:v>3.6928000000000001</c:v>
                </c:pt>
                <c:pt idx="3421">
                  <c:v>3.6288</c:v>
                </c:pt>
                <c:pt idx="3422">
                  <c:v>3.6193999999999997</c:v>
                </c:pt>
                <c:pt idx="3423">
                  <c:v>3.6044</c:v>
                </c:pt>
                <c:pt idx="3424">
                  <c:v>3.6193</c:v>
                </c:pt>
                <c:pt idx="3425">
                  <c:v>3.5724999999999998</c:v>
                </c:pt>
                <c:pt idx="3426">
                  <c:v>3.5798999999999999</c:v>
                </c:pt>
                <c:pt idx="3427">
                  <c:v>3.5874000000000001</c:v>
                </c:pt>
                <c:pt idx="3428">
                  <c:v>3.4533</c:v>
                </c:pt>
                <c:pt idx="3429">
                  <c:v>3.4847999999999999</c:v>
                </c:pt>
                <c:pt idx="3430">
                  <c:v>3.4477000000000002</c:v>
                </c:pt>
                <c:pt idx="3431">
                  <c:v>3.4125000000000001</c:v>
                </c:pt>
                <c:pt idx="3432">
                  <c:v>3.4272</c:v>
                </c:pt>
                <c:pt idx="3433">
                  <c:v>3.3921000000000001</c:v>
                </c:pt>
                <c:pt idx="3434">
                  <c:v>3.4697</c:v>
                </c:pt>
                <c:pt idx="3435">
                  <c:v>3.5554000000000001</c:v>
                </c:pt>
                <c:pt idx="3436">
                  <c:v>3.49</c:v>
                </c:pt>
                <c:pt idx="3437">
                  <c:v>3.5122999999999998</c:v>
                </c:pt>
                <c:pt idx="3438">
                  <c:v>3.5476999999999999</c:v>
                </c:pt>
                <c:pt idx="3439">
                  <c:v>3.4675000000000002</c:v>
                </c:pt>
                <c:pt idx="3440">
                  <c:v>3.3584000000000001</c:v>
                </c:pt>
                <c:pt idx="3441">
                  <c:v>3.4024999999999999</c:v>
                </c:pt>
                <c:pt idx="3442">
                  <c:v>3.3563000000000001</c:v>
                </c:pt>
                <c:pt idx="3443">
                  <c:v>3.3029999999999999</c:v>
                </c:pt>
                <c:pt idx="3444">
                  <c:v>3.17</c:v>
                </c:pt>
                <c:pt idx="3445">
                  <c:v>3.2549999999999999</c:v>
                </c:pt>
                <c:pt idx="3446">
                  <c:v>3.2677999999999998</c:v>
                </c:pt>
                <c:pt idx="3447">
                  <c:v>3.3281999999999998</c:v>
                </c:pt>
                <c:pt idx="3448">
                  <c:v>3.3262999999999998</c:v>
                </c:pt>
                <c:pt idx="3449">
                  <c:v>3.3500999999999999</c:v>
                </c:pt>
                <c:pt idx="3450">
                  <c:v>3.4037000000000002</c:v>
                </c:pt>
                <c:pt idx="3451">
                  <c:v>3.4388000000000001</c:v>
                </c:pt>
                <c:pt idx="3452">
                  <c:v>3.4313000000000002</c:v>
                </c:pt>
                <c:pt idx="3453">
                  <c:v>3.4872000000000001</c:v>
                </c:pt>
                <c:pt idx="3454">
                  <c:v>3.4348999999999998</c:v>
                </c:pt>
                <c:pt idx="3455">
                  <c:v>3.4702999999999999</c:v>
                </c:pt>
                <c:pt idx="3456">
                  <c:v>3.4422000000000001</c:v>
                </c:pt>
                <c:pt idx="3457">
                  <c:v>3.4178999999999999</c:v>
                </c:pt>
                <c:pt idx="3458">
                  <c:v>3.4794999999999998</c:v>
                </c:pt>
                <c:pt idx="3459">
                  <c:v>3.5451999999999999</c:v>
                </c:pt>
                <c:pt idx="3460">
                  <c:v>3.5451000000000001</c:v>
                </c:pt>
                <c:pt idx="3461">
                  <c:v>3.5771999999999999</c:v>
                </c:pt>
                <c:pt idx="3462">
                  <c:v>3.5846999999999998</c:v>
                </c:pt>
                <c:pt idx="3463">
                  <c:v>3.4904000000000002</c:v>
                </c:pt>
                <c:pt idx="3464">
                  <c:v>3.4584999999999999</c:v>
                </c:pt>
                <c:pt idx="3465">
                  <c:v>3.4979</c:v>
                </c:pt>
                <c:pt idx="3466">
                  <c:v>3.4079000000000002</c:v>
                </c:pt>
                <c:pt idx="3467">
                  <c:v>3.3742999999999999</c:v>
                </c:pt>
                <c:pt idx="3468">
                  <c:v>3.3631000000000002</c:v>
                </c:pt>
                <c:pt idx="3469">
                  <c:v>3.4077000000000002</c:v>
                </c:pt>
                <c:pt idx="3470">
                  <c:v>3.3963000000000001</c:v>
                </c:pt>
                <c:pt idx="3471">
                  <c:v>3.3906999999999998</c:v>
                </c:pt>
                <c:pt idx="3472">
                  <c:v>3.3627000000000002</c:v>
                </c:pt>
                <c:pt idx="3473">
                  <c:v>3.3069999999999999</c:v>
                </c:pt>
                <c:pt idx="3474">
                  <c:v>3.3552</c:v>
                </c:pt>
                <c:pt idx="3475">
                  <c:v>3.3106</c:v>
                </c:pt>
                <c:pt idx="3476">
                  <c:v>3.2862999999999998</c:v>
                </c:pt>
                <c:pt idx="3477">
                  <c:v>3.2787999999999999</c:v>
                </c:pt>
                <c:pt idx="3478">
                  <c:v>3.2473000000000001</c:v>
                </c:pt>
                <c:pt idx="3479">
                  <c:v>3.2159</c:v>
                </c:pt>
                <c:pt idx="3480">
                  <c:v>3.1499000000000001</c:v>
                </c:pt>
                <c:pt idx="3481">
                  <c:v>3.1459000000000001</c:v>
                </c:pt>
                <c:pt idx="3482">
                  <c:v>3.1604000000000001</c:v>
                </c:pt>
                <c:pt idx="3483">
                  <c:v>3.2134999999999998</c:v>
                </c:pt>
                <c:pt idx="3484">
                  <c:v>3.1593</c:v>
                </c:pt>
                <c:pt idx="3485">
                  <c:v>3.2225000000000001</c:v>
                </c:pt>
                <c:pt idx="3486">
                  <c:v>3.1709000000000001</c:v>
                </c:pt>
                <c:pt idx="3487">
                  <c:v>3.1469999999999998</c:v>
                </c:pt>
                <c:pt idx="3488">
                  <c:v>3.1158000000000001</c:v>
                </c:pt>
                <c:pt idx="3489">
                  <c:v>3.1800999999999999</c:v>
                </c:pt>
                <c:pt idx="3490">
                  <c:v>3.1709000000000001</c:v>
                </c:pt>
                <c:pt idx="3491">
                  <c:v>3.1451000000000002</c:v>
                </c:pt>
                <c:pt idx="3492">
                  <c:v>3.1286</c:v>
                </c:pt>
                <c:pt idx="3493">
                  <c:v>3.1139000000000001</c:v>
                </c:pt>
                <c:pt idx="3494">
                  <c:v>3.1303999999999998</c:v>
                </c:pt>
                <c:pt idx="3495">
                  <c:v>3.0571999999999999</c:v>
                </c:pt>
                <c:pt idx="3496">
                  <c:v>3.0735000000000001</c:v>
                </c:pt>
                <c:pt idx="3497">
                  <c:v>3.0735000000000001</c:v>
                </c:pt>
                <c:pt idx="3498">
                  <c:v>3.0607000000000002</c:v>
                </c:pt>
                <c:pt idx="3499">
                  <c:v>2.9407999999999999</c:v>
                </c:pt>
                <c:pt idx="3500">
                  <c:v>3.0297000000000001</c:v>
                </c:pt>
                <c:pt idx="3501">
                  <c:v>2.9859</c:v>
                </c:pt>
                <c:pt idx="3502">
                  <c:v>2.9950000000000001</c:v>
                </c:pt>
                <c:pt idx="3503">
                  <c:v>2.9948999999999999</c:v>
                </c:pt>
                <c:pt idx="3504">
                  <c:v>2.9386999999999999</c:v>
                </c:pt>
                <c:pt idx="3505">
                  <c:v>2.9967000000000001</c:v>
                </c:pt>
                <c:pt idx="3506">
                  <c:v>2.9693000000000001</c:v>
                </c:pt>
                <c:pt idx="3507">
                  <c:v>2.9838</c:v>
                </c:pt>
                <c:pt idx="3508">
                  <c:v>3.0972</c:v>
                </c:pt>
                <c:pt idx="3509">
                  <c:v>2.9691999999999998</c:v>
                </c:pt>
                <c:pt idx="3510">
                  <c:v>2.9274</c:v>
                </c:pt>
                <c:pt idx="3511">
                  <c:v>2.9445000000000001</c:v>
                </c:pt>
                <c:pt idx="3512">
                  <c:v>2.9580000000000002</c:v>
                </c:pt>
                <c:pt idx="3513">
                  <c:v>2.9835000000000003</c:v>
                </c:pt>
                <c:pt idx="3514">
                  <c:v>2.9824999999999999</c:v>
                </c:pt>
                <c:pt idx="3515">
                  <c:v>2.9116</c:v>
                </c:pt>
                <c:pt idx="3516">
                  <c:v>2.8635999999999999</c:v>
                </c:pt>
                <c:pt idx="3517">
                  <c:v>2.9304999999999999</c:v>
                </c:pt>
                <c:pt idx="3518">
                  <c:v>3.0308000000000002</c:v>
                </c:pt>
                <c:pt idx="3519">
                  <c:v>3.1118000000000001</c:v>
                </c:pt>
                <c:pt idx="3520">
                  <c:v>3.16</c:v>
                </c:pt>
                <c:pt idx="3521">
                  <c:v>3.1823000000000001</c:v>
                </c:pt>
                <c:pt idx="3522">
                  <c:v>3.1823000000000001</c:v>
                </c:pt>
                <c:pt idx="3523">
                  <c:v>3.121</c:v>
                </c:pt>
                <c:pt idx="3524">
                  <c:v>3.1080000000000001</c:v>
                </c:pt>
                <c:pt idx="3525">
                  <c:v>3.1377000000000002</c:v>
                </c:pt>
                <c:pt idx="3526">
                  <c:v>3.0268000000000002</c:v>
                </c:pt>
                <c:pt idx="3527">
                  <c:v>2.9188999999999998</c:v>
                </c:pt>
                <c:pt idx="3528">
                  <c:v>2.8769999999999998</c:v>
                </c:pt>
                <c:pt idx="3529">
                  <c:v>2.8824000000000001</c:v>
                </c:pt>
                <c:pt idx="3530">
                  <c:v>2.9534000000000002</c:v>
                </c:pt>
                <c:pt idx="3531">
                  <c:v>2.9058000000000002</c:v>
                </c:pt>
                <c:pt idx="3532">
                  <c:v>2.9276</c:v>
                </c:pt>
                <c:pt idx="3533">
                  <c:v>2.8801999999999999</c:v>
                </c:pt>
                <c:pt idx="3534">
                  <c:v>2.9275000000000002</c:v>
                </c:pt>
                <c:pt idx="3535">
                  <c:v>3.0135999999999998</c:v>
                </c:pt>
                <c:pt idx="3536">
                  <c:v>2.9621</c:v>
                </c:pt>
                <c:pt idx="3537">
                  <c:v>3.0005999999999999</c:v>
                </c:pt>
                <c:pt idx="3538">
                  <c:v>2.9529000000000001</c:v>
                </c:pt>
                <c:pt idx="3539">
                  <c:v>2.9802999999999997</c:v>
                </c:pt>
                <c:pt idx="3540">
                  <c:v>2.9454000000000002</c:v>
                </c:pt>
                <c:pt idx="3541">
                  <c:v>2.7961</c:v>
                </c:pt>
                <c:pt idx="3542">
                  <c:v>2.7437</c:v>
                </c:pt>
                <c:pt idx="3543">
                  <c:v>2.6114000000000002</c:v>
                </c:pt>
                <c:pt idx="3544">
                  <c:v>2.6202000000000001</c:v>
                </c:pt>
                <c:pt idx="3545">
                  <c:v>2.4028</c:v>
                </c:pt>
                <c:pt idx="3546">
                  <c:v>2.5585</c:v>
                </c:pt>
                <c:pt idx="3547">
                  <c:v>2.3178999999999998</c:v>
                </c:pt>
                <c:pt idx="3548">
                  <c:v>2.2488000000000001</c:v>
                </c:pt>
                <c:pt idx="3549">
                  <c:v>2.1061000000000001</c:v>
                </c:pt>
                <c:pt idx="3550">
                  <c:v>2.3399000000000001</c:v>
                </c:pt>
                <c:pt idx="3551">
                  <c:v>2.2547999999999999</c:v>
                </c:pt>
                <c:pt idx="3552">
                  <c:v>2.3052999999999999</c:v>
                </c:pt>
                <c:pt idx="3553">
                  <c:v>2.2195999999999998</c:v>
                </c:pt>
                <c:pt idx="3554">
                  <c:v>2.1652</c:v>
                </c:pt>
                <c:pt idx="3555">
                  <c:v>2.0623999999999998</c:v>
                </c:pt>
                <c:pt idx="3556">
                  <c:v>2.0623</c:v>
                </c:pt>
                <c:pt idx="3557">
                  <c:v>2.1057999999999999</c:v>
                </c:pt>
                <c:pt idx="3558">
                  <c:v>2.153</c:v>
                </c:pt>
                <c:pt idx="3559">
                  <c:v>2.2993999999999999</c:v>
                </c:pt>
                <c:pt idx="3560">
                  <c:v>2.2286000000000001</c:v>
                </c:pt>
                <c:pt idx="3561">
                  <c:v>2.1899000000000002</c:v>
                </c:pt>
                <c:pt idx="3562">
                  <c:v>2.2561</c:v>
                </c:pt>
                <c:pt idx="3563">
                  <c:v>2.1766999999999999</c:v>
                </c:pt>
                <c:pt idx="3564">
                  <c:v>2.2233999999999998</c:v>
                </c:pt>
                <c:pt idx="3565">
                  <c:v>2.1301999999999999</c:v>
                </c:pt>
                <c:pt idx="3566">
                  <c:v>1.9857</c:v>
                </c:pt>
                <c:pt idx="3567">
                  <c:v>1.9857</c:v>
                </c:pt>
                <c:pt idx="3568">
                  <c:v>1.984</c:v>
                </c:pt>
                <c:pt idx="3569">
                  <c:v>2.0428999999999999</c:v>
                </c:pt>
                <c:pt idx="3570">
                  <c:v>1.9786999999999999</c:v>
                </c:pt>
                <c:pt idx="3571">
                  <c:v>1.9182999999999999</c:v>
                </c:pt>
                <c:pt idx="3572">
                  <c:v>1.9475</c:v>
                </c:pt>
                <c:pt idx="3573">
                  <c:v>1.9906000000000001</c:v>
                </c:pt>
                <c:pt idx="3574">
                  <c:v>1.9837</c:v>
                </c:pt>
                <c:pt idx="3575">
                  <c:v>2.0819999999999999</c:v>
                </c:pt>
                <c:pt idx="3576">
                  <c:v>2.0478999999999998</c:v>
                </c:pt>
                <c:pt idx="3577">
                  <c:v>1.9506000000000001</c:v>
                </c:pt>
                <c:pt idx="3578">
                  <c:v>1.9384999999999999</c:v>
                </c:pt>
                <c:pt idx="3579">
                  <c:v>1.8576000000000001</c:v>
                </c:pt>
                <c:pt idx="3580">
                  <c:v>1.718</c:v>
                </c:pt>
                <c:pt idx="3581">
                  <c:v>1.8334000000000001</c:v>
                </c:pt>
                <c:pt idx="3582">
                  <c:v>1.9001999999999999</c:v>
                </c:pt>
                <c:pt idx="3583">
                  <c:v>1.9710999999999999</c:v>
                </c:pt>
                <c:pt idx="3584">
                  <c:v>1.9797</c:v>
                </c:pt>
                <c:pt idx="3585">
                  <c:v>1.9962</c:v>
                </c:pt>
                <c:pt idx="3586">
                  <c:v>1.9154</c:v>
                </c:pt>
                <c:pt idx="3587">
                  <c:v>1.756</c:v>
                </c:pt>
                <c:pt idx="3588">
                  <c:v>1.8207</c:v>
                </c:pt>
                <c:pt idx="3589">
                  <c:v>1.8877000000000002</c:v>
                </c:pt>
                <c:pt idx="3590">
                  <c:v>1.9872000000000001</c:v>
                </c:pt>
                <c:pt idx="3591">
                  <c:v>2.0764</c:v>
                </c:pt>
                <c:pt idx="3592">
                  <c:v>2.0764</c:v>
                </c:pt>
                <c:pt idx="3593">
                  <c:v>2.1496</c:v>
                </c:pt>
                <c:pt idx="3594">
                  <c:v>2.2101000000000002</c:v>
                </c:pt>
                <c:pt idx="3595">
                  <c:v>2.1833999999999998</c:v>
                </c:pt>
                <c:pt idx="3596">
                  <c:v>2.2477</c:v>
                </c:pt>
                <c:pt idx="3597">
                  <c:v>2.1549999999999998</c:v>
                </c:pt>
                <c:pt idx="3598">
                  <c:v>2.1762999999999999</c:v>
                </c:pt>
                <c:pt idx="3599">
                  <c:v>2.1602999999999999</c:v>
                </c:pt>
                <c:pt idx="3600">
                  <c:v>2.1888000000000001</c:v>
                </c:pt>
                <c:pt idx="3601">
                  <c:v>2.2191999999999998</c:v>
                </c:pt>
                <c:pt idx="3602">
                  <c:v>2.2336</c:v>
                </c:pt>
                <c:pt idx="3603">
                  <c:v>2.1089000000000002</c:v>
                </c:pt>
                <c:pt idx="3604">
                  <c:v>2.2040999999999999</c:v>
                </c:pt>
                <c:pt idx="3605">
                  <c:v>2.3963999999999999</c:v>
                </c:pt>
                <c:pt idx="3606">
                  <c:v>2.3167</c:v>
                </c:pt>
                <c:pt idx="3607">
                  <c:v>2.1133000000000002</c:v>
                </c:pt>
                <c:pt idx="3608">
                  <c:v>1.9889000000000001</c:v>
                </c:pt>
                <c:pt idx="3609">
                  <c:v>1.9854000000000001</c:v>
                </c:pt>
                <c:pt idx="3610">
                  <c:v>2.0733999999999999</c:v>
                </c:pt>
                <c:pt idx="3611">
                  <c:v>2.0327000000000002</c:v>
                </c:pt>
                <c:pt idx="3612">
                  <c:v>2.0371000000000001</c:v>
                </c:pt>
                <c:pt idx="3613">
                  <c:v>2.0769000000000002</c:v>
                </c:pt>
                <c:pt idx="3614">
                  <c:v>1.9615</c:v>
                </c:pt>
                <c:pt idx="3615">
                  <c:v>2.0564</c:v>
                </c:pt>
                <c:pt idx="3616">
                  <c:v>2.0564</c:v>
                </c:pt>
                <c:pt idx="3617">
                  <c:v>2.0556000000000001</c:v>
                </c:pt>
                <c:pt idx="3618">
                  <c:v>2.0451000000000001</c:v>
                </c:pt>
                <c:pt idx="3619">
                  <c:v>2</c:v>
                </c:pt>
                <c:pt idx="3620">
                  <c:v>1.9601999999999999</c:v>
                </c:pt>
                <c:pt idx="3621">
                  <c:v>2.0104000000000002</c:v>
                </c:pt>
                <c:pt idx="3622">
                  <c:v>1.9550000000000001</c:v>
                </c:pt>
                <c:pt idx="3623">
                  <c:v>1.917</c:v>
                </c:pt>
                <c:pt idx="3624">
                  <c:v>1.8835</c:v>
                </c:pt>
                <c:pt idx="3625">
                  <c:v>1.8835</c:v>
                </c:pt>
                <c:pt idx="3626">
                  <c:v>1.9635</c:v>
                </c:pt>
                <c:pt idx="3627">
                  <c:v>1.9739</c:v>
                </c:pt>
                <c:pt idx="3628">
                  <c:v>1.9912999999999998</c:v>
                </c:pt>
                <c:pt idx="3629">
                  <c:v>2.0680000000000001</c:v>
                </c:pt>
                <c:pt idx="3630">
                  <c:v>2.0872999999999999</c:v>
                </c:pt>
                <c:pt idx="3631">
                  <c:v>2.0331000000000001</c:v>
                </c:pt>
                <c:pt idx="3632">
                  <c:v>2.0436000000000001</c:v>
                </c:pt>
                <c:pt idx="3633">
                  <c:v>2.0891000000000002</c:v>
                </c:pt>
                <c:pt idx="3634">
                  <c:v>2.0295999999999998</c:v>
                </c:pt>
                <c:pt idx="3635">
                  <c:v>1.9704000000000002</c:v>
                </c:pt>
                <c:pt idx="3636">
                  <c:v>2.0611000000000002</c:v>
                </c:pt>
                <c:pt idx="3637">
                  <c:v>2.0121000000000002</c:v>
                </c:pt>
                <c:pt idx="3638">
                  <c:v>1.9651000000000001</c:v>
                </c:pt>
                <c:pt idx="3639">
                  <c:v>1.9026999999999998</c:v>
                </c:pt>
                <c:pt idx="3640">
                  <c:v>1.9079000000000002</c:v>
                </c:pt>
                <c:pt idx="3641">
                  <c:v>1.8473999999999999</c:v>
                </c:pt>
                <c:pt idx="3642">
                  <c:v>1.8096000000000001</c:v>
                </c:pt>
                <c:pt idx="3643">
                  <c:v>1.9233</c:v>
                </c:pt>
                <c:pt idx="3644">
                  <c:v>1.9668000000000001</c:v>
                </c:pt>
                <c:pt idx="3645">
                  <c:v>1.9476</c:v>
                </c:pt>
                <c:pt idx="3646">
                  <c:v>2.0244</c:v>
                </c:pt>
                <c:pt idx="3647">
                  <c:v>2.0244</c:v>
                </c:pt>
                <c:pt idx="3648">
                  <c:v>2.0051999999999999</c:v>
                </c:pt>
                <c:pt idx="3649">
                  <c:v>1.9161999999999999</c:v>
                </c:pt>
                <c:pt idx="3650">
                  <c:v>1.8988</c:v>
                </c:pt>
                <c:pt idx="3651">
                  <c:v>1.8761999999999999</c:v>
                </c:pt>
                <c:pt idx="3652">
                  <c:v>1.8761999999999999</c:v>
                </c:pt>
                <c:pt idx="3653">
                  <c:v>1.9474</c:v>
                </c:pt>
                <c:pt idx="3654">
                  <c:v>1.9771000000000001</c:v>
                </c:pt>
                <c:pt idx="3655">
                  <c:v>1.9946000000000002</c:v>
                </c:pt>
                <c:pt idx="3656">
                  <c:v>1.9578</c:v>
                </c:pt>
                <c:pt idx="3657">
                  <c:v>1.9578</c:v>
                </c:pt>
                <c:pt idx="3658">
                  <c:v>1.9683000000000002</c:v>
                </c:pt>
                <c:pt idx="3659">
                  <c:v>1.9036999999999999</c:v>
                </c:pt>
                <c:pt idx="3660">
                  <c:v>1.9228000000000001</c:v>
                </c:pt>
                <c:pt idx="3661">
                  <c:v>1.8635999999999999</c:v>
                </c:pt>
                <c:pt idx="3662">
                  <c:v>1.8635999999999999</c:v>
                </c:pt>
                <c:pt idx="3663">
                  <c:v>1.8566</c:v>
                </c:pt>
                <c:pt idx="3664">
                  <c:v>1.8982999999999999</c:v>
                </c:pt>
                <c:pt idx="3665">
                  <c:v>1.9769999999999999</c:v>
                </c:pt>
                <c:pt idx="3666">
                  <c:v>2.0246</c:v>
                </c:pt>
                <c:pt idx="3667">
                  <c:v>2.0510999999999999</c:v>
                </c:pt>
                <c:pt idx="3668">
                  <c:v>2.06</c:v>
                </c:pt>
                <c:pt idx="3669">
                  <c:v>1.9946000000000002</c:v>
                </c:pt>
                <c:pt idx="3670">
                  <c:v>1.9313</c:v>
                </c:pt>
                <c:pt idx="3671">
                  <c:v>1.891</c:v>
                </c:pt>
                <c:pt idx="3672">
                  <c:v>1.8439000000000001</c:v>
                </c:pt>
                <c:pt idx="3673">
                  <c:v>1.7970999999999999</c:v>
                </c:pt>
                <c:pt idx="3674">
                  <c:v>1.8265</c:v>
                </c:pt>
                <c:pt idx="3675">
                  <c:v>1.8212000000000002</c:v>
                </c:pt>
                <c:pt idx="3676">
                  <c:v>1.9224000000000001</c:v>
                </c:pt>
                <c:pt idx="3677">
                  <c:v>1.9066000000000001</c:v>
                </c:pt>
                <c:pt idx="3678">
                  <c:v>1.9734</c:v>
                </c:pt>
                <c:pt idx="3679">
                  <c:v>1.9822</c:v>
                </c:pt>
                <c:pt idx="3680">
                  <c:v>2.0364</c:v>
                </c:pt>
                <c:pt idx="3681">
                  <c:v>1.9862</c:v>
                </c:pt>
                <c:pt idx="3682">
                  <c:v>1.9741</c:v>
                </c:pt>
                <c:pt idx="3683">
                  <c:v>1.9361000000000002</c:v>
                </c:pt>
                <c:pt idx="3684">
                  <c:v>1.9275</c:v>
                </c:pt>
                <c:pt idx="3685">
                  <c:v>1.9826999999999999</c:v>
                </c:pt>
                <c:pt idx="3686">
                  <c:v>2.0017</c:v>
                </c:pt>
                <c:pt idx="3687">
                  <c:v>2.0017</c:v>
                </c:pt>
                <c:pt idx="3688">
                  <c:v>2.0590999999999999</c:v>
                </c:pt>
                <c:pt idx="3689">
                  <c:v>2.0034000000000001</c:v>
                </c:pt>
                <c:pt idx="3690">
                  <c:v>1.9965000000000002</c:v>
                </c:pt>
                <c:pt idx="3691">
                  <c:v>1.9757</c:v>
                </c:pt>
                <c:pt idx="3692">
                  <c:v>1.9255</c:v>
                </c:pt>
                <c:pt idx="3693">
                  <c:v>1.9428000000000001</c:v>
                </c:pt>
                <c:pt idx="3694">
                  <c:v>1.9704999999999999</c:v>
                </c:pt>
                <c:pt idx="3695">
                  <c:v>2.0261</c:v>
                </c:pt>
                <c:pt idx="3696">
                  <c:v>1.9739</c:v>
                </c:pt>
                <c:pt idx="3697">
                  <c:v>2.0104000000000002</c:v>
                </c:pt>
                <c:pt idx="3698">
                  <c:v>1.9426999999999999</c:v>
                </c:pt>
                <c:pt idx="3699">
                  <c:v>1.9756</c:v>
                </c:pt>
                <c:pt idx="3700">
                  <c:v>2.0121000000000002</c:v>
                </c:pt>
                <c:pt idx="3701">
                  <c:v>2.0278999999999998</c:v>
                </c:pt>
                <c:pt idx="3702">
                  <c:v>2.0331000000000001</c:v>
                </c:pt>
                <c:pt idx="3703">
                  <c:v>2.1263000000000001</c:v>
                </c:pt>
                <c:pt idx="3704">
                  <c:v>2.2686000000000002</c:v>
                </c:pt>
                <c:pt idx="3705">
                  <c:v>2.2793999999999999</c:v>
                </c:pt>
                <c:pt idx="3706">
                  <c:v>2.294</c:v>
                </c:pt>
                <c:pt idx="3707">
                  <c:v>2.3772000000000002</c:v>
                </c:pt>
                <c:pt idx="3708">
                  <c:v>2.3590999999999998</c:v>
                </c:pt>
                <c:pt idx="3709">
                  <c:v>2.2959999999999998</c:v>
                </c:pt>
                <c:pt idx="3710">
                  <c:v>2.2781000000000002</c:v>
                </c:pt>
                <c:pt idx="3711">
                  <c:v>2.2317</c:v>
                </c:pt>
                <c:pt idx="3712">
                  <c:v>2.2479</c:v>
                </c:pt>
                <c:pt idx="3713">
                  <c:v>2.1836000000000002</c:v>
                </c:pt>
                <c:pt idx="3714">
                  <c:v>2.1997</c:v>
                </c:pt>
                <c:pt idx="3715">
                  <c:v>2.1587000000000001</c:v>
                </c:pt>
                <c:pt idx="3716">
                  <c:v>2.2088000000000001</c:v>
                </c:pt>
                <c:pt idx="3717">
                  <c:v>2.1819999999999999</c:v>
                </c:pt>
                <c:pt idx="3718">
                  <c:v>2.2988</c:v>
                </c:pt>
                <c:pt idx="3719">
                  <c:v>2.2233000000000001</c:v>
                </c:pt>
                <c:pt idx="3720">
                  <c:v>2.1804999999999999</c:v>
                </c:pt>
                <c:pt idx="3721">
                  <c:v>2.0545</c:v>
                </c:pt>
                <c:pt idx="3722">
                  <c:v>2.0474000000000001</c:v>
                </c:pt>
                <c:pt idx="3723">
                  <c:v>1.9823</c:v>
                </c:pt>
                <c:pt idx="3724">
                  <c:v>2.0350999999999999</c:v>
                </c:pt>
                <c:pt idx="3725">
                  <c:v>2.0510000000000002</c:v>
                </c:pt>
                <c:pt idx="3726">
                  <c:v>1.9823</c:v>
                </c:pt>
                <c:pt idx="3727">
                  <c:v>1.9805000000000001</c:v>
                </c:pt>
                <c:pt idx="3728">
                  <c:v>1.9981</c:v>
                </c:pt>
                <c:pt idx="3729">
                  <c:v>1.9752999999999998</c:v>
                </c:pt>
                <c:pt idx="3730">
                  <c:v>1.9664999999999999</c:v>
                </c:pt>
                <c:pt idx="3731">
                  <c:v>1.9628999999999999</c:v>
                </c:pt>
                <c:pt idx="3732">
                  <c:v>1.9348999999999998</c:v>
                </c:pt>
                <c:pt idx="3733">
                  <c:v>1.9735</c:v>
                </c:pt>
                <c:pt idx="3734">
                  <c:v>1.984</c:v>
                </c:pt>
                <c:pt idx="3735">
                  <c:v>1.9382999999999999</c:v>
                </c:pt>
                <c:pt idx="3736">
                  <c:v>1.9348000000000001</c:v>
                </c:pt>
                <c:pt idx="3737">
                  <c:v>1.9137</c:v>
                </c:pt>
                <c:pt idx="3738">
                  <c:v>1.9435</c:v>
                </c:pt>
                <c:pt idx="3739">
                  <c:v>1.9277</c:v>
                </c:pt>
                <c:pt idx="3740">
                  <c:v>1.9312</c:v>
                </c:pt>
                <c:pt idx="3741">
                  <c:v>1.8786</c:v>
                </c:pt>
                <c:pt idx="3742">
                  <c:v>1.8715999999999999</c:v>
                </c:pt>
                <c:pt idx="3743">
                  <c:v>1.8401999999999998</c:v>
                </c:pt>
                <c:pt idx="3744">
                  <c:v>1.8227</c:v>
                </c:pt>
                <c:pt idx="3745">
                  <c:v>1.867</c:v>
                </c:pt>
                <c:pt idx="3746">
                  <c:v>1.8376000000000001</c:v>
                </c:pt>
                <c:pt idx="3747">
                  <c:v>1.7637</c:v>
                </c:pt>
                <c:pt idx="3748">
                  <c:v>1.7671000000000001</c:v>
                </c:pt>
                <c:pt idx="3749">
                  <c:v>1.7603</c:v>
                </c:pt>
                <c:pt idx="3750">
                  <c:v>1.6971000000000001</c:v>
                </c:pt>
                <c:pt idx="3751">
                  <c:v>1.7225999999999999</c:v>
                </c:pt>
                <c:pt idx="3752">
                  <c:v>1.7414000000000001</c:v>
                </c:pt>
                <c:pt idx="3753">
                  <c:v>1.7688000000000001</c:v>
                </c:pt>
                <c:pt idx="3754">
                  <c:v>1.7345999999999999</c:v>
                </c:pt>
                <c:pt idx="3755">
                  <c:v>1.7774000000000001</c:v>
                </c:pt>
                <c:pt idx="3756">
                  <c:v>1.738</c:v>
                </c:pt>
                <c:pt idx="3757">
                  <c:v>1.738</c:v>
                </c:pt>
                <c:pt idx="3758">
                  <c:v>1.7448000000000001</c:v>
                </c:pt>
                <c:pt idx="3759">
                  <c:v>1.6219999999999999</c:v>
                </c:pt>
                <c:pt idx="3760">
                  <c:v>1.5577999999999999</c:v>
                </c:pt>
                <c:pt idx="3761">
                  <c:v>1.452</c:v>
                </c:pt>
                <c:pt idx="3762">
                  <c:v>1.5239</c:v>
                </c:pt>
                <c:pt idx="3763">
                  <c:v>1.5744</c:v>
                </c:pt>
                <c:pt idx="3764">
                  <c:v>1.6592</c:v>
                </c:pt>
                <c:pt idx="3765">
                  <c:v>1.6388</c:v>
                </c:pt>
                <c:pt idx="3766">
                  <c:v>1.6353</c:v>
                </c:pt>
                <c:pt idx="3767">
                  <c:v>1.5859999999999999</c:v>
                </c:pt>
                <c:pt idx="3768">
                  <c:v>1.6642000000000001</c:v>
                </c:pt>
                <c:pt idx="3769">
                  <c:v>1.5927</c:v>
                </c:pt>
                <c:pt idx="3770">
                  <c:v>1.6419999999999999</c:v>
                </c:pt>
                <c:pt idx="3771">
                  <c:v>1.5773000000000001</c:v>
                </c:pt>
                <c:pt idx="3772">
                  <c:v>1.5737999999999999</c:v>
                </c:pt>
                <c:pt idx="3773">
                  <c:v>1.6196999999999999</c:v>
                </c:pt>
                <c:pt idx="3774">
                  <c:v>1.6572</c:v>
                </c:pt>
                <c:pt idx="3775">
                  <c:v>1.6162000000000001</c:v>
                </c:pt>
                <c:pt idx="3776">
                  <c:v>1.6741999999999999</c:v>
                </c:pt>
                <c:pt idx="3777">
                  <c:v>1.6024</c:v>
                </c:pt>
                <c:pt idx="3778">
                  <c:v>1.6261999999999999</c:v>
                </c:pt>
                <c:pt idx="3779">
                  <c:v>1.6177000000000001</c:v>
                </c:pt>
                <c:pt idx="3780">
                  <c:v>1.5768</c:v>
                </c:pt>
                <c:pt idx="3781">
                  <c:v>1.6449</c:v>
                </c:pt>
                <c:pt idx="3782">
                  <c:v>1.5885</c:v>
                </c:pt>
                <c:pt idx="3783">
                  <c:v>1.6294</c:v>
                </c:pt>
                <c:pt idx="3784">
                  <c:v>1.6294</c:v>
                </c:pt>
                <c:pt idx="3785">
                  <c:v>1.5969</c:v>
                </c:pt>
                <c:pt idx="3786">
                  <c:v>1.5491000000000001</c:v>
                </c:pt>
                <c:pt idx="3787">
                  <c:v>1.5117</c:v>
                </c:pt>
                <c:pt idx="3788">
                  <c:v>1.5015000000000001</c:v>
                </c:pt>
                <c:pt idx="3789">
                  <c:v>1.5167000000000002</c:v>
                </c:pt>
                <c:pt idx="3790">
                  <c:v>1.4742999999999999</c:v>
                </c:pt>
                <c:pt idx="3791">
                  <c:v>1.4876</c:v>
                </c:pt>
                <c:pt idx="3792">
                  <c:v>1.4723999999999999</c:v>
                </c:pt>
                <c:pt idx="3793">
                  <c:v>1.5078</c:v>
                </c:pt>
                <c:pt idx="3794">
                  <c:v>1.4942</c:v>
                </c:pt>
                <c:pt idx="3795">
                  <c:v>1.5077</c:v>
                </c:pt>
                <c:pt idx="3796">
                  <c:v>1.4567000000000001</c:v>
                </c:pt>
                <c:pt idx="3797">
                  <c:v>1.4262999999999999</c:v>
                </c:pt>
                <c:pt idx="3798">
                  <c:v>1.3875</c:v>
                </c:pt>
                <c:pt idx="3799">
                  <c:v>1.3975</c:v>
                </c:pt>
                <c:pt idx="3800">
                  <c:v>1.4378</c:v>
                </c:pt>
                <c:pt idx="3801">
                  <c:v>1.5463</c:v>
                </c:pt>
                <c:pt idx="3802">
                  <c:v>1.5019</c:v>
                </c:pt>
                <c:pt idx="3803">
                  <c:v>1.4679</c:v>
                </c:pt>
                <c:pt idx="3804">
                  <c:v>1.524</c:v>
                </c:pt>
                <c:pt idx="3805">
                  <c:v>1.4779</c:v>
                </c:pt>
                <c:pt idx="3806">
                  <c:v>1.5630999999999999</c:v>
                </c:pt>
                <c:pt idx="3807">
                  <c:v>1.5664</c:v>
                </c:pt>
                <c:pt idx="3808">
                  <c:v>1.6282999999999999</c:v>
                </c:pt>
                <c:pt idx="3809">
                  <c:v>1.6491</c:v>
                </c:pt>
                <c:pt idx="3810">
                  <c:v>1.6880999999999999</c:v>
                </c:pt>
                <c:pt idx="3811">
                  <c:v>1.6573</c:v>
                </c:pt>
                <c:pt idx="3812">
                  <c:v>1.6642000000000001</c:v>
                </c:pt>
                <c:pt idx="3813">
                  <c:v>1.7378</c:v>
                </c:pt>
                <c:pt idx="3814">
                  <c:v>1.8155000000000001</c:v>
                </c:pt>
                <c:pt idx="3815">
                  <c:v>1.8346</c:v>
                </c:pt>
                <c:pt idx="3816">
                  <c:v>1.8105</c:v>
                </c:pt>
                <c:pt idx="3817">
                  <c:v>1.8052999999999999</c:v>
                </c:pt>
                <c:pt idx="3818">
                  <c:v>1.7984</c:v>
                </c:pt>
                <c:pt idx="3819">
                  <c:v>1.6916</c:v>
                </c:pt>
                <c:pt idx="3820">
                  <c:v>1.6778999999999999</c:v>
                </c:pt>
                <c:pt idx="3821">
                  <c:v>1.6865000000000001</c:v>
                </c:pt>
                <c:pt idx="3822">
                  <c:v>1.6505999999999998</c:v>
                </c:pt>
                <c:pt idx="3823">
                  <c:v>1.6335</c:v>
                </c:pt>
                <c:pt idx="3824">
                  <c:v>1.6505999999999998</c:v>
                </c:pt>
                <c:pt idx="3825">
                  <c:v>1.6233</c:v>
                </c:pt>
                <c:pt idx="3826">
                  <c:v>1.5484</c:v>
                </c:pt>
                <c:pt idx="3827">
                  <c:v>1.5484</c:v>
                </c:pt>
                <c:pt idx="3828">
                  <c:v>1.5722</c:v>
                </c:pt>
                <c:pt idx="3829">
                  <c:v>1.5960000000000001</c:v>
                </c:pt>
                <c:pt idx="3830">
                  <c:v>1.6781000000000001</c:v>
                </c:pt>
                <c:pt idx="3831">
                  <c:v>1.6677999999999999</c:v>
                </c:pt>
                <c:pt idx="3832">
                  <c:v>1.6541000000000001</c:v>
                </c:pt>
                <c:pt idx="3833">
                  <c:v>1.7004999999999999</c:v>
                </c:pt>
                <c:pt idx="3834">
                  <c:v>1.7576000000000001</c:v>
                </c:pt>
                <c:pt idx="3835">
                  <c:v>1.7229999999999999</c:v>
                </c:pt>
                <c:pt idx="3836">
                  <c:v>1.8660000000000001</c:v>
                </c:pt>
                <c:pt idx="3837">
                  <c:v>1.8414999999999999</c:v>
                </c:pt>
                <c:pt idx="3838">
                  <c:v>1.8083</c:v>
                </c:pt>
                <c:pt idx="3839">
                  <c:v>1.7718</c:v>
                </c:pt>
                <c:pt idx="3840">
                  <c:v>1.764</c:v>
                </c:pt>
                <c:pt idx="3841">
                  <c:v>1.7528000000000001</c:v>
                </c:pt>
                <c:pt idx="3842">
                  <c:v>1.7094</c:v>
                </c:pt>
                <c:pt idx="3843">
                  <c:v>1.6661999999999999</c:v>
                </c:pt>
                <c:pt idx="3844">
                  <c:v>1.6095000000000002</c:v>
                </c:pt>
                <c:pt idx="3845">
                  <c:v>1.6541999999999999</c:v>
                </c:pt>
                <c:pt idx="3846">
                  <c:v>1.6335</c:v>
                </c:pt>
                <c:pt idx="3847">
                  <c:v>1.6249</c:v>
                </c:pt>
                <c:pt idx="3848">
                  <c:v>1.6198000000000001</c:v>
                </c:pt>
                <c:pt idx="3849">
                  <c:v>1.6146</c:v>
                </c:pt>
                <c:pt idx="3850">
                  <c:v>1.6732</c:v>
                </c:pt>
                <c:pt idx="3851">
                  <c:v>1.7427999999999999</c:v>
                </c:pt>
                <c:pt idx="3852">
                  <c:v>1.7427999999999999</c:v>
                </c:pt>
                <c:pt idx="3853">
                  <c:v>1.7132000000000001</c:v>
                </c:pt>
                <c:pt idx="3854">
                  <c:v>1.6741999999999999</c:v>
                </c:pt>
                <c:pt idx="3855">
                  <c:v>1.6699000000000002</c:v>
                </c:pt>
                <c:pt idx="3856">
                  <c:v>1.6560000000000001</c:v>
                </c:pt>
                <c:pt idx="3857">
                  <c:v>1.663</c:v>
                </c:pt>
                <c:pt idx="3858">
                  <c:v>1.7185999999999999</c:v>
                </c:pt>
                <c:pt idx="3859">
                  <c:v>1.8185</c:v>
                </c:pt>
                <c:pt idx="3860">
                  <c:v>1.8344</c:v>
                </c:pt>
                <c:pt idx="3861">
                  <c:v>1.7633000000000001</c:v>
                </c:pt>
                <c:pt idx="3862">
                  <c:v>1.8134000000000001</c:v>
                </c:pt>
                <c:pt idx="3863">
                  <c:v>1.7572000000000001</c:v>
                </c:pt>
                <c:pt idx="3864">
                  <c:v>1.7888999999999999</c:v>
                </c:pt>
                <c:pt idx="3865">
                  <c:v>1.8233000000000001</c:v>
                </c:pt>
                <c:pt idx="3866">
                  <c:v>1.7450999999999999</c:v>
                </c:pt>
                <c:pt idx="3867">
                  <c:v>1.7189000000000001</c:v>
                </c:pt>
                <c:pt idx="3868">
                  <c:v>1.7189000000000001</c:v>
                </c:pt>
                <c:pt idx="3869">
                  <c:v>1.6901000000000002</c:v>
                </c:pt>
                <c:pt idx="3870">
                  <c:v>1.7242</c:v>
                </c:pt>
                <c:pt idx="3871">
                  <c:v>1.7147000000000001</c:v>
                </c:pt>
                <c:pt idx="3872">
                  <c:v>1.6840999999999999</c:v>
                </c:pt>
                <c:pt idx="3873">
                  <c:v>1.7507000000000001</c:v>
                </c:pt>
                <c:pt idx="3874">
                  <c:v>1.6465999999999998</c:v>
                </c:pt>
                <c:pt idx="3875">
                  <c:v>1.6148</c:v>
                </c:pt>
                <c:pt idx="3876">
                  <c:v>1.6063000000000001</c:v>
                </c:pt>
                <c:pt idx="3877">
                  <c:v>1.6063000000000001</c:v>
                </c:pt>
                <c:pt idx="3878">
                  <c:v>1.5945</c:v>
                </c:pt>
                <c:pt idx="3879">
                  <c:v>1.5911</c:v>
                </c:pt>
                <c:pt idx="3880">
                  <c:v>1.5928</c:v>
                </c:pt>
                <c:pt idx="3881">
                  <c:v>1.58</c:v>
                </c:pt>
                <c:pt idx="3882">
                  <c:v>1.6131</c:v>
                </c:pt>
                <c:pt idx="3883">
                  <c:v>1.6659000000000002</c:v>
                </c:pt>
                <c:pt idx="3884">
                  <c:v>1.6796</c:v>
                </c:pt>
                <c:pt idx="3885">
                  <c:v>1.6796</c:v>
                </c:pt>
                <c:pt idx="3886">
                  <c:v>1.6899</c:v>
                </c:pt>
                <c:pt idx="3887">
                  <c:v>1.6625000000000001</c:v>
                </c:pt>
                <c:pt idx="3888">
                  <c:v>1.6369</c:v>
                </c:pt>
                <c:pt idx="3889">
                  <c:v>1.6284000000000001</c:v>
                </c:pt>
                <c:pt idx="3890">
                  <c:v>1.6147</c:v>
                </c:pt>
                <c:pt idx="3891">
                  <c:v>1.6156000000000001</c:v>
                </c:pt>
                <c:pt idx="3892">
                  <c:v>1.6207</c:v>
                </c:pt>
                <c:pt idx="3893">
                  <c:v>1.6028</c:v>
                </c:pt>
                <c:pt idx="3894">
                  <c:v>1.5874999999999999</c:v>
                </c:pt>
                <c:pt idx="3895">
                  <c:v>1.5857000000000001</c:v>
                </c:pt>
                <c:pt idx="3896">
                  <c:v>1.6215000000000002</c:v>
                </c:pt>
                <c:pt idx="3897">
                  <c:v>1.6164000000000001</c:v>
                </c:pt>
                <c:pt idx="3898">
                  <c:v>1.6541000000000001</c:v>
                </c:pt>
                <c:pt idx="3899">
                  <c:v>1.698</c:v>
                </c:pt>
                <c:pt idx="3900">
                  <c:v>1.7299</c:v>
                </c:pt>
                <c:pt idx="3901">
                  <c:v>1.7015</c:v>
                </c:pt>
                <c:pt idx="3902">
                  <c:v>1.7717000000000001</c:v>
                </c:pt>
                <c:pt idx="3903">
                  <c:v>1.8169999999999999</c:v>
                </c:pt>
                <c:pt idx="3904">
                  <c:v>1.8014000000000001</c:v>
                </c:pt>
                <c:pt idx="3905">
                  <c:v>1.7962</c:v>
                </c:pt>
                <c:pt idx="3906">
                  <c:v>1.7623</c:v>
                </c:pt>
                <c:pt idx="3907">
                  <c:v>1.7737000000000001</c:v>
                </c:pt>
                <c:pt idx="3908">
                  <c:v>1.7737000000000001</c:v>
                </c:pt>
                <c:pt idx="3909">
                  <c:v>1.7511000000000001</c:v>
                </c:pt>
                <c:pt idx="3910">
                  <c:v>1.7364000000000002</c:v>
                </c:pt>
                <c:pt idx="3911">
                  <c:v>1.7008999999999999</c:v>
                </c:pt>
                <c:pt idx="3912">
                  <c:v>1.7574000000000001</c:v>
                </c:pt>
                <c:pt idx="3913">
                  <c:v>1.7574000000000001</c:v>
                </c:pt>
                <c:pt idx="3914">
                  <c:v>1.8371</c:v>
                </c:pt>
                <c:pt idx="3915">
                  <c:v>1.9121000000000001</c:v>
                </c:pt>
                <c:pt idx="3916">
                  <c:v>1.8991</c:v>
                </c:pt>
                <c:pt idx="3917">
                  <c:v>1.8974</c:v>
                </c:pt>
                <c:pt idx="3918">
                  <c:v>1.8683000000000001</c:v>
                </c:pt>
                <c:pt idx="3919">
                  <c:v>1.8568</c:v>
                </c:pt>
                <c:pt idx="3920">
                  <c:v>1.8957999999999999</c:v>
                </c:pt>
                <c:pt idx="3921">
                  <c:v>1.8677000000000001</c:v>
                </c:pt>
                <c:pt idx="3922">
                  <c:v>1.8448</c:v>
                </c:pt>
                <c:pt idx="3923">
                  <c:v>1.8359999999999999</c:v>
                </c:pt>
                <c:pt idx="3924">
                  <c:v>1.8185</c:v>
                </c:pt>
                <c:pt idx="3925">
                  <c:v>1.8794</c:v>
                </c:pt>
                <c:pt idx="3926">
                  <c:v>1.8416000000000001</c:v>
                </c:pt>
                <c:pt idx="3927">
                  <c:v>1.8416000000000001</c:v>
                </c:pt>
                <c:pt idx="3928">
                  <c:v>1.8416999999999999</c:v>
                </c:pt>
                <c:pt idx="3929">
                  <c:v>1.8241000000000001</c:v>
                </c:pt>
                <c:pt idx="3930">
                  <c:v>1.8498000000000001</c:v>
                </c:pt>
                <c:pt idx="3931">
                  <c:v>1.9487000000000001</c:v>
                </c:pt>
                <c:pt idx="3932">
                  <c:v>1.9613</c:v>
                </c:pt>
                <c:pt idx="3933">
                  <c:v>1.9990999999999999</c:v>
                </c:pt>
                <c:pt idx="3934">
                  <c:v>1.992</c:v>
                </c:pt>
                <c:pt idx="3935">
                  <c:v>1.9849000000000001</c:v>
                </c:pt>
                <c:pt idx="3936">
                  <c:v>2.0148999999999999</c:v>
                </c:pt>
                <c:pt idx="3937">
                  <c:v>1.9548000000000001</c:v>
                </c:pt>
                <c:pt idx="3938">
                  <c:v>1.998</c:v>
                </c:pt>
                <c:pt idx="3939">
                  <c:v>1.9603000000000002</c:v>
                </c:pt>
                <c:pt idx="3940">
                  <c:v>1.9567999999999999</c:v>
                </c:pt>
                <c:pt idx="3941">
                  <c:v>1.9499</c:v>
                </c:pt>
                <c:pt idx="3942">
                  <c:v>1.9635</c:v>
                </c:pt>
                <c:pt idx="3943">
                  <c:v>1.9769999999999999</c:v>
                </c:pt>
                <c:pt idx="3944">
                  <c:v>2.0276999999999998</c:v>
                </c:pt>
                <c:pt idx="3945">
                  <c:v>1.9973999999999998</c:v>
                </c:pt>
                <c:pt idx="3946">
                  <c:v>2.0017</c:v>
                </c:pt>
                <c:pt idx="3947">
                  <c:v>2.0017</c:v>
                </c:pt>
                <c:pt idx="3948">
                  <c:v>2.0278</c:v>
                </c:pt>
                <c:pt idx="3949">
                  <c:v>2.0087000000000002</c:v>
                </c:pt>
                <c:pt idx="3950">
                  <c:v>1.9765999999999999</c:v>
                </c:pt>
                <c:pt idx="3951">
                  <c:v>1.9619</c:v>
                </c:pt>
                <c:pt idx="3952">
                  <c:v>1.8637000000000001</c:v>
                </c:pt>
                <c:pt idx="3953">
                  <c:v>1.8808</c:v>
                </c:pt>
                <c:pt idx="3954">
                  <c:v>1.9014</c:v>
                </c:pt>
                <c:pt idx="3955">
                  <c:v>1.8755999999999999</c:v>
                </c:pt>
                <c:pt idx="3956">
                  <c:v>1.8411999999999999</c:v>
                </c:pt>
                <c:pt idx="3957">
                  <c:v>1.8754999999999999</c:v>
                </c:pt>
                <c:pt idx="3958">
                  <c:v>1.8978000000000002</c:v>
                </c:pt>
                <c:pt idx="3959">
                  <c:v>1.9375</c:v>
                </c:pt>
                <c:pt idx="3960">
                  <c:v>1.9965000000000002</c:v>
                </c:pt>
                <c:pt idx="3961">
                  <c:v>2.0427</c:v>
                </c:pt>
                <c:pt idx="3962">
                  <c:v>2.0575999999999999</c:v>
                </c:pt>
                <c:pt idx="3963">
                  <c:v>2.0156000000000001</c:v>
                </c:pt>
                <c:pt idx="3964">
                  <c:v>2.0209000000000001</c:v>
                </c:pt>
                <c:pt idx="3965">
                  <c:v>2.0295999999999998</c:v>
                </c:pt>
                <c:pt idx="3966">
                  <c:v>1.9895</c:v>
                </c:pt>
                <c:pt idx="3967">
                  <c:v>1.9546000000000001</c:v>
                </c:pt>
                <c:pt idx="3968">
                  <c:v>1.9016999999999999</c:v>
                </c:pt>
                <c:pt idx="3969">
                  <c:v>1.9581</c:v>
                </c:pt>
                <c:pt idx="3970">
                  <c:v>1.9112</c:v>
                </c:pt>
                <c:pt idx="3971">
                  <c:v>1.925</c:v>
                </c:pt>
                <c:pt idx="3972">
                  <c:v>1.9198</c:v>
                </c:pt>
                <c:pt idx="3973">
                  <c:v>1.9094</c:v>
                </c:pt>
                <c:pt idx="3974">
                  <c:v>1.8454000000000002</c:v>
                </c:pt>
                <c:pt idx="3975">
                  <c:v>1.8487</c:v>
                </c:pt>
                <c:pt idx="3976">
                  <c:v>1.8486</c:v>
                </c:pt>
                <c:pt idx="3977">
                  <c:v>1.8313999999999999</c:v>
                </c:pt>
                <c:pt idx="3978">
                  <c:v>1.859</c:v>
                </c:pt>
                <c:pt idx="3979">
                  <c:v>1.8106</c:v>
                </c:pt>
                <c:pt idx="3980">
                  <c:v>1.7625</c:v>
                </c:pt>
                <c:pt idx="3981">
                  <c:v>1.7128000000000001</c:v>
                </c:pt>
                <c:pt idx="3982">
                  <c:v>1.746</c:v>
                </c:pt>
                <c:pt idx="3983">
                  <c:v>1.7502</c:v>
                </c:pt>
                <c:pt idx="3984">
                  <c:v>1.8033999999999999</c:v>
                </c:pt>
                <c:pt idx="3985">
                  <c:v>1.7887</c:v>
                </c:pt>
                <c:pt idx="3986">
                  <c:v>1.7208000000000001</c:v>
                </c:pt>
                <c:pt idx="3987">
                  <c:v>1.6798</c:v>
                </c:pt>
                <c:pt idx="3988">
                  <c:v>1.7223999999999999</c:v>
                </c:pt>
                <c:pt idx="3989">
                  <c:v>1.6949999999999998</c:v>
                </c:pt>
                <c:pt idx="3990">
                  <c:v>1.6846999999999999</c:v>
                </c:pt>
                <c:pt idx="3991">
                  <c:v>1.7048999999999999</c:v>
                </c:pt>
                <c:pt idx="3992">
                  <c:v>1.6928999999999998</c:v>
                </c:pt>
                <c:pt idx="3993">
                  <c:v>1.7065000000000001</c:v>
                </c:pt>
                <c:pt idx="3994">
                  <c:v>1.7046999999999999</c:v>
                </c:pt>
                <c:pt idx="3995">
                  <c:v>1.708</c:v>
                </c:pt>
                <c:pt idx="3996">
                  <c:v>1.6633</c:v>
                </c:pt>
                <c:pt idx="3997">
                  <c:v>1.6701000000000001</c:v>
                </c:pt>
                <c:pt idx="3998">
                  <c:v>1.6717</c:v>
                </c:pt>
                <c:pt idx="3999">
                  <c:v>1.629</c:v>
                </c:pt>
                <c:pt idx="4000">
                  <c:v>1.6254999999999999</c:v>
                </c:pt>
                <c:pt idx="4001">
                  <c:v>1.7382</c:v>
                </c:pt>
                <c:pt idx="4002">
                  <c:v>1.7587999999999999</c:v>
                </c:pt>
                <c:pt idx="4003">
                  <c:v>1.7778</c:v>
                </c:pt>
                <c:pt idx="4004">
                  <c:v>1.7665</c:v>
                </c:pt>
                <c:pt idx="4005">
                  <c:v>1.8109</c:v>
                </c:pt>
                <c:pt idx="4006">
                  <c:v>1.8973</c:v>
                </c:pt>
                <c:pt idx="4007">
                  <c:v>1.9199000000000002</c:v>
                </c:pt>
                <c:pt idx="4008">
                  <c:v>1.974</c:v>
                </c:pt>
                <c:pt idx="4009">
                  <c:v>1.9346999999999999</c:v>
                </c:pt>
                <c:pt idx="4010">
                  <c:v>1.8809</c:v>
                </c:pt>
                <c:pt idx="4011">
                  <c:v>1.9506000000000001</c:v>
                </c:pt>
                <c:pt idx="4012">
                  <c:v>1.9647000000000001</c:v>
                </c:pt>
                <c:pt idx="4013">
                  <c:v>1.9262999999999999</c:v>
                </c:pt>
                <c:pt idx="4014">
                  <c:v>2.0394999999999999</c:v>
                </c:pt>
                <c:pt idx="4015">
                  <c:v>2.0156999999999998</c:v>
                </c:pt>
                <c:pt idx="4016">
                  <c:v>2.0081000000000002</c:v>
                </c:pt>
                <c:pt idx="4017">
                  <c:v>2.0081000000000002</c:v>
                </c:pt>
                <c:pt idx="4018">
                  <c:v>2.1652</c:v>
                </c:pt>
                <c:pt idx="4019">
                  <c:v>2.1153</c:v>
                </c:pt>
                <c:pt idx="4020">
                  <c:v>2.1110000000000002</c:v>
                </c:pt>
                <c:pt idx="4021">
                  <c:v>2.1282000000000001</c:v>
                </c:pt>
                <c:pt idx="4022">
                  <c:v>2.1193</c:v>
                </c:pt>
                <c:pt idx="4023">
                  <c:v>2.1461999999999999</c:v>
                </c:pt>
                <c:pt idx="4024">
                  <c:v>2.0891999999999999</c:v>
                </c:pt>
                <c:pt idx="4025">
                  <c:v>2.0769000000000002</c:v>
                </c:pt>
                <c:pt idx="4026">
                  <c:v>2.1718000000000002</c:v>
                </c:pt>
                <c:pt idx="4027">
                  <c:v>2.2096999999999998</c:v>
                </c:pt>
                <c:pt idx="4028">
                  <c:v>2.1846000000000001</c:v>
                </c:pt>
                <c:pt idx="4029">
                  <c:v>2.2280000000000002</c:v>
                </c:pt>
                <c:pt idx="4030">
                  <c:v>2.1488999999999998</c:v>
                </c:pt>
                <c:pt idx="4031">
                  <c:v>2.1295000000000002</c:v>
                </c:pt>
                <c:pt idx="4032">
                  <c:v>2.1817000000000002</c:v>
                </c:pt>
                <c:pt idx="4033">
                  <c:v>2.1854</c:v>
                </c:pt>
                <c:pt idx="4034">
                  <c:v>2.3527</c:v>
                </c:pt>
                <c:pt idx="4035">
                  <c:v>2.4144000000000001</c:v>
                </c:pt>
                <c:pt idx="4036">
                  <c:v>2.5310000000000001</c:v>
                </c:pt>
                <c:pt idx="4037">
                  <c:v>2.5367999999999999</c:v>
                </c:pt>
                <c:pt idx="4038">
                  <c:v>2.6082000000000001</c:v>
                </c:pt>
                <c:pt idx="4039">
                  <c:v>2.5352999999999999</c:v>
                </c:pt>
                <c:pt idx="4040">
                  <c:v>2.4721000000000002</c:v>
                </c:pt>
                <c:pt idx="4041">
                  <c:v>2.4857</c:v>
                </c:pt>
                <c:pt idx="4042">
                  <c:v>2.4765000000000001</c:v>
                </c:pt>
                <c:pt idx="4043">
                  <c:v>2.4693000000000001</c:v>
                </c:pt>
                <c:pt idx="4044">
                  <c:v>2.5032000000000001</c:v>
                </c:pt>
                <c:pt idx="4045">
                  <c:v>2.5032000000000001</c:v>
                </c:pt>
                <c:pt idx="4046">
                  <c:v>2.7391000000000001</c:v>
                </c:pt>
                <c:pt idx="4047">
                  <c:v>2.6356000000000002</c:v>
                </c:pt>
                <c:pt idx="4048">
                  <c:v>2.6339999999999999</c:v>
                </c:pt>
                <c:pt idx="4049">
                  <c:v>2.6238000000000001</c:v>
                </c:pt>
                <c:pt idx="4050">
                  <c:v>2.5720999999999998</c:v>
                </c:pt>
                <c:pt idx="4051">
                  <c:v>2.5821000000000001</c:v>
                </c:pt>
                <c:pt idx="4052">
                  <c:v>2.5371999999999999</c:v>
                </c:pt>
                <c:pt idx="4053">
                  <c:v>2.5316999999999998</c:v>
                </c:pt>
                <c:pt idx="4054">
                  <c:v>2.4887999999999999</c:v>
                </c:pt>
                <c:pt idx="4055">
                  <c:v>2.5284</c:v>
                </c:pt>
                <c:pt idx="4056">
                  <c:v>2.4839000000000002</c:v>
                </c:pt>
                <c:pt idx="4057">
                  <c:v>2.4803999999999999</c:v>
                </c:pt>
                <c:pt idx="4058">
                  <c:v>2.5049000000000001</c:v>
                </c:pt>
                <c:pt idx="4059">
                  <c:v>2.5880000000000001</c:v>
                </c:pt>
                <c:pt idx="4060">
                  <c:v>2.5712000000000002</c:v>
                </c:pt>
                <c:pt idx="4061">
                  <c:v>2.5624000000000002</c:v>
                </c:pt>
                <c:pt idx="4062">
                  <c:v>2.6023000000000001</c:v>
                </c:pt>
                <c:pt idx="4063">
                  <c:v>2.6101000000000001</c:v>
                </c:pt>
                <c:pt idx="4064">
                  <c:v>2.5762</c:v>
                </c:pt>
                <c:pt idx="4065">
                  <c:v>2.706</c:v>
                </c:pt>
                <c:pt idx="4066">
                  <c:v>2.5960000000000001</c:v>
                </c:pt>
                <c:pt idx="4067">
                  <c:v>2.6333000000000002</c:v>
                </c:pt>
                <c:pt idx="4068">
                  <c:v>2.6421000000000001</c:v>
                </c:pt>
                <c:pt idx="4069">
                  <c:v>2.5986000000000002</c:v>
                </c:pt>
                <c:pt idx="4070">
                  <c:v>2.5891999999999999</c:v>
                </c:pt>
                <c:pt idx="4071">
                  <c:v>2.5784000000000002</c:v>
                </c:pt>
                <c:pt idx="4072">
                  <c:v>2.6206</c:v>
                </c:pt>
                <c:pt idx="4073">
                  <c:v>2.7189999999999999</c:v>
                </c:pt>
                <c:pt idx="4074">
                  <c:v>2.7136</c:v>
                </c:pt>
                <c:pt idx="4075">
                  <c:v>2.7664</c:v>
                </c:pt>
                <c:pt idx="4076">
                  <c:v>2.8250999999999999</c:v>
                </c:pt>
                <c:pt idx="4077">
                  <c:v>2.8803999999999998</c:v>
                </c:pt>
                <c:pt idx="4078">
                  <c:v>2.8142</c:v>
                </c:pt>
                <c:pt idx="4079">
                  <c:v>2.8935</c:v>
                </c:pt>
                <c:pt idx="4080">
                  <c:v>2.8843999999999999</c:v>
                </c:pt>
                <c:pt idx="4081">
                  <c:v>2.8146</c:v>
                </c:pt>
                <c:pt idx="4082">
                  <c:v>2.7852999999999999</c:v>
                </c:pt>
                <c:pt idx="4083">
                  <c:v>2.7086999999999999</c:v>
                </c:pt>
                <c:pt idx="4084">
                  <c:v>2.7652999999999999</c:v>
                </c:pt>
                <c:pt idx="4085">
                  <c:v>2.7617000000000003</c:v>
                </c:pt>
                <c:pt idx="4086">
                  <c:v>2.7839</c:v>
                </c:pt>
                <c:pt idx="4087">
                  <c:v>2.7839</c:v>
                </c:pt>
                <c:pt idx="4088">
                  <c:v>2.8576000000000001</c:v>
                </c:pt>
                <c:pt idx="4089">
                  <c:v>2.8965999999999998</c:v>
                </c:pt>
                <c:pt idx="4090">
                  <c:v>2.9937</c:v>
                </c:pt>
                <c:pt idx="4091">
                  <c:v>2.9342000000000001</c:v>
                </c:pt>
                <c:pt idx="4092">
                  <c:v>2.9119999999999999</c:v>
                </c:pt>
                <c:pt idx="4093">
                  <c:v>2.9643000000000002</c:v>
                </c:pt>
                <c:pt idx="4094">
                  <c:v>2.9121999999999999</c:v>
                </c:pt>
                <c:pt idx="4095">
                  <c:v>2.9095</c:v>
                </c:pt>
                <c:pt idx="4096">
                  <c:v>2.8845999999999998</c:v>
                </c:pt>
                <c:pt idx="4097">
                  <c:v>2.8643000000000001</c:v>
                </c:pt>
                <c:pt idx="4098">
                  <c:v>2.8468</c:v>
                </c:pt>
                <c:pt idx="4099">
                  <c:v>2.6878000000000002</c:v>
                </c:pt>
                <c:pt idx="4100">
                  <c:v>2.7519</c:v>
                </c:pt>
                <c:pt idx="4101">
                  <c:v>2.7336999999999998</c:v>
                </c:pt>
                <c:pt idx="4102">
                  <c:v>2.6999</c:v>
                </c:pt>
                <c:pt idx="4103">
                  <c:v>2.6551999999999998</c:v>
                </c:pt>
                <c:pt idx="4104">
                  <c:v>2.6280000000000001</c:v>
                </c:pt>
                <c:pt idx="4105">
                  <c:v>2.6497999999999999</c:v>
                </c:pt>
                <c:pt idx="4106">
                  <c:v>2.6245000000000003</c:v>
                </c:pt>
                <c:pt idx="4107">
                  <c:v>2.61</c:v>
                </c:pt>
                <c:pt idx="4108">
                  <c:v>2.65</c:v>
                </c:pt>
                <c:pt idx="4109">
                  <c:v>2.6173000000000002</c:v>
                </c:pt>
                <c:pt idx="4110">
                  <c:v>2.6046</c:v>
                </c:pt>
                <c:pt idx="4111">
                  <c:v>2.6447000000000003</c:v>
                </c:pt>
                <c:pt idx="4112">
                  <c:v>2.6265000000000001</c:v>
                </c:pt>
                <c:pt idx="4113">
                  <c:v>2.6320000000000001</c:v>
                </c:pt>
                <c:pt idx="4114">
                  <c:v>2.6631</c:v>
                </c:pt>
                <c:pt idx="4115">
                  <c:v>2.6814</c:v>
                </c:pt>
                <c:pt idx="4116">
                  <c:v>2.6871</c:v>
                </c:pt>
                <c:pt idx="4117">
                  <c:v>2.6871</c:v>
                </c:pt>
                <c:pt idx="4118">
                  <c:v>2.7275999999999998</c:v>
                </c:pt>
                <c:pt idx="4119">
                  <c:v>2.6633</c:v>
                </c:pt>
                <c:pt idx="4120">
                  <c:v>2.5893999999999999</c:v>
                </c:pt>
                <c:pt idx="4121">
                  <c:v>2.5777000000000001</c:v>
                </c:pt>
                <c:pt idx="4122">
                  <c:v>2.6013999999999999</c:v>
                </c:pt>
                <c:pt idx="4123">
                  <c:v>2.5124</c:v>
                </c:pt>
                <c:pt idx="4124">
                  <c:v>2.5015999999999998</c:v>
                </c:pt>
                <c:pt idx="4125">
                  <c:v>2.5197000000000003</c:v>
                </c:pt>
                <c:pt idx="4126">
                  <c:v>2.5087999999999999</c:v>
                </c:pt>
                <c:pt idx="4127">
                  <c:v>2.5232999999999999</c:v>
                </c:pt>
                <c:pt idx="4128">
                  <c:v>2.5034000000000001</c:v>
                </c:pt>
                <c:pt idx="4129">
                  <c:v>2.5377999999999998</c:v>
                </c:pt>
                <c:pt idx="4130">
                  <c:v>2.5541999999999998</c:v>
                </c:pt>
                <c:pt idx="4131">
                  <c:v>2.6217999999999999</c:v>
                </c:pt>
                <c:pt idx="4132">
                  <c:v>2.6034999999999999</c:v>
                </c:pt>
                <c:pt idx="4133">
                  <c:v>2.6696</c:v>
                </c:pt>
                <c:pt idx="4134">
                  <c:v>2.6421000000000001</c:v>
                </c:pt>
                <c:pt idx="4135">
                  <c:v>2.5998999999999999</c:v>
                </c:pt>
                <c:pt idx="4136">
                  <c:v>2.7477</c:v>
                </c:pt>
                <c:pt idx="4137">
                  <c:v>2.7477</c:v>
                </c:pt>
                <c:pt idx="4138">
                  <c:v>2.7728000000000002</c:v>
                </c:pt>
                <c:pt idx="4139">
                  <c:v>2.6996000000000002</c:v>
                </c:pt>
                <c:pt idx="4140">
                  <c:v>2.69</c:v>
                </c:pt>
                <c:pt idx="4141">
                  <c:v>2.7033</c:v>
                </c:pt>
                <c:pt idx="4142">
                  <c:v>2.6657999999999999</c:v>
                </c:pt>
                <c:pt idx="4143">
                  <c:v>2.7069000000000001</c:v>
                </c:pt>
                <c:pt idx="4144">
                  <c:v>2.7987000000000002</c:v>
                </c:pt>
                <c:pt idx="4145">
                  <c:v>2.7842000000000002</c:v>
                </c:pt>
                <c:pt idx="4146">
                  <c:v>2.7427000000000001</c:v>
                </c:pt>
                <c:pt idx="4147">
                  <c:v>2.7282999999999999</c:v>
                </c:pt>
                <c:pt idx="4148">
                  <c:v>2.7077</c:v>
                </c:pt>
                <c:pt idx="4149">
                  <c:v>2.7372999999999998</c:v>
                </c:pt>
                <c:pt idx="4150">
                  <c:v>2.7372999999999998</c:v>
                </c:pt>
                <c:pt idx="4151">
                  <c:v>2.7444999999999999</c:v>
                </c:pt>
                <c:pt idx="4152">
                  <c:v>2.7951000000000001</c:v>
                </c:pt>
                <c:pt idx="4153">
                  <c:v>2.7824999999999998</c:v>
                </c:pt>
                <c:pt idx="4154">
                  <c:v>2.8342000000000001</c:v>
                </c:pt>
                <c:pt idx="4155">
                  <c:v>2.8717000000000001</c:v>
                </c:pt>
                <c:pt idx="4156">
                  <c:v>2.8552999999999997</c:v>
                </c:pt>
                <c:pt idx="4157">
                  <c:v>2.8388999999999998</c:v>
                </c:pt>
                <c:pt idx="4158">
                  <c:v>2.8006000000000002</c:v>
                </c:pt>
                <c:pt idx="4159">
                  <c:v>2.8534999999999999</c:v>
                </c:pt>
                <c:pt idx="4160">
                  <c:v>2.8773</c:v>
                </c:pt>
                <c:pt idx="4161">
                  <c:v>2.8646000000000003</c:v>
                </c:pt>
                <c:pt idx="4162">
                  <c:v>2.8784000000000001</c:v>
                </c:pt>
                <c:pt idx="4163">
                  <c:v>2.8353999999999999</c:v>
                </c:pt>
                <c:pt idx="4164">
                  <c:v>2.8931</c:v>
                </c:pt>
                <c:pt idx="4165">
                  <c:v>2.9291</c:v>
                </c:pt>
                <c:pt idx="4166">
                  <c:v>2.8885999999999998</c:v>
                </c:pt>
                <c:pt idx="4167">
                  <c:v>2.9274</c:v>
                </c:pt>
                <c:pt idx="4168">
                  <c:v>2.9775</c:v>
                </c:pt>
                <c:pt idx="4169">
                  <c:v>2.9775</c:v>
                </c:pt>
                <c:pt idx="4170">
                  <c:v>2.9904999999999999</c:v>
                </c:pt>
                <c:pt idx="4171">
                  <c:v>3</c:v>
                </c:pt>
                <c:pt idx="4172">
                  <c:v>2.9702999999999999</c:v>
                </c:pt>
                <c:pt idx="4173">
                  <c:v>3.0282</c:v>
                </c:pt>
                <c:pt idx="4174">
                  <c:v>3.0282</c:v>
                </c:pt>
                <c:pt idx="4175">
                  <c:v>2.9889999999999999</c:v>
                </c:pt>
                <c:pt idx="4176">
                  <c:v>2.9948000000000001</c:v>
                </c:pt>
                <c:pt idx="4177">
                  <c:v>2.9576000000000002</c:v>
                </c:pt>
                <c:pt idx="4178">
                  <c:v>2.9390999999999998</c:v>
                </c:pt>
                <c:pt idx="4179">
                  <c:v>2.9893999999999998</c:v>
                </c:pt>
                <c:pt idx="4180">
                  <c:v>2.9651999999999998</c:v>
                </c:pt>
                <c:pt idx="4181">
                  <c:v>2.8578999999999999</c:v>
                </c:pt>
                <c:pt idx="4182">
                  <c:v>2.8256999999999999</c:v>
                </c:pt>
                <c:pt idx="4183">
                  <c:v>2.8708999999999998</c:v>
                </c:pt>
                <c:pt idx="4184">
                  <c:v>2.8912</c:v>
                </c:pt>
                <c:pt idx="4185">
                  <c:v>2.8414000000000001</c:v>
                </c:pt>
                <c:pt idx="4186">
                  <c:v>2.8193999999999999</c:v>
                </c:pt>
                <c:pt idx="4187">
                  <c:v>2.8193999999999999</c:v>
                </c:pt>
                <c:pt idx="4188">
                  <c:v>2.8285999999999998</c:v>
                </c:pt>
                <c:pt idx="4189">
                  <c:v>2.8656000000000001</c:v>
                </c:pt>
                <c:pt idx="4190">
                  <c:v>2.7772000000000001</c:v>
                </c:pt>
                <c:pt idx="4191">
                  <c:v>2.7149999999999999</c:v>
                </c:pt>
                <c:pt idx="4192">
                  <c:v>2.7479</c:v>
                </c:pt>
                <c:pt idx="4193">
                  <c:v>2.7488000000000001</c:v>
                </c:pt>
                <c:pt idx="4194">
                  <c:v>2.6766999999999999</c:v>
                </c:pt>
                <c:pt idx="4195">
                  <c:v>2.6949000000000001</c:v>
                </c:pt>
                <c:pt idx="4196">
                  <c:v>2.6440000000000001</c:v>
                </c:pt>
                <c:pt idx="4197">
                  <c:v>2.5760999999999998</c:v>
                </c:pt>
                <c:pt idx="4198">
                  <c:v>2.6294</c:v>
                </c:pt>
                <c:pt idx="4199">
                  <c:v>2.6675</c:v>
                </c:pt>
                <c:pt idx="4200">
                  <c:v>2.7002999999999999</c:v>
                </c:pt>
                <c:pt idx="4201">
                  <c:v>2.6829000000000001</c:v>
                </c:pt>
                <c:pt idx="4202">
                  <c:v>2.6673999999999998</c:v>
                </c:pt>
                <c:pt idx="4203">
                  <c:v>2.7250000000000001</c:v>
                </c:pt>
                <c:pt idx="4204">
                  <c:v>2.7608000000000001</c:v>
                </c:pt>
                <c:pt idx="4205">
                  <c:v>2.7320000000000002</c:v>
                </c:pt>
                <c:pt idx="4206">
                  <c:v>2.7427999999999999</c:v>
                </c:pt>
                <c:pt idx="4207">
                  <c:v>2.7427999999999999</c:v>
                </c:pt>
                <c:pt idx="4208">
                  <c:v>2.7069000000000001</c:v>
                </c:pt>
                <c:pt idx="4209">
                  <c:v>2.7391999999999999</c:v>
                </c:pt>
                <c:pt idx="4210">
                  <c:v>2.7509000000000001</c:v>
                </c:pt>
                <c:pt idx="4211">
                  <c:v>2.7309999999999999</c:v>
                </c:pt>
                <c:pt idx="4212">
                  <c:v>2.7382</c:v>
                </c:pt>
                <c:pt idx="4213">
                  <c:v>2.7023000000000001</c:v>
                </c:pt>
                <c:pt idx="4214">
                  <c:v>2.6654999999999998</c:v>
                </c:pt>
                <c:pt idx="4215">
                  <c:v>2.6387</c:v>
                </c:pt>
                <c:pt idx="4216">
                  <c:v>2.6475999999999997</c:v>
                </c:pt>
                <c:pt idx="4217">
                  <c:v>2.6012</c:v>
                </c:pt>
                <c:pt idx="4218">
                  <c:v>2.6977000000000002</c:v>
                </c:pt>
                <c:pt idx="4219">
                  <c:v>2.7048000000000001</c:v>
                </c:pt>
                <c:pt idx="4220">
                  <c:v>2.7372999999999998</c:v>
                </c:pt>
                <c:pt idx="4221">
                  <c:v>2.7879</c:v>
                </c:pt>
                <c:pt idx="4222">
                  <c:v>2.7770000000000001</c:v>
                </c:pt>
                <c:pt idx="4223">
                  <c:v>2.7679999999999998</c:v>
                </c:pt>
                <c:pt idx="4224">
                  <c:v>2.73</c:v>
                </c:pt>
                <c:pt idx="4225">
                  <c:v>2.6446000000000001</c:v>
                </c:pt>
                <c:pt idx="4226">
                  <c:v>2.6543000000000001</c:v>
                </c:pt>
                <c:pt idx="4227">
                  <c:v>2.6920999999999999</c:v>
                </c:pt>
                <c:pt idx="4228">
                  <c:v>2.6722000000000001</c:v>
                </c:pt>
                <c:pt idx="4229">
                  <c:v>2.7725</c:v>
                </c:pt>
                <c:pt idx="4230">
                  <c:v>2.7715999999999998</c:v>
                </c:pt>
                <c:pt idx="4231">
                  <c:v>2.7425999999999999</c:v>
                </c:pt>
                <c:pt idx="4232">
                  <c:v>2.7281</c:v>
                </c:pt>
                <c:pt idx="4233">
                  <c:v>2.7480000000000002</c:v>
                </c:pt>
                <c:pt idx="4234">
                  <c:v>2.6919</c:v>
                </c:pt>
                <c:pt idx="4235">
                  <c:v>2.681</c:v>
                </c:pt>
                <c:pt idx="4236">
                  <c:v>2.7208000000000001</c:v>
                </c:pt>
                <c:pt idx="4237">
                  <c:v>2.718</c:v>
                </c:pt>
                <c:pt idx="4238">
                  <c:v>2.7524999999999999</c:v>
                </c:pt>
                <c:pt idx="4239">
                  <c:v>2.8045</c:v>
                </c:pt>
                <c:pt idx="4240">
                  <c:v>2.7972000000000001</c:v>
                </c:pt>
                <c:pt idx="4241">
                  <c:v>2.7206999999999999</c:v>
                </c:pt>
                <c:pt idx="4242">
                  <c:v>2.6997999999999998</c:v>
                </c:pt>
                <c:pt idx="4243">
                  <c:v>2.6808000000000001</c:v>
                </c:pt>
                <c:pt idx="4244">
                  <c:v>2.6898</c:v>
                </c:pt>
                <c:pt idx="4245">
                  <c:v>2.6474000000000002</c:v>
                </c:pt>
                <c:pt idx="4246">
                  <c:v>2.6246999999999998</c:v>
                </c:pt>
                <c:pt idx="4247">
                  <c:v>2.6471999999999998</c:v>
                </c:pt>
                <c:pt idx="4248">
                  <c:v>2.6282999999999999</c:v>
                </c:pt>
                <c:pt idx="4249">
                  <c:v>2.6282000000000001</c:v>
                </c:pt>
                <c:pt idx="4250">
                  <c:v>2.7214999999999998</c:v>
                </c:pt>
                <c:pt idx="4251">
                  <c:v>2.7214999999999998</c:v>
                </c:pt>
                <c:pt idx="4252">
                  <c:v>2.7151000000000001</c:v>
                </c:pt>
                <c:pt idx="4253">
                  <c:v>2.7105000000000001</c:v>
                </c:pt>
                <c:pt idx="4254">
                  <c:v>2.6987000000000001</c:v>
                </c:pt>
                <c:pt idx="4255">
                  <c:v>2.6804999999999999</c:v>
                </c:pt>
                <c:pt idx="4256">
                  <c:v>2.6623000000000001</c:v>
                </c:pt>
                <c:pt idx="4257">
                  <c:v>2.7004999999999999</c:v>
                </c:pt>
                <c:pt idx="4258">
                  <c:v>2.6913</c:v>
                </c:pt>
                <c:pt idx="4259">
                  <c:v>2.6459000000000001</c:v>
                </c:pt>
                <c:pt idx="4260">
                  <c:v>2.6132999999999997</c:v>
                </c:pt>
                <c:pt idx="4261">
                  <c:v>2.5842999999999998</c:v>
                </c:pt>
                <c:pt idx="4262">
                  <c:v>2.6067999999999998</c:v>
                </c:pt>
                <c:pt idx="4263">
                  <c:v>2.5914000000000001</c:v>
                </c:pt>
                <c:pt idx="4264">
                  <c:v>2.5878000000000001</c:v>
                </c:pt>
                <c:pt idx="4265">
                  <c:v>2.6160999999999999</c:v>
                </c:pt>
                <c:pt idx="4266">
                  <c:v>2.6233</c:v>
                </c:pt>
                <c:pt idx="4267">
                  <c:v>2.6611000000000002</c:v>
                </c:pt>
                <c:pt idx="4268">
                  <c:v>2.6089000000000002</c:v>
                </c:pt>
                <c:pt idx="4269">
                  <c:v>2.5427</c:v>
                </c:pt>
                <c:pt idx="4270">
                  <c:v>2.4893000000000001</c:v>
                </c:pt>
                <c:pt idx="4271">
                  <c:v>2.5230999999999999</c:v>
                </c:pt>
                <c:pt idx="4272">
                  <c:v>2.5445000000000002</c:v>
                </c:pt>
                <c:pt idx="4273">
                  <c:v>2.5106000000000002</c:v>
                </c:pt>
                <c:pt idx="4274">
                  <c:v>2.532</c:v>
                </c:pt>
                <c:pt idx="4275">
                  <c:v>2.5499000000000001</c:v>
                </c:pt>
                <c:pt idx="4276">
                  <c:v>2.5320999999999998</c:v>
                </c:pt>
                <c:pt idx="4277">
                  <c:v>2.5320999999999998</c:v>
                </c:pt>
                <c:pt idx="4278">
                  <c:v>2.5141999999999998</c:v>
                </c:pt>
                <c:pt idx="4279">
                  <c:v>2.4430999999999998</c:v>
                </c:pt>
                <c:pt idx="4280">
                  <c:v>2.4643999999999999</c:v>
                </c:pt>
                <c:pt idx="4281">
                  <c:v>2.4759000000000002</c:v>
                </c:pt>
                <c:pt idx="4282">
                  <c:v>2.5266999999999999</c:v>
                </c:pt>
                <c:pt idx="4283">
                  <c:v>2.5985</c:v>
                </c:pt>
                <c:pt idx="4284">
                  <c:v>2.6021000000000001</c:v>
                </c:pt>
                <c:pt idx="4285">
                  <c:v>2.5823999999999998</c:v>
                </c:pt>
                <c:pt idx="4286">
                  <c:v>2.5869</c:v>
                </c:pt>
                <c:pt idx="4287">
                  <c:v>2.6032000000000002</c:v>
                </c:pt>
                <c:pt idx="4288">
                  <c:v>2.6438999999999999</c:v>
                </c:pt>
                <c:pt idx="4289">
                  <c:v>2.6394000000000002</c:v>
                </c:pt>
                <c:pt idx="4290">
                  <c:v>2.5951</c:v>
                </c:pt>
                <c:pt idx="4291">
                  <c:v>2.6032999999999999</c:v>
                </c:pt>
                <c:pt idx="4292">
                  <c:v>2.597</c:v>
                </c:pt>
                <c:pt idx="4293">
                  <c:v>2.6522999999999999</c:v>
                </c:pt>
                <c:pt idx="4294">
                  <c:v>2.5844</c:v>
                </c:pt>
                <c:pt idx="4295">
                  <c:v>2.6206</c:v>
                </c:pt>
                <c:pt idx="4296">
                  <c:v>2.6052</c:v>
                </c:pt>
                <c:pt idx="4297">
                  <c:v>2.6261000000000001</c:v>
                </c:pt>
                <c:pt idx="4298">
                  <c:v>2.5781000000000001</c:v>
                </c:pt>
                <c:pt idx="4299">
                  <c:v>2.5592000000000001</c:v>
                </c:pt>
                <c:pt idx="4300">
                  <c:v>2.5286</c:v>
                </c:pt>
                <c:pt idx="4301">
                  <c:v>2.5339999999999998</c:v>
                </c:pt>
                <c:pt idx="4302">
                  <c:v>2.5304000000000002</c:v>
                </c:pt>
                <c:pt idx="4303">
                  <c:v>2.5647000000000002</c:v>
                </c:pt>
                <c:pt idx="4304">
                  <c:v>2.6263999999999998</c:v>
                </c:pt>
                <c:pt idx="4305">
                  <c:v>2.6383000000000001</c:v>
                </c:pt>
                <c:pt idx="4306">
                  <c:v>2.6383000000000001</c:v>
                </c:pt>
                <c:pt idx="4307">
                  <c:v>2.6109999999999998</c:v>
                </c:pt>
                <c:pt idx="4308">
                  <c:v>2.5556999999999999</c:v>
                </c:pt>
                <c:pt idx="4309">
                  <c:v>2.5503</c:v>
                </c:pt>
                <c:pt idx="4310">
                  <c:v>2.5358999999999998</c:v>
                </c:pt>
                <c:pt idx="4311">
                  <c:v>2.516</c:v>
                </c:pt>
                <c:pt idx="4312">
                  <c:v>2.5468000000000002</c:v>
                </c:pt>
                <c:pt idx="4313">
                  <c:v>2.5468000000000002</c:v>
                </c:pt>
                <c:pt idx="4314">
                  <c:v>2.5259999999999998</c:v>
                </c:pt>
                <c:pt idx="4315">
                  <c:v>2.4458000000000002</c:v>
                </c:pt>
                <c:pt idx="4316">
                  <c:v>2.4809000000000001</c:v>
                </c:pt>
                <c:pt idx="4317">
                  <c:v>2.4674</c:v>
                </c:pt>
                <c:pt idx="4318">
                  <c:v>2.4601000000000002</c:v>
                </c:pt>
                <c:pt idx="4319">
                  <c:v>2.4655</c:v>
                </c:pt>
                <c:pt idx="4320">
                  <c:v>2.5024999999999999</c:v>
                </c:pt>
                <c:pt idx="4321">
                  <c:v>2.4655</c:v>
                </c:pt>
                <c:pt idx="4322">
                  <c:v>2.4853000000000001</c:v>
                </c:pt>
                <c:pt idx="4323">
                  <c:v>2.4601000000000002</c:v>
                </c:pt>
                <c:pt idx="4324">
                  <c:v>2.5568999999999997</c:v>
                </c:pt>
                <c:pt idx="4325">
                  <c:v>2.5577999999999999</c:v>
                </c:pt>
                <c:pt idx="4326">
                  <c:v>2.4925000000000002</c:v>
                </c:pt>
                <c:pt idx="4327">
                  <c:v>2.4817</c:v>
                </c:pt>
                <c:pt idx="4328">
                  <c:v>2.4843999999999999</c:v>
                </c:pt>
                <c:pt idx="4329">
                  <c:v>2.4708000000000001</c:v>
                </c:pt>
                <c:pt idx="4330">
                  <c:v>2.4114</c:v>
                </c:pt>
                <c:pt idx="4331">
                  <c:v>2.4203000000000001</c:v>
                </c:pt>
                <c:pt idx="4332">
                  <c:v>2.4275000000000002</c:v>
                </c:pt>
                <c:pt idx="4333">
                  <c:v>2.4491000000000001</c:v>
                </c:pt>
                <c:pt idx="4334">
                  <c:v>2.4165999999999999</c:v>
                </c:pt>
                <c:pt idx="4335">
                  <c:v>2.4015</c:v>
                </c:pt>
                <c:pt idx="4336">
                  <c:v>2.3397000000000001</c:v>
                </c:pt>
                <c:pt idx="4337">
                  <c:v>2.3927</c:v>
                </c:pt>
                <c:pt idx="4338">
                  <c:v>2.3997000000000002</c:v>
                </c:pt>
                <c:pt idx="4339">
                  <c:v>2.4264000000000001</c:v>
                </c:pt>
                <c:pt idx="4340">
                  <c:v>2.4068000000000001</c:v>
                </c:pt>
                <c:pt idx="4341">
                  <c:v>2.4024000000000001</c:v>
                </c:pt>
                <c:pt idx="4342">
                  <c:v>2.3820000000000001</c:v>
                </c:pt>
                <c:pt idx="4343">
                  <c:v>2.3961999999999999</c:v>
                </c:pt>
                <c:pt idx="4344">
                  <c:v>2.3573</c:v>
                </c:pt>
                <c:pt idx="4345">
                  <c:v>2.3361000000000001</c:v>
                </c:pt>
                <c:pt idx="4346">
                  <c:v>2.3431000000000002</c:v>
                </c:pt>
                <c:pt idx="4347">
                  <c:v>2.3431000000000002</c:v>
                </c:pt>
                <c:pt idx="4348">
                  <c:v>2.4211</c:v>
                </c:pt>
                <c:pt idx="4349">
                  <c:v>2.3961999999999999</c:v>
                </c:pt>
                <c:pt idx="4350">
                  <c:v>2.4497</c:v>
                </c:pt>
                <c:pt idx="4351">
                  <c:v>2.4586999999999999</c:v>
                </c:pt>
                <c:pt idx="4352">
                  <c:v>2.4712000000000001</c:v>
                </c:pt>
                <c:pt idx="4353">
                  <c:v>2.5036</c:v>
                </c:pt>
                <c:pt idx="4354">
                  <c:v>2.5413999999999999</c:v>
                </c:pt>
                <c:pt idx="4355">
                  <c:v>2.5495999999999999</c:v>
                </c:pt>
                <c:pt idx="4356">
                  <c:v>2.6105</c:v>
                </c:pt>
                <c:pt idx="4357">
                  <c:v>2.5887000000000002</c:v>
                </c:pt>
                <c:pt idx="4358">
                  <c:v>2.5924</c:v>
                </c:pt>
                <c:pt idx="4359">
                  <c:v>2.6198000000000001</c:v>
                </c:pt>
                <c:pt idx="4360">
                  <c:v>2.6143999999999998</c:v>
                </c:pt>
                <c:pt idx="4361">
                  <c:v>2.5745</c:v>
                </c:pt>
                <c:pt idx="4362">
                  <c:v>2.5636000000000001</c:v>
                </c:pt>
                <c:pt idx="4363">
                  <c:v>2.5274999999999999</c:v>
                </c:pt>
                <c:pt idx="4364">
                  <c:v>2.5636999999999999</c:v>
                </c:pt>
                <c:pt idx="4365">
                  <c:v>2.5022000000000002</c:v>
                </c:pt>
                <c:pt idx="4366">
                  <c:v>2.5276000000000001</c:v>
                </c:pt>
                <c:pt idx="4367">
                  <c:v>2.4771000000000001</c:v>
                </c:pt>
                <c:pt idx="4368">
                  <c:v>2.4887999999999999</c:v>
                </c:pt>
                <c:pt idx="4369">
                  <c:v>2.3856000000000002</c:v>
                </c:pt>
                <c:pt idx="4370">
                  <c:v>2.4249999999999998</c:v>
                </c:pt>
                <c:pt idx="4371">
                  <c:v>2.4340000000000002</c:v>
                </c:pt>
                <c:pt idx="4372">
                  <c:v>2.4196</c:v>
                </c:pt>
                <c:pt idx="4373">
                  <c:v>2.3391000000000002</c:v>
                </c:pt>
                <c:pt idx="4374">
                  <c:v>2.3212999999999999</c:v>
                </c:pt>
                <c:pt idx="4375">
                  <c:v>2.3132999999999999</c:v>
                </c:pt>
                <c:pt idx="4376">
                  <c:v>2.2804000000000002</c:v>
                </c:pt>
                <c:pt idx="4377">
                  <c:v>2.2804000000000002</c:v>
                </c:pt>
                <c:pt idx="4378">
                  <c:v>2.1972999999999998</c:v>
                </c:pt>
                <c:pt idx="4379">
                  <c:v>2.1358000000000001</c:v>
                </c:pt>
                <c:pt idx="4380">
                  <c:v>2.1558999999999999</c:v>
                </c:pt>
                <c:pt idx="4381">
                  <c:v>2.1936</c:v>
                </c:pt>
                <c:pt idx="4382">
                  <c:v>2.1909000000000001</c:v>
                </c:pt>
                <c:pt idx="4383">
                  <c:v>2.2217000000000002</c:v>
                </c:pt>
                <c:pt idx="4384">
                  <c:v>2.2164000000000001</c:v>
                </c:pt>
                <c:pt idx="4385">
                  <c:v>2.2711999999999999</c:v>
                </c:pt>
                <c:pt idx="4386">
                  <c:v>2.2685</c:v>
                </c:pt>
                <c:pt idx="4387">
                  <c:v>2.2605</c:v>
                </c:pt>
                <c:pt idx="4388">
                  <c:v>2.2959999999999998</c:v>
                </c:pt>
                <c:pt idx="4389">
                  <c:v>2.3174000000000001</c:v>
                </c:pt>
                <c:pt idx="4390">
                  <c:v>2.3058000000000001</c:v>
                </c:pt>
                <c:pt idx="4391">
                  <c:v>2.3353000000000002</c:v>
                </c:pt>
                <c:pt idx="4392">
                  <c:v>2.3425000000000002</c:v>
                </c:pt>
                <c:pt idx="4393">
                  <c:v>2.3334999999999999</c:v>
                </c:pt>
                <c:pt idx="4394">
                  <c:v>2.3424</c:v>
                </c:pt>
                <c:pt idx="4395">
                  <c:v>2.3856000000000002</c:v>
                </c:pt>
                <c:pt idx="4396">
                  <c:v>2.2976000000000001</c:v>
                </c:pt>
                <c:pt idx="4397">
                  <c:v>2.3603999999999998</c:v>
                </c:pt>
                <c:pt idx="4398">
                  <c:v>2.3603999999999998</c:v>
                </c:pt>
                <c:pt idx="4399">
                  <c:v>2.3712</c:v>
                </c:pt>
                <c:pt idx="4400">
                  <c:v>2.3399000000000001</c:v>
                </c:pt>
                <c:pt idx="4401">
                  <c:v>2.3204000000000002</c:v>
                </c:pt>
                <c:pt idx="4402">
                  <c:v>2.3399000000000001</c:v>
                </c:pt>
                <c:pt idx="4403">
                  <c:v>2.3151000000000002</c:v>
                </c:pt>
                <c:pt idx="4404">
                  <c:v>2.3593999999999999</c:v>
                </c:pt>
                <c:pt idx="4405">
                  <c:v>2.3372999999999999</c:v>
                </c:pt>
                <c:pt idx="4406">
                  <c:v>2.3098999999999998</c:v>
                </c:pt>
                <c:pt idx="4407">
                  <c:v>2.3064</c:v>
                </c:pt>
                <c:pt idx="4408">
                  <c:v>2.2570000000000001</c:v>
                </c:pt>
                <c:pt idx="4409">
                  <c:v>2.2446999999999999</c:v>
                </c:pt>
                <c:pt idx="4410">
                  <c:v>2.2446999999999999</c:v>
                </c:pt>
                <c:pt idx="4411">
                  <c:v>2.1640000000000001</c:v>
                </c:pt>
                <c:pt idx="4412">
                  <c:v>2.2349999999999999</c:v>
                </c:pt>
                <c:pt idx="4413">
                  <c:v>2.2923</c:v>
                </c:pt>
                <c:pt idx="4414">
                  <c:v>2.2799</c:v>
                </c:pt>
                <c:pt idx="4415">
                  <c:v>2.2341000000000002</c:v>
                </c:pt>
                <c:pt idx="4416">
                  <c:v>2.3064999999999998</c:v>
                </c:pt>
                <c:pt idx="4417">
                  <c:v>2.2570000000000001</c:v>
                </c:pt>
                <c:pt idx="4418">
                  <c:v>2.2128999999999999</c:v>
                </c:pt>
                <c:pt idx="4419">
                  <c:v>2.1638000000000002</c:v>
                </c:pt>
                <c:pt idx="4420">
                  <c:v>2.1619999999999999</c:v>
                </c:pt>
                <c:pt idx="4421">
                  <c:v>2.0817000000000001</c:v>
                </c:pt>
                <c:pt idx="4422">
                  <c:v>2.1181999999999999</c:v>
                </c:pt>
                <c:pt idx="4423">
                  <c:v>2.0590999999999999</c:v>
                </c:pt>
                <c:pt idx="4424">
                  <c:v>2.1356000000000002</c:v>
                </c:pt>
                <c:pt idx="4425">
                  <c:v>2.2075</c:v>
                </c:pt>
                <c:pt idx="4426">
                  <c:v>2.1617999999999999</c:v>
                </c:pt>
                <c:pt idx="4427">
                  <c:v>2.1583000000000001</c:v>
                </c:pt>
                <c:pt idx="4428">
                  <c:v>2.2614000000000001</c:v>
                </c:pt>
                <c:pt idx="4429">
                  <c:v>2.2631999999999999</c:v>
                </c:pt>
                <c:pt idx="4430">
                  <c:v>2.2631999999999999</c:v>
                </c:pt>
                <c:pt idx="4431">
                  <c:v>2.2499000000000002</c:v>
                </c:pt>
                <c:pt idx="4432">
                  <c:v>2.2021000000000002</c:v>
                </c:pt>
                <c:pt idx="4433">
                  <c:v>2.1871</c:v>
                </c:pt>
                <c:pt idx="4434">
                  <c:v>2.1711999999999998</c:v>
                </c:pt>
                <c:pt idx="4435">
                  <c:v>2.1711999999999998</c:v>
                </c:pt>
                <c:pt idx="4436">
                  <c:v>2.1105</c:v>
                </c:pt>
                <c:pt idx="4437">
                  <c:v>2.032</c:v>
                </c:pt>
                <c:pt idx="4438">
                  <c:v>1.9401999999999999</c:v>
                </c:pt>
                <c:pt idx="4439">
                  <c:v>1.9677</c:v>
                </c:pt>
                <c:pt idx="4440">
                  <c:v>2.0179</c:v>
                </c:pt>
                <c:pt idx="4441">
                  <c:v>1.9449000000000001</c:v>
                </c:pt>
                <c:pt idx="4442">
                  <c:v>1.907</c:v>
                </c:pt>
                <c:pt idx="4443">
                  <c:v>1.9</c:v>
                </c:pt>
                <c:pt idx="4444">
                  <c:v>1.8552999999999999</c:v>
                </c:pt>
                <c:pt idx="4445">
                  <c:v>1.7149000000000001</c:v>
                </c:pt>
                <c:pt idx="4446">
                  <c:v>1.8368</c:v>
                </c:pt>
                <c:pt idx="4447">
                  <c:v>1.8368</c:v>
                </c:pt>
                <c:pt idx="4448">
                  <c:v>1.788</c:v>
                </c:pt>
                <c:pt idx="4449">
                  <c:v>1.8717000000000001</c:v>
                </c:pt>
                <c:pt idx="4450">
                  <c:v>1.8631</c:v>
                </c:pt>
                <c:pt idx="4451">
                  <c:v>1.7968</c:v>
                </c:pt>
                <c:pt idx="4452">
                  <c:v>1.8241000000000001</c:v>
                </c:pt>
                <c:pt idx="4453">
                  <c:v>1.8231000000000002</c:v>
                </c:pt>
                <c:pt idx="4454">
                  <c:v>1.7206999999999999</c:v>
                </c:pt>
                <c:pt idx="4455">
                  <c:v>1.7511999999999999</c:v>
                </c:pt>
                <c:pt idx="4456">
                  <c:v>1.6407</c:v>
                </c:pt>
                <c:pt idx="4457">
                  <c:v>1.6642000000000001</c:v>
                </c:pt>
                <c:pt idx="4458">
                  <c:v>1.7915000000000001</c:v>
                </c:pt>
                <c:pt idx="4459">
                  <c:v>1.7513000000000001</c:v>
                </c:pt>
                <c:pt idx="4460">
                  <c:v>1.8204</c:v>
                </c:pt>
                <c:pt idx="4461">
                  <c:v>1.9567000000000001</c:v>
                </c:pt>
                <c:pt idx="4462">
                  <c:v>1.9775</c:v>
                </c:pt>
                <c:pt idx="4463">
                  <c:v>1.9967000000000001</c:v>
                </c:pt>
                <c:pt idx="4464">
                  <c:v>2.0175999999999998</c:v>
                </c:pt>
                <c:pt idx="4465">
                  <c:v>1.9843999999999999</c:v>
                </c:pt>
                <c:pt idx="4466">
                  <c:v>2.0503999999999998</c:v>
                </c:pt>
                <c:pt idx="4467">
                  <c:v>2.0503999999999998</c:v>
                </c:pt>
                <c:pt idx="4468">
                  <c:v>2.1379000000000001</c:v>
                </c:pt>
                <c:pt idx="4469">
                  <c:v>2.08</c:v>
                </c:pt>
                <c:pt idx="4470">
                  <c:v>2.1141999999999999</c:v>
                </c:pt>
                <c:pt idx="4471">
                  <c:v>2.1116999999999999</c:v>
                </c:pt>
                <c:pt idx="4472">
                  <c:v>2.0573999999999999</c:v>
                </c:pt>
                <c:pt idx="4473">
                  <c:v>1.98</c:v>
                </c:pt>
                <c:pt idx="4474">
                  <c:v>1.9687999999999999</c:v>
                </c:pt>
                <c:pt idx="4475">
                  <c:v>2.0295000000000001</c:v>
                </c:pt>
                <c:pt idx="4476">
                  <c:v>1.9929999999999999</c:v>
                </c:pt>
                <c:pt idx="4477">
                  <c:v>2.0819999999999999</c:v>
                </c:pt>
                <c:pt idx="4478">
                  <c:v>2.1189</c:v>
                </c:pt>
                <c:pt idx="4479">
                  <c:v>2.1172</c:v>
                </c:pt>
                <c:pt idx="4480">
                  <c:v>2.1154000000000002</c:v>
                </c:pt>
                <c:pt idx="4481">
                  <c:v>2.2414000000000001</c:v>
                </c:pt>
                <c:pt idx="4482">
                  <c:v>2.1907000000000001</c:v>
                </c:pt>
                <c:pt idx="4483">
                  <c:v>2.1297000000000001</c:v>
                </c:pt>
                <c:pt idx="4484">
                  <c:v>2.1086</c:v>
                </c:pt>
                <c:pt idx="4485">
                  <c:v>2.1156000000000001</c:v>
                </c:pt>
                <c:pt idx="4486">
                  <c:v>2.1139999999999999</c:v>
                </c:pt>
                <c:pt idx="4487">
                  <c:v>2.0716999999999999</c:v>
                </c:pt>
                <c:pt idx="4488">
                  <c:v>2.0507</c:v>
                </c:pt>
                <c:pt idx="4489">
                  <c:v>1.9199000000000002</c:v>
                </c:pt>
                <c:pt idx="4490">
                  <c:v>1.9685000000000001</c:v>
                </c:pt>
                <c:pt idx="4491">
                  <c:v>1.9302999999999999</c:v>
                </c:pt>
                <c:pt idx="4492">
                  <c:v>1.9119999999999999</c:v>
                </c:pt>
                <c:pt idx="4493">
                  <c:v>1.8731</c:v>
                </c:pt>
                <c:pt idx="4494">
                  <c:v>1.925</c:v>
                </c:pt>
                <c:pt idx="4495">
                  <c:v>1.9893999999999998</c:v>
                </c:pt>
                <c:pt idx="4496">
                  <c:v>1.9615</c:v>
                </c:pt>
                <c:pt idx="4497">
                  <c:v>1.9475</c:v>
                </c:pt>
                <c:pt idx="4498">
                  <c:v>1.9231</c:v>
                </c:pt>
                <c:pt idx="4499">
                  <c:v>1.8573</c:v>
                </c:pt>
                <c:pt idx="4500">
                  <c:v>1.9117</c:v>
                </c:pt>
                <c:pt idx="4501">
                  <c:v>1.8389</c:v>
                </c:pt>
                <c:pt idx="4502">
                  <c:v>1.8952</c:v>
                </c:pt>
                <c:pt idx="4503">
                  <c:v>1.8848</c:v>
                </c:pt>
                <c:pt idx="4504">
                  <c:v>1.9047000000000001</c:v>
                </c:pt>
                <c:pt idx="4505">
                  <c:v>1.9596</c:v>
                </c:pt>
                <c:pt idx="4506">
                  <c:v>1.9473</c:v>
                </c:pt>
                <c:pt idx="4507">
                  <c:v>1.9272</c:v>
                </c:pt>
                <c:pt idx="4508">
                  <c:v>1.8984999999999999</c:v>
                </c:pt>
                <c:pt idx="4509">
                  <c:v>1.8879999999999999</c:v>
                </c:pt>
                <c:pt idx="4510">
                  <c:v>1.8896999999999999</c:v>
                </c:pt>
                <c:pt idx="4511">
                  <c:v>1.8653</c:v>
                </c:pt>
                <c:pt idx="4512">
                  <c:v>1.8895999999999999</c:v>
                </c:pt>
                <c:pt idx="4513">
                  <c:v>1.9087000000000001</c:v>
                </c:pt>
                <c:pt idx="4514">
                  <c:v>1.9788000000000001</c:v>
                </c:pt>
                <c:pt idx="4515">
                  <c:v>1.9577</c:v>
                </c:pt>
                <c:pt idx="4516">
                  <c:v>1.9085999999999999</c:v>
                </c:pt>
                <c:pt idx="4517">
                  <c:v>1.9207999999999998</c:v>
                </c:pt>
                <c:pt idx="4518">
                  <c:v>2.0034000000000001</c:v>
                </c:pt>
                <c:pt idx="4519">
                  <c:v>2.0388000000000002</c:v>
                </c:pt>
                <c:pt idx="4520">
                  <c:v>2.0316999999999998</c:v>
                </c:pt>
                <c:pt idx="4521">
                  <c:v>2.1135000000000002</c:v>
                </c:pt>
                <c:pt idx="4522">
                  <c:v>2.1440000000000001</c:v>
                </c:pt>
                <c:pt idx="4523">
                  <c:v>2.1852999999999998</c:v>
                </c:pt>
                <c:pt idx="4524">
                  <c:v>2.2431000000000001</c:v>
                </c:pt>
                <c:pt idx="4525">
                  <c:v>2.1800000000000002</c:v>
                </c:pt>
                <c:pt idx="4526">
                  <c:v>2.1478000000000002</c:v>
                </c:pt>
                <c:pt idx="4527">
                  <c:v>2.2797000000000001</c:v>
                </c:pt>
                <c:pt idx="4528">
                  <c:v>2.2488999999999999</c:v>
                </c:pt>
                <c:pt idx="4529">
                  <c:v>2.2926000000000002</c:v>
                </c:pt>
                <c:pt idx="4530">
                  <c:v>2.2301000000000002</c:v>
                </c:pt>
                <c:pt idx="4531">
                  <c:v>2.1423999999999999</c:v>
                </c:pt>
                <c:pt idx="4532">
                  <c:v>2.2336999999999998</c:v>
                </c:pt>
                <c:pt idx="4533">
                  <c:v>2.2886000000000002</c:v>
                </c:pt>
                <c:pt idx="4534">
                  <c:v>2.2479</c:v>
                </c:pt>
                <c:pt idx="4535">
                  <c:v>2.1898</c:v>
                </c:pt>
                <c:pt idx="4536">
                  <c:v>2.2092000000000001</c:v>
                </c:pt>
                <c:pt idx="4537">
                  <c:v>2.2092000000000001</c:v>
                </c:pt>
                <c:pt idx="4538">
                  <c:v>2.1390000000000002</c:v>
                </c:pt>
                <c:pt idx="4539">
                  <c:v>2.1284999999999998</c:v>
                </c:pt>
                <c:pt idx="4540">
                  <c:v>2.1355</c:v>
                </c:pt>
                <c:pt idx="4541">
                  <c:v>2.1214</c:v>
                </c:pt>
                <c:pt idx="4542">
                  <c:v>2.1794000000000002</c:v>
                </c:pt>
                <c:pt idx="4543">
                  <c:v>2.2624</c:v>
                </c:pt>
                <c:pt idx="4544">
                  <c:v>2.3641999999999999</c:v>
                </c:pt>
                <c:pt idx="4545">
                  <c:v>2.3069999999999999</c:v>
                </c:pt>
                <c:pt idx="4546">
                  <c:v>2.4076</c:v>
                </c:pt>
                <c:pt idx="4547">
                  <c:v>2.3824000000000001</c:v>
                </c:pt>
                <c:pt idx="4548">
                  <c:v>2.4384000000000001</c:v>
                </c:pt>
                <c:pt idx="4549">
                  <c:v>2.4838</c:v>
                </c:pt>
                <c:pt idx="4550">
                  <c:v>2.3772000000000002</c:v>
                </c:pt>
                <c:pt idx="4551">
                  <c:v>2.3917999999999999</c:v>
                </c:pt>
                <c:pt idx="4552">
                  <c:v>2.3559000000000001</c:v>
                </c:pt>
                <c:pt idx="4553">
                  <c:v>2.3092999999999999</c:v>
                </c:pt>
                <c:pt idx="4554">
                  <c:v>2.3165</c:v>
                </c:pt>
                <c:pt idx="4555">
                  <c:v>2.3345000000000002</c:v>
                </c:pt>
                <c:pt idx="4556">
                  <c:v>2.2576999999999998</c:v>
                </c:pt>
                <c:pt idx="4557">
                  <c:v>2.3725000000000001</c:v>
                </c:pt>
                <c:pt idx="4558">
                  <c:v>2.4087000000000001</c:v>
                </c:pt>
                <c:pt idx="4559">
                  <c:v>2.3672</c:v>
                </c:pt>
                <c:pt idx="4560">
                  <c:v>2.4087999999999998</c:v>
                </c:pt>
                <c:pt idx="4561">
                  <c:v>2.4725999999999999</c:v>
                </c:pt>
                <c:pt idx="4562">
                  <c:v>2.3241999999999998</c:v>
                </c:pt>
                <c:pt idx="4563">
                  <c:v>2.3531</c:v>
                </c:pt>
                <c:pt idx="4564">
                  <c:v>2.4218999999999999</c:v>
                </c:pt>
                <c:pt idx="4565">
                  <c:v>2.3822999999999999</c:v>
                </c:pt>
                <c:pt idx="4566">
                  <c:v>2.3822999999999999</c:v>
                </c:pt>
                <c:pt idx="4567">
                  <c:v>2.2850000000000001</c:v>
                </c:pt>
                <c:pt idx="4568">
                  <c:v>2.2582</c:v>
                </c:pt>
                <c:pt idx="4569">
                  <c:v>2.1922000000000001</c:v>
                </c:pt>
                <c:pt idx="4570">
                  <c:v>2.3210999999999999</c:v>
                </c:pt>
                <c:pt idx="4571">
                  <c:v>2.3971999999999998</c:v>
                </c:pt>
                <c:pt idx="4572">
                  <c:v>2.4538000000000002</c:v>
                </c:pt>
                <c:pt idx="4573">
                  <c:v>2.4009999999999998</c:v>
                </c:pt>
                <c:pt idx="4574">
                  <c:v>2.3521000000000001</c:v>
                </c:pt>
                <c:pt idx="4575">
                  <c:v>2.3502999999999998</c:v>
                </c:pt>
                <c:pt idx="4576">
                  <c:v>2.3468999999999998</c:v>
                </c:pt>
                <c:pt idx="4577">
                  <c:v>2.3723000000000001</c:v>
                </c:pt>
                <c:pt idx="4578">
                  <c:v>2.3252999999999999</c:v>
                </c:pt>
                <c:pt idx="4579">
                  <c:v>2.3235000000000001</c:v>
                </c:pt>
                <c:pt idx="4580">
                  <c:v>2.2677</c:v>
                </c:pt>
                <c:pt idx="4581">
                  <c:v>2.2624</c:v>
                </c:pt>
                <c:pt idx="4582">
                  <c:v>2.2174999999999998</c:v>
                </c:pt>
                <c:pt idx="4583">
                  <c:v>2.2499000000000002</c:v>
                </c:pt>
                <c:pt idx="4584">
                  <c:v>2.2858999999999998</c:v>
                </c:pt>
                <c:pt idx="4585">
                  <c:v>2.2589000000000001</c:v>
                </c:pt>
                <c:pt idx="4586">
                  <c:v>2.1800999999999999</c:v>
                </c:pt>
                <c:pt idx="4587">
                  <c:v>2.1480000000000001</c:v>
                </c:pt>
                <c:pt idx="4588">
                  <c:v>2.2212999999999998</c:v>
                </c:pt>
                <c:pt idx="4589">
                  <c:v>2.2698999999999998</c:v>
                </c:pt>
                <c:pt idx="4590">
                  <c:v>2.2214</c:v>
                </c:pt>
                <c:pt idx="4591">
                  <c:v>2.1623000000000001</c:v>
                </c:pt>
                <c:pt idx="4592">
                  <c:v>2.2269000000000001</c:v>
                </c:pt>
                <c:pt idx="4593">
                  <c:v>2.1408999999999998</c:v>
                </c:pt>
                <c:pt idx="4594">
                  <c:v>2.1480000000000001</c:v>
                </c:pt>
                <c:pt idx="4595">
                  <c:v>2.1854</c:v>
                </c:pt>
                <c:pt idx="4596">
                  <c:v>2.1977000000000002</c:v>
                </c:pt>
                <c:pt idx="4597">
                  <c:v>2.1678000000000002</c:v>
                </c:pt>
                <c:pt idx="4598">
                  <c:v>2.1924999999999999</c:v>
                </c:pt>
                <c:pt idx="4599">
                  <c:v>2.1255999999999999</c:v>
                </c:pt>
                <c:pt idx="4600">
                  <c:v>2.0678999999999998</c:v>
                </c:pt>
                <c:pt idx="4601">
                  <c:v>2.0365000000000002</c:v>
                </c:pt>
                <c:pt idx="4602">
                  <c:v>2.0034000000000001</c:v>
                </c:pt>
                <c:pt idx="4603">
                  <c:v>2.0714000000000001</c:v>
                </c:pt>
                <c:pt idx="4604">
                  <c:v>2.1751999999999998</c:v>
                </c:pt>
                <c:pt idx="4605">
                  <c:v>2.1840999999999999</c:v>
                </c:pt>
                <c:pt idx="4606">
                  <c:v>2.1806999999999999</c:v>
                </c:pt>
                <c:pt idx="4607">
                  <c:v>2.2179000000000002</c:v>
                </c:pt>
                <c:pt idx="4608">
                  <c:v>2.1524000000000001</c:v>
                </c:pt>
                <c:pt idx="4609">
                  <c:v>2.1842999999999999</c:v>
                </c:pt>
                <c:pt idx="4610">
                  <c:v>2.1596000000000002</c:v>
                </c:pt>
                <c:pt idx="4611">
                  <c:v>2.1244000000000001</c:v>
                </c:pt>
                <c:pt idx="4612">
                  <c:v>2.1244000000000001</c:v>
                </c:pt>
                <c:pt idx="4613">
                  <c:v>2.1827999999999999</c:v>
                </c:pt>
                <c:pt idx="4614">
                  <c:v>2.2006000000000001</c:v>
                </c:pt>
                <c:pt idx="4615">
                  <c:v>2.222</c:v>
                </c:pt>
                <c:pt idx="4616">
                  <c:v>2.1882999999999999</c:v>
                </c:pt>
                <c:pt idx="4617">
                  <c:v>2.1831</c:v>
                </c:pt>
                <c:pt idx="4618">
                  <c:v>2.2867000000000002</c:v>
                </c:pt>
                <c:pt idx="4619">
                  <c:v>2.294</c:v>
                </c:pt>
                <c:pt idx="4620">
                  <c:v>2.1903000000000001</c:v>
                </c:pt>
                <c:pt idx="4621">
                  <c:v>2.1335999999999999</c:v>
                </c:pt>
                <c:pt idx="4622">
                  <c:v>2.2012</c:v>
                </c:pt>
                <c:pt idx="4623">
                  <c:v>2.1337000000000002</c:v>
                </c:pt>
                <c:pt idx="4624">
                  <c:v>2.1497000000000002</c:v>
                </c:pt>
                <c:pt idx="4625">
                  <c:v>2.1265999999999998</c:v>
                </c:pt>
                <c:pt idx="4626">
                  <c:v>2.1623000000000001</c:v>
                </c:pt>
                <c:pt idx="4627">
                  <c:v>2.0949</c:v>
                </c:pt>
                <c:pt idx="4628">
                  <c:v>2.0508000000000002</c:v>
                </c:pt>
                <c:pt idx="4629">
                  <c:v>2.0367999999999999</c:v>
                </c:pt>
                <c:pt idx="4630">
                  <c:v>2.0367999999999999</c:v>
                </c:pt>
                <c:pt idx="4631">
                  <c:v>1.9929000000000001</c:v>
                </c:pt>
                <c:pt idx="4632">
                  <c:v>2.0562</c:v>
                </c:pt>
                <c:pt idx="4633">
                  <c:v>2.0314999999999999</c:v>
                </c:pt>
                <c:pt idx="4634">
                  <c:v>2.0668000000000002</c:v>
                </c:pt>
                <c:pt idx="4635">
                  <c:v>2.1040000000000001</c:v>
                </c:pt>
                <c:pt idx="4636">
                  <c:v>2.0880999999999998</c:v>
                </c:pt>
                <c:pt idx="4637">
                  <c:v>2.0880999999999998</c:v>
                </c:pt>
                <c:pt idx="4638">
                  <c:v>2.0438999999999998</c:v>
                </c:pt>
                <c:pt idx="4639">
                  <c:v>1.9718</c:v>
                </c:pt>
                <c:pt idx="4640">
                  <c:v>2.0175000000000001</c:v>
                </c:pt>
                <c:pt idx="4641">
                  <c:v>2.0333999999999999</c:v>
                </c:pt>
                <c:pt idx="4642">
                  <c:v>2.0228000000000002</c:v>
                </c:pt>
                <c:pt idx="4643">
                  <c:v>2.0670000000000002</c:v>
                </c:pt>
                <c:pt idx="4644">
                  <c:v>2.0228000000000002</c:v>
                </c:pt>
                <c:pt idx="4645">
                  <c:v>2.0263</c:v>
                </c:pt>
                <c:pt idx="4646">
                  <c:v>2.0865999999999998</c:v>
                </c:pt>
                <c:pt idx="4647">
                  <c:v>2.0564</c:v>
                </c:pt>
                <c:pt idx="4648">
                  <c:v>2.0369999999999999</c:v>
                </c:pt>
                <c:pt idx="4649">
                  <c:v>2.1009000000000002</c:v>
                </c:pt>
                <c:pt idx="4650">
                  <c:v>2.1724999999999999</c:v>
                </c:pt>
                <c:pt idx="4651">
                  <c:v>2.1421000000000001</c:v>
                </c:pt>
                <c:pt idx="4652">
                  <c:v>2.1709000000000001</c:v>
                </c:pt>
                <c:pt idx="4653">
                  <c:v>2.2105000000000001</c:v>
                </c:pt>
                <c:pt idx="4654">
                  <c:v>2.2250000000000001</c:v>
                </c:pt>
                <c:pt idx="4655">
                  <c:v>2.2323</c:v>
                </c:pt>
                <c:pt idx="4656">
                  <c:v>2.3252000000000002</c:v>
                </c:pt>
                <c:pt idx="4657">
                  <c:v>2.3435999999999999</c:v>
                </c:pt>
                <c:pt idx="4658">
                  <c:v>2.3418999999999999</c:v>
                </c:pt>
                <c:pt idx="4659">
                  <c:v>2.3300999999999998</c:v>
                </c:pt>
                <c:pt idx="4660">
                  <c:v>2.3115999999999999</c:v>
                </c:pt>
                <c:pt idx="4661">
                  <c:v>2.2658</c:v>
                </c:pt>
                <c:pt idx="4662">
                  <c:v>2.2675999999999998</c:v>
                </c:pt>
                <c:pt idx="4663">
                  <c:v>2.2658</c:v>
                </c:pt>
                <c:pt idx="4664">
                  <c:v>2.2728000000000002</c:v>
                </c:pt>
                <c:pt idx="4665">
                  <c:v>2.2482000000000002</c:v>
                </c:pt>
                <c:pt idx="4666">
                  <c:v>2.2622999999999998</c:v>
                </c:pt>
                <c:pt idx="4667">
                  <c:v>2.2376999999999998</c:v>
                </c:pt>
                <c:pt idx="4668">
                  <c:v>2.2376999999999998</c:v>
                </c:pt>
                <c:pt idx="4669">
                  <c:v>2.2341000000000002</c:v>
                </c:pt>
                <c:pt idx="4670">
                  <c:v>2.2341000000000002</c:v>
                </c:pt>
                <c:pt idx="4671">
                  <c:v>2.2201</c:v>
                </c:pt>
                <c:pt idx="4672">
                  <c:v>2.206</c:v>
                </c:pt>
                <c:pt idx="4673">
                  <c:v>2.1431</c:v>
                </c:pt>
                <c:pt idx="4674">
                  <c:v>2.1797</c:v>
                </c:pt>
                <c:pt idx="4675">
                  <c:v>2.3136000000000001</c:v>
                </c:pt>
                <c:pt idx="4676">
                  <c:v>2.2692999999999999</c:v>
                </c:pt>
                <c:pt idx="4677">
                  <c:v>2.2288000000000001</c:v>
                </c:pt>
                <c:pt idx="4678">
                  <c:v>2.2181999999999999</c:v>
                </c:pt>
                <c:pt idx="4679">
                  <c:v>2.2164000000000001</c:v>
                </c:pt>
                <c:pt idx="4680">
                  <c:v>2.2305000000000001</c:v>
                </c:pt>
                <c:pt idx="4681">
                  <c:v>2.1269999999999998</c:v>
                </c:pt>
                <c:pt idx="4682">
                  <c:v>2.2217000000000002</c:v>
                </c:pt>
                <c:pt idx="4683">
                  <c:v>2.2658</c:v>
                </c:pt>
                <c:pt idx="4684">
                  <c:v>2.2959999999999998</c:v>
                </c:pt>
                <c:pt idx="4685">
                  <c:v>2.2233999999999998</c:v>
                </c:pt>
                <c:pt idx="4686">
                  <c:v>2.2040000000000002</c:v>
                </c:pt>
                <c:pt idx="4687">
                  <c:v>2.1917</c:v>
                </c:pt>
                <c:pt idx="4688">
                  <c:v>2.2357</c:v>
                </c:pt>
                <c:pt idx="4689">
                  <c:v>2.2534000000000001</c:v>
                </c:pt>
                <c:pt idx="4690">
                  <c:v>2.2410000000000001</c:v>
                </c:pt>
                <c:pt idx="4691">
                  <c:v>2.2410000000000001</c:v>
                </c:pt>
                <c:pt idx="4692">
                  <c:v>2.2303999999999999</c:v>
                </c:pt>
                <c:pt idx="4693">
                  <c:v>2.3050000000000002</c:v>
                </c:pt>
                <c:pt idx="4694">
                  <c:v>2.2942999999999998</c:v>
                </c:pt>
                <c:pt idx="4695">
                  <c:v>2.2694000000000001</c:v>
                </c:pt>
                <c:pt idx="4696">
                  <c:v>2.2694000000000001</c:v>
                </c:pt>
                <c:pt idx="4697">
                  <c:v>2.2427999999999999</c:v>
                </c:pt>
                <c:pt idx="4698">
                  <c:v>2.2357</c:v>
                </c:pt>
                <c:pt idx="4699">
                  <c:v>2.1701999999999999</c:v>
                </c:pt>
                <c:pt idx="4700">
                  <c:v>2.1455000000000002</c:v>
                </c:pt>
                <c:pt idx="4701">
                  <c:v>2.1156000000000001</c:v>
                </c:pt>
                <c:pt idx="4702">
                  <c:v>2.1753999999999998</c:v>
                </c:pt>
                <c:pt idx="4703">
                  <c:v>2.1032000000000002</c:v>
                </c:pt>
                <c:pt idx="4704">
                  <c:v>2.0926999999999998</c:v>
                </c:pt>
                <c:pt idx="4705">
                  <c:v>2.0874000000000001</c:v>
                </c:pt>
                <c:pt idx="4706">
                  <c:v>2.0347</c:v>
                </c:pt>
                <c:pt idx="4707">
                  <c:v>2.0347</c:v>
                </c:pt>
                <c:pt idx="4708">
                  <c:v>2.0556000000000001</c:v>
                </c:pt>
                <c:pt idx="4709">
                  <c:v>1.9824000000000002</c:v>
                </c:pt>
                <c:pt idx="4710">
                  <c:v>2.0310999999999999</c:v>
                </c:pt>
                <c:pt idx="4711">
                  <c:v>2.0518999999999998</c:v>
                </c:pt>
                <c:pt idx="4712">
                  <c:v>2.0011999999999999</c:v>
                </c:pt>
                <c:pt idx="4713">
                  <c:v>1.9942</c:v>
                </c:pt>
                <c:pt idx="4714">
                  <c:v>1.9992999999999999</c:v>
                </c:pt>
                <c:pt idx="4715">
                  <c:v>1.9784000000000002</c:v>
                </c:pt>
                <c:pt idx="4716">
                  <c:v>1.9209000000000001</c:v>
                </c:pt>
                <c:pt idx="4717">
                  <c:v>1.9485999999999999</c:v>
                </c:pt>
                <c:pt idx="4718">
                  <c:v>1.8448</c:v>
                </c:pt>
                <c:pt idx="4719">
                  <c:v>1.8860999999999999</c:v>
                </c:pt>
                <c:pt idx="4720">
                  <c:v>1.8395000000000001</c:v>
                </c:pt>
                <c:pt idx="4721">
                  <c:v>1.8357000000000001</c:v>
                </c:pt>
                <c:pt idx="4722">
                  <c:v>1.7483</c:v>
                </c:pt>
                <c:pt idx="4723">
                  <c:v>1.726</c:v>
                </c:pt>
                <c:pt idx="4724">
                  <c:v>1.6680999999999999</c:v>
                </c:pt>
                <c:pt idx="4725">
                  <c:v>1.6591</c:v>
                </c:pt>
                <c:pt idx="4726">
                  <c:v>1.7481</c:v>
                </c:pt>
                <c:pt idx="4727">
                  <c:v>1.7481</c:v>
                </c:pt>
                <c:pt idx="4728">
                  <c:v>1.7723</c:v>
                </c:pt>
                <c:pt idx="4729">
                  <c:v>1.819</c:v>
                </c:pt>
                <c:pt idx="4730">
                  <c:v>1.7396</c:v>
                </c:pt>
                <c:pt idx="4731">
                  <c:v>1.7448999999999999</c:v>
                </c:pt>
                <c:pt idx="4732">
                  <c:v>1.7518</c:v>
                </c:pt>
                <c:pt idx="4733">
                  <c:v>1.7225000000000001</c:v>
                </c:pt>
                <c:pt idx="4734">
                  <c:v>1.7484</c:v>
                </c:pt>
                <c:pt idx="4735">
                  <c:v>1.7157</c:v>
                </c:pt>
                <c:pt idx="4736">
                  <c:v>1.7623</c:v>
                </c:pt>
                <c:pt idx="4737">
                  <c:v>1.7347000000000001</c:v>
                </c:pt>
                <c:pt idx="4738">
                  <c:v>1.8249</c:v>
                </c:pt>
                <c:pt idx="4739">
                  <c:v>1.8406</c:v>
                </c:pt>
                <c:pt idx="4740">
                  <c:v>1.8336999999999999</c:v>
                </c:pt>
                <c:pt idx="4741">
                  <c:v>1.8740999999999999</c:v>
                </c:pt>
                <c:pt idx="4742">
                  <c:v>1.9056999999999999</c:v>
                </c:pt>
                <c:pt idx="4743">
                  <c:v>1.8287</c:v>
                </c:pt>
                <c:pt idx="4744">
                  <c:v>1.8759999999999999</c:v>
                </c:pt>
                <c:pt idx="4745">
                  <c:v>1.9323000000000001</c:v>
                </c:pt>
                <c:pt idx="4746">
                  <c:v>1.9839</c:v>
                </c:pt>
                <c:pt idx="4747">
                  <c:v>1.9592000000000001</c:v>
                </c:pt>
                <c:pt idx="4748">
                  <c:v>1.9699</c:v>
                </c:pt>
                <c:pt idx="4749">
                  <c:v>1.9081000000000001</c:v>
                </c:pt>
                <c:pt idx="4750">
                  <c:v>1.8957999999999999</c:v>
                </c:pt>
                <c:pt idx="4751">
                  <c:v>1.8732</c:v>
                </c:pt>
                <c:pt idx="4752">
                  <c:v>1.9155</c:v>
                </c:pt>
                <c:pt idx="4753">
                  <c:v>1.9403000000000001</c:v>
                </c:pt>
                <c:pt idx="4754">
                  <c:v>1.8786</c:v>
                </c:pt>
                <c:pt idx="4755">
                  <c:v>1.9</c:v>
                </c:pt>
                <c:pt idx="4756">
                  <c:v>1.9</c:v>
                </c:pt>
                <c:pt idx="4757">
                  <c:v>1.8860000000000001</c:v>
                </c:pt>
                <c:pt idx="4758">
                  <c:v>1.8035000000000001</c:v>
                </c:pt>
                <c:pt idx="4759">
                  <c:v>1.8228</c:v>
                </c:pt>
                <c:pt idx="4760">
                  <c:v>1.7686999999999999</c:v>
                </c:pt>
                <c:pt idx="4761">
                  <c:v>1.7705</c:v>
                </c:pt>
                <c:pt idx="4762">
                  <c:v>1.7618</c:v>
                </c:pt>
                <c:pt idx="4763">
                  <c:v>1.7201</c:v>
                </c:pt>
                <c:pt idx="4764">
                  <c:v>1.7549000000000001</c:v>
                </c:pt>
                <c:pt idx="4765">
                  <c:v>1.6888999999999998</c:v>
                </c:pt>
                <c:pt idx="4766">
                  <c:v>1.7166999999999999</c:v>
                </c:pt>
                <c:pt idx="4767">
                  <c:v>1.7254</c:v>
                </c:pt>
                <c:pt idx="4768">
                  <c:v>1.7761</c:v>
                </c:pt>
                <c:pt idx="4769">
                  <c:v>1.7639</c:v>
                </c:pt>
                <c:pt idx="4770">
                  <c:v>1.7919</c:v>
                </c:pt>
                <c:pt idx="4771">
                  <c:v>1.7518</c:v>
                </c:pt>
                <c:pt idx="4772">
                  <c:v>1.7711000000000001</c:v>
                </c:pt>
                <c:pt idx="4773">
                  <c:v>1.7850999999999999</c:v>
                </c:pt>
                <c:pt idx="4774">
                  <c:v>1.845</c:v>
                </c:pt>
                <c:pt idx="4775">
                  <c:v>1.861</c:v>
                </c:pt>
                <c:pt idx="4776">
                  <c:v>1.8877999999999999</c:v>
                </c:pt>
                <c:pt idx="4777">
                  <c:v>1.9127999999999998</c:v>
                </c:pt>
                <c:pt idx="4778">
                  <c:v>1.9271</c:v>
                </c:pt>
                <c:pt idx="4779">
                  <c:v>1.8508</c:v>
                </c:pt>
                <c:pt idx="4780">
                  <c:v>1.8243</c:v>
                </c:pt>
                <c:pt idx="4781">
                  <c:v>1.8332999999999999</c:v>
                </c:pt>
                <c:pt idx="4782">
                  <c:v>1.8723000000000001</c:v>
                </c:pt>
                <c:pt idx="4783">
                  <c:v>1.7963</c:v>
                </c:pt>
                <c:pt idx="4784">
                  <c:v>1.7751999999999999</c:v>
                </c:pt>
                <c:pt idx="4785">
                  <c:v>1.7452999999999999</c:v>
                </c:pt>
                <c:pt idx="4786">
                  <c:v>1.7789000000000001</c:v>
                </c:pt>
                <c:pt idx="4787">
                  <c:v>1.7507000000000001</c:v>
                </c:pt>
                <c:pt idx="4788">
                  <c:v>1.7612999999999999</c:v>
                </c:pt>
                <c:pt idx="4789">
                  <c:v>1.7366999999999999</c:v>
                </c:pt>
                <c:pt idx="4790">
                  <c:v>1.7516</c:v>
                </c:pt>
                <c:pt idx="4791">
                  <c:v>1.7000999999999999</c:v>
                </c:pt>
                <c:pt idx="4792">
                  <c:v>1.7532999999999999</c:v>
                </c:pt>
                <c:pt idx="4793">
                  <c:v>1.7723</c:v>
                </c:pt>
                <c:pt idx="4794">
                  <c:v>1.8538000000000001</c:v>
                </c:pt>
                <c:pt idx="4795">
                  <c:v>1.8487</c:v>
                </c:pt>
                <c:pt idx="4796">
                  <c:v>1.8384</c:v>
                </c:pt>
                <c:pt idx="4797">
                  <c:v>1.835</c:v>
                </c:pt>
                <c:pt idx="4798">
                  <c:v>1.8629</c:v>
                </c:pt>
                <c:pt idx="4799">
                  <c:v>1.8664000000000001</c:v>
                </c:pt>
                <c:pt idx="4800">
                  <c:v>1.8282</c:v>
                </c:pt>
                <c:pt idx="4801">
                  <c:v>1.851</c:v>
                </c:pt>
                <c:pt idx="4802">
                  <c:v>1.851</c:v>
                </c:pt>
                <c:pt idx="4803">
                  <c:v>1.8458000000000001</c:v>
                </c:pt>
                <c:pt idx="4804">
                  <c:v>1.8353999999999999</c:v>
                </c:pt>
                <c:pt idx="4805">
                  <c:v>1.7989000000000002</c:v>
                </c:pt>
                <c:pt idx="4806">
                  <c:v>1.7004000000000001</c:v>
                </c:pt>
                <c:pt idx="4807">
                  <c:v>1.7366999999999999</c:v>
                </c:pt>
                <c:pt idx="4808">
                  <c:v>1.7177</c:v>
                </c:pt>
                <c:pt idx="4809">
                  <c:v>1.7021999999999999</c:v>
                </c:pt>
                <c:pt idx="4810">
                  <c:v>1.6867000000000001</c:v>
                </c:pt>
                <c:pt idx="4811">
                  <c:v>1.6404000000000001</c:v>
                </c:pt>
                <c:pt idx="4812">
                  <c:v>1.6095999999999999</c:v>
                </c:pt>
                <c:pt idx="4813">
                  <c:v>1.613</c:v>
                </c:pt>
                <c:pt idx="4814">
                  <c:v>1.5720000000000001</c:v>
                </c:pt>
                <c:pt idx="4815">
                  <c:v>1.5788</c:v>
                </c:pt>
                <c:pt idx="4816">
                  <c:v>1.6078000000000001</c:v>
                </c:pt>
                <c:pt idx="4817">
                  <c:v>1.6886000000000001</c:v>
                </c:pt>
                <c:pt idx="4818">
                  <c:v>1.7059</c:v>
                </c:pt>
                <c:pt idx="4819">
                  <c:v>1.6852</c:v>
                </c:pt>
                <c:pt idx="4820">
                  <c:v>1.7458</c:v>
                </c:pt>
                <c:pt idx="4821">
                  <c:v>1.5598999999999998</c:v>
                </c:pt>
                <c:pt idx="4822">
                  <c:v>1.4377</c:v>
                </c:pt>
                <c:pt idx="4823">
                  <c:v>1.4663999999999999</c:v>
                </c:pt>
                <c:pt idx="4824">
                  <c:v>1.5154999999999998</c:v>
                </c:pt>
                <c:pt idx="4825">
                  <c:v>1.4697</c:v>
                </c:pt>
                <c:pt idx="4826">
                  <c:v>1.4440999999999999</c:v>
                </c:pt>
                <c:pt idx="4827">
                  <c:v>1.4440999999999999</c:v>
                </c:pt>
                <c:pt idx="4828">
                  <c:v>1.375</c:v>
                </c:pt>
                <c:pt idx="4829">
                  <c:v>1.3682000000000001</c:v>
                </c:pt>
                <c:pt idx="4830">
                  <c:v>1.385</c:v>
                </c:pt>
                <c:pt idx="4831">
                  <c:v>1.3578999999999999</c:v>
                </c:pt>
                <c:pt idx="4832">
                  <c:v>1.4302999999999999</c:v>
                </c:pt>
                <c:pt idx="4833">
                  <c:v>1.51</c:v>
                </c:pt>
                <c:pt idx="4834">
                  <c:v>1.4742999999999999</c:v>
                </c:pt>
                <c:pt idx="4835">
                  <c:v>1.5356000000000001</c:v>
                </c:pt>
                <c:pt idx="4836">
                  <c:v>1.5508999999999999</c:v>
                </c:pt>
                <c:pt idx="4837">
                  <c:v>1.5817999999999999</c:v>
                </c:pt>
                <c:pt idx="4838">
                  <c:v>1.5526</c:v>
                </c:pt>
                <c:pt idx="4839">
                  <c:v>1.5800999999999998</c:v>
                </c:pt>
                <c:pt idx="4840">
                  <c:v>1.556</c:v>
                </c:pt>
                <c:pt idx="4841">
                  <c:v>1.5663</c:v>
                </c:pt>
                <c:pt idx="4842">
                  <c:v>1.5731000000000002</c:v>
                </c:pt>
                <c:pt idx="4843">
                  <c:v>1.5611000000000002</c:v>
                </c:pt>
                <c:pt idx="4844">
                  <c:v>1.4976</c:v>
                </c:pt>
                <c:pt idx="4845">
                  <c:v>1.5044</c:v>
                </c:pt>
                <c:pt idx="4846">
                  <c:v>1.4531000000000001</c:v>
                </c:pt>
                <c:pt idx="4847">
                  <c:v>1.5213999999999999</c:v>
                </c:pt>
                <c:pt idx="4848">
                  <c:v>1.5558000000000001</c:v>
                </c:pt>
                <c:pt idx="4849">
                  <c:v>1.542</c:v>
                </c:pt>
                <c:pt idx="4850">
                  <c:v>1.5007999999999999</c:v>
                </c:pt>
                <c:pt idx="4851">
                  <c:v>1.5885</c:v>
                </c:pt>
                <c:pt idx="4852">
                  <c:v>1.5920000000000001</c:v>
                </c:pt>
                <c:pt idx="4853">
                  <c:v>1.5470000000000002</c:v>
                </c:pt>
                <c:pt idx="4854">
                  <c:v>1.5074000000000001</c:v>
                </c:pt>
                <c:pt idx="4855">
                  <c:v>1.5592999999999999</c:v>
                </c:pt>
                <c:pt idx="4856">
                  <c:v>1.5135000000000001</c:v>
                </c:pt>
                <c:pt idx="4857">
                  <c:v>1.5575999999999999</c:v>
                </c:pt>
                <c:pt idx="4858">
                  <c:v>1.5746</c:v>
                </c:pt>
                <c:pt idx="4859">
                  <c:v>1.5491000000000001</c:v>
                </c:pt>
                <c:pt idx="4860">
                  <c:v>1.5356000000000001</c:v>
                </c:pt>
                <c:pt idx="4861">
                  <c:v>1.5781000000000001</c:v>
                </c:pt>
                <c:pt idx="4862">
                  <c:v>1.5424</c:v>
                </c:pt>
                <c:pt idx="4863">
                  <c:v>1.5457999999999998</c:v>
                </c:pt>
                <c:pt idx="4864">
                  <c:v>1.5611000000000002</c:v>
                </c:pt>
                <c:pt idx="4865">
                  <c:v>1.5731000000000002</c:v>
                </c:pt>
                <c:pt idx="4866">
                  <c:v>1.6295999999999999</c:v>
                </c:pt>
                <c:pt idx="4867">
                  <c:v>1.5594999999999999</c:v>
                </c:pt>
                <c:pt idx="4868">
                  <c:v>1.5663</c:v>
                </c:pt>
                <c:pt idx="4869">
                  <c:v>1.58</c:v>
                </c:pt>
                <c:pt idx="4870">
                  <c:v>1.5681</c:v>
                </c:pt>
                <c:pt idx="4871">
                  <c:v>1.6024</c:v>
                </c:pt>
                <c:pt idx="4872">
                  <c:v>1.6024</c:v>
                </c:pt>
                <c:pt idx="4873">
                  <c:v>1.534</c:v>
                </c:pt>
                <c:pt idx="4874">
                  <c:v>1.5390999999999999</c:v>
                </c:pt>
                <c:pt idx="4875">
                  <c:v>1.599</c:v>
                </c:pt>
                <c:pt idx="4876">
                  <c:v>1.6749000000000001</c:v>
                </c:pt>
                <c:pt idx="4877">
                  <c:v>1.6629</c:v>
                </c:pt>
                <c:pt idx="4878">
                  <c:v>1.7271000000000001</c:v>
                </c:pt>
                <c:pt idx="4879">
                  <c:v>1.6976</c:v>
                </c:pt>
                <c:pt idx="4880">
                  <c:v>1.6907000000000001</c:v>
                </c:pt>
                <c:pt idx="4881">
                  <c:v>1.6926000000000001</c:v>
                </c:pt>
                <c:pt idx="4882">
                  <c:v>1.7118</c:v>
                </c:pt>
                <c:pt idx="4883">
                  <c:v>1.6892</c:v>
                </c:pt>
                <c:pt idx="4884">
                  <c:v>1.6511</c:v>
                </c:pt>
                <c:pt idx="4885">
                  <c:v>1.6183000000000001</c:v>
                </c:pt>
                <c:pt idx="4886">
                  <c:v>1.6183999999999998</c:v>
                </c:pt>
                <c:pt idx="4887">
                  <c:v>1.5838999999999999</c:v>
                </c:pt>
                <c:pt idx="4888">
                  <c:v>1.5564</c:v>
                </c:pt>
                <c:pt idx="4889">
                  <c:v>1.5718999999999999</c:v>
                </c:pt>
                <c:pt idx="4890">
                  <c:v>1.5598999999999998</c:v>
                </c:pt>
                <c:pt idx="4891">
                  <c:v>1.5944</c:v>
                </c:pt>
                <c:pt idx="4892">
                  <c:v>1.6221000000000001</c:v>
                </c:pt>
                <c:pt idx="4893">
                  <c:v>1.6863999999999999</c:v>
                </c:pt>
                <c:pt idx="4894">
                  <c:v>1.7020999999999999</c:v>
                </c:pt>
                <c:pt idx="4895">
                  <c:v>1.7372000000000001</c:v>
                </c:pt>
                <c:pt idx="4896">
                  <c:v>1.7181</c:v>
                </c:pt>
                <c:pt idx="4897">
                  <c:v>1.7181</c:v>
                </c:pt>
                <c:pt idx="4898">
                  <c:v>1.7638</c:v>
                </c:pt>
                <c:pt idx="4899">
                  <c:v>1.7692000000000001</c:v>
                </c:pt>
                <c:pt idx="4900">
                  <c:v>1.7410999999999999</c:v>
                </c:pt>
                <c:pt idx="4901">
                  <c:v>1.7976999999999999</c:v>
                </c:pt>
                <c:pt idx="4902">
                  <c:v>1.766</c:v>
                </c:pt>
                <c:pt idx="4903">
                  <c:v>1.7379</c:v>
                </c:pt>
                <c:pt idx="4904">
                  <c:v>1.7431999999999999</c:v>
                </c:pt>
                <c:pt idx="4905">
                  <c:v>1.7556</c:v>
                </c:pt>
                <c:pt idx="4906">
                  <c:v>1.7347000000000001</c:v>
                </c:pt>
                <c:pt idx="4907">
                  <c:v>1.7646999999999999</c:v>
                </c:pt>
                <c:pt idx="4908">
                  <c:v>1.756</c:v>
                </c:pt>
                <c:pt idx="4909">
                  <c:v>1.7930999999999999</c:v>
                </c:pt>
                <c:pt idx="4910">
                  <c:v>1.8536000000000001</c:v>
                </c:pt>
                <c:pt idx="4911">
                  <c:v>1.8468</c:v>
                </c:pt>
                <c:pt idx="4912">
                  <c:v>1.8254999999999999</c:v>
                </c:pt>
                <c:pt idx="4913">
                  <c:v>1.8273999999999999</c:v>
                </c:pt>
                <c:pt idx="4914">
                  <c:v>1.8025</c:v>
                </c:pt>
                <c:pt idx="4915">
                  <c:v>1.8115000000000001</c:v>
                </c:pt>
                <c:pt idx="4916">
                  <c:v>1.7762</c:v>
                </c:pt>
                <c:pt idx="4917">
                  <c:v>1.8260999999999998</c:v>
                </c:pt>
                <c:pt idx="4918">
                  <c:v>1.8547</c:v>
                </c:pt>
                <c:pt idx="4919">
                  <c:v>2.0571000000000002</c:v>
                </c:pt>
                <c:pt idx="4920">
                  <c:v>2.1501000000000001</c:v>
                </c:pt>
                <c:pt idx="4921">
                  <c:v>2.1501000000000001</c:v>
                </c:pt>
                <c:pt idx="4922">
                  <c:v>2.2614000000000001</c:v>
                </c:pt>
                <c:pt idx="4923">
                  <c:v>2.2189000000000001</c:v>
                </c:pt>
                <c:pt idx="4924">
                  <c:v>2.2225000000000001</c:v>
                </c:pt>
                <c:pt idx="4925">
                  <c:v>2.3026</c:v>
                </c:pt>
                <c:pt idx="4926">
                  <c:v>2.3548</c:v>
                </c:pt>
                <c:pt idx="4927">
                  <c:v>2.3153999999999999</c:v>
                </c:pt>
                <c:pt idx="4928">
                  <c:v>2.3119000000000001</c:v>
                </c:pt>
                <c:pt idx="4929">
                  <c:v>2.3498000000000001</c:v>
                </c:pt>
                <c:pt idx="4930">
                  <c:v>2.3498000000000001</c:v>
                </c:pt>
                <c:pt idx="4931">
                  <c:v>2.3572000000000002</c:v>
                </c:pt>
                <c:pt idx="4932">
                  <c:v>2.3124000000000002</c:v>
                </c:pt>
                <c:pt idx="4933">
                  <c:v>2.2909999999999999</c:v>
                </c:pt>
                <c:pt idx="4934">
                  <c:v>2.3809</c:v>
                </c:pt>
                <c:pt idx="4935">
                  <c:v>2.4481000000000002</c:v>
                </c:pt>
                <c:pt idx="4936">
                  <c:v>2.3830999999999998</c:v>
                </c:pt>
                <c:pt idx="4937">
                  <c:v>2.3940999999999999</c:v>
                </c:pt>
                <c:pt idx="4938">
                  <c:v>2.3887</c:v>
                </c:pt>
                <c:pt idx="4939">
                  <c:v>2.3401000000000001</c:v>
                </c:pt>
                <c:pt idx="4940">
                  <c:v>2.4070999999999998</c:v>
                </c:pt>
                <c:pt idx="4941">
                  <c:v>2.4675000000000002</c:v>
                </c:pt>
                <c:pt idx="4942">
                  <c:v>2.4712000000000001</c:v>
                </c:pt>
                <c:pt idx="4943">
                  <c:v>2.4712999999999998</c:v>
                </c:pt>
                <c:pt idx="4944">
                  <c:v>2.5707</c:v>
                </c:pt>
                <c:pt idx="4945">
                  <c:v>2.5967000000000002</c:v>
                </c:pt>
                <c:pt idx="4946">
                  <c:v>2.5916000000000001</c:v>
                </c:pt>
                <c:pt idx="4947">
                  <c:v>2.5381999999999998</c:v>
                </c:pt>
                <c:pt idx="4948">
                  <c:v>2.5586000000000002</c:v>
                </c:pt>
                <c:pt idx="4949">
                  <c:v>2.5348000000000002</c:v>
                </c:pt>
                <c:pt idx="4950">
                  <c:v>2.5514999999999999</c:v>
                </c:pt>
                <c:pt idx="4951">
                  <c:v>2.5373000000000001</c:v>
                </c:pt>
                <c:pt idx="4952">
                  <c:v>2.5373000000000001</c:v>
                </c:pt>
                <c:pt idx="4953">
                  <c:v>2.5596000000000001</c:v>
                </c:pt>
                <c:pt idx="4954">
                  <c:v>2.508</c:v>
                </c:pt>
                <c:pt idx="4955">
                  <c:v>2.4750000000000001</c:v>
                </c:pt>
                <c:pt idx="4956">
                  <c:v>2.4443000000000001</c:v>
                </c:pt>
                <c:pt idx="4957">
                  <c:v>2.4443000000000001</c:v>
                </c:pt>
                <c:pt idx="4958">
                  <c:v>2.4443999999999999</c:v>
                </c:pt>
                <c:pt idx="4959">
                  <c:v>2.4390000000000001</c:v>
                </c:pt>
                <c:pt idx="4960">
                  <c:v>2.3443000000000001</c:v>
                </c:pt>
                <c:pt idx="4961">
                  <c:v>2.4192999999999998</c:v>
                </c:pt>
                <c:pt idx="4962">
                  <c:v>2.3647</c:v>
                </c:pt>
                <c:pt idx="4963">
                  <c:v>2.3757000000000001</c:v>
                </c:pt>
                <c:pt idx="4964">
                  <c:v>2.3721000000000001</c:v>
                </c:pt>
                <c:pt idx="4965">
                  <c:v>2.3631000000000002</c:v>
                </c:pt>
                <c:pt idx="4966">
                  <c:v>2.3963999999999999</c:v>
                </c:pt>
                <c:pt idx="4967">
                  <c:v>2.3963999999999999</c:v>
                </c:pt>
                <c:pt idx="4968">
                  <c:v>2.3252999999999999</c:v>
                </c:pt>
                <c:pt idx="4969">
                  <c:v>2.4295999999999998</c:v>
                </c:pt>
                <c:pt idx="4970">
                  <c:v>2.4739</c:v>
                </c:pt>
                <c:pt idx="4971">
                  <c:v>2.4668000000000001</c:v>
                </c:pt>
                <c:pt idx="4972">
                  <c:v>2.3971</c:v>
                </c:pt>
                <c:pt idx="4973">
                  <c:v>2.4651999999999998</c:v>
                </c:pt>
                <c:pt idx="4974">
                  <c:v>2.5116000000000001</c:v>
                </c:pt>
                <c:pt idx="4975">
                  <c:v>2.5042999999999997</c:v>
                </c:pt>
                <c:pt idx="4976">
                  <c:v>2.4843000000000002</c:v>
                </c:pt>
                <c:pt idx="4977">
                  <c:v>2.4881000000000002</c:v>
                </c:pt>
                <c:pt idx="4978">
                  <c:v>2.4531000000000001</c:v>
                </c:pt>
                <c:pt idx="4979">
                  <c:v>2.4699</c:v>
                </c:pt>
                <c:pt idx="4980">
                  <c:v>2.4737</c:v>
                </c:pt>
                <c:pt idx="4981">
                  <c:v>2.4647999999999999</c:v>
                </c:pt>
                <c:pt idx="4982">
                  <c:v>2.4077000000000002</c:v>
                </c:pt>
                <c:pt idx="4983">
                  <c:v>2.3931</c:v>
                </c:pt>
                <c:pt idx="4984">
                  <c:v>2.3363</c:v>
                </c:pt>
                <c:pt idx="4985">
                  <c:v>2.3948</c:v>
                </c:pt>
                <c:pt idx="4986">
                  <c:v>2.4073000000000002</c:v>
                </c:pt>
                <c:pt idx="4987">
                  <c:v>2.4358</c:v>
                </c:pt>
                <c:pt idx="4988">
                  <c:v>2.4698000000000002</c:v>
                </c:pt>
                <c:pt idx="4989">
                  <c:v>2.4931999999999999</c:v>
                </c:pt>
                <c:pt idx="4990">
                  <c:v>2.4466999999999999</c:v>
                </c:pt>
                <c:pt idx="4991">
                  <c:v>2.4146999999999998</c:v>
                </c:pt>
                <c:pt idx="4992">
                  <c:v>2.4146999999999998</c:v>
                </c:pt>
                <c:pt idx="4993">
                  <c:v>2.4289999999999998</c:v>
                </c:pt>
                <c:pt idx="4994">
                  <c:v>2.4129</c:v>
                </c:pt>
                <c:pt idx="4995">
                  <c:v>2.3719999999999999</c:v>
                </c:pt>
                <c:pt idx="4996">
                  <c:v>2.3117000000000001</c:v>
                </c:pt>
                <c:pt idx="4997">
                  <c:v>2.3650000000000002</c:v>
                </c:pt>
                <c:pt idx="4998">
                  <c:v>2.3898999999999999</c:v>
                </c:pt>
                <c:pt idx="4999">
                  <c:v>2.4525999999999999</c:v>
                </c:pt>
                <c:pt idx="5000">
                  <c:v>2.4779</c:v>
                </c:pt>
                <c:pt idx="5001">
                  <c:v>2.4779999999999998</c:v>
                </c:pt>
                <c:pt idx="5002">
                  <c:v>2.4996999999999998</c:v>
                </c:pt>
                <c:pt idx="5003">
                  <c:v>2.5179</c:v>
                </c:pt>
                <c:pt idx="5004">
                  <c:v>2.5596999999999999</c:v>
                </c:pt>
                <c:pt idx="5005">
                  <c:v>2.6052999999999997</c:v>
                </c:pt>
                <c:pt idx="5006">
                  <c:v>2.5745</c:v>
                </c:pt>
                <c:pt idx="5007">
                  <c:v>2.6257999999999999</c:v>
                </c:pt>
                <c:pt idx="5008">
                  <c:v>2.6002000000000001</c:v>
                </c:pt>
                <c:pt idx="5009">
                  <c:v>2.4929999999999999</c:v>
                </c:pt>
                <c:pt idx="5010">
                  <c:v>2.5402</c:v>
                </c:pt>
                <c:pt idx="5011">
                  <c:v>2.5004999999999997</c:v>
                </c:pt>
                <c:pt idx="5012">
                  <c:v>2.4607000000000001</c:v>
                </c:pt>
                <c:pt idx="5013">
                  <c:v>2.4175</c:v>
                </c:pt>
                <c:pt idx="5014">
                  <c:v>2.4050000000000002</c:v>
                </c:pt>
                <c:pt idx="5015">
                  <c:v>2.4194</c:v>
                </c:pt>
                <c:pt idx="5016">
                  <c:v>2.4123000000000001</c:v>
                </c:pt>
                <c:pt idx="5017">
                  <c:v>2.3782000000000001</c:v>
                </c:pt>
                <c:pt idx="5018">
                  <c:v>2.4178000000000002</c:v>
                </c:pt>
                <c:pt idx="5019">
                  <c:v>2.3765000000000001</c:v>
                </c:pt>
                <c:pt idx="5020">
                  <c:v>2.4197000000000002</c:v>
                </c:pt>
                <c:pt idx="5021">
                  <c:v>2.3874</c:v>
                </c:pt>
                <c:pt idx="5022">
                  <c:v>2.3193000000000001</c:v>
                </c:pt>
                <c:pt idx="5023">
                  <c:v>2.3605</c:v>
                </c:pt>
                <c:pt idx="5024">
                  <c:v>2.3353999999999999</c:v>
                </c:pt>
                <c:pt idx="5025">
                  <c:v>2.3407999999999998</c:v>
                </c:pt>
                <c:pt idx="5026">
                  <c:v>2.3822000000000001</c:v>
                </c:pt>
                <c:pt idx="5027">
                  <c:v>2.3660999999999999</c:v>
                </c:pt>
                <c:pt idx="5028">
                  <c:v>2.2961999999999998</c:v>
                </c:pt>
                <c:pt idx="5029">
                  <c:v>2.2391999999999999</c:v>
                </c:pt>
                <c:pt idx="5030">
                  <c:v>2.2374000000000001</c:v>
                </c:pt>
                <c:pt idx="5031">
                  <c:v>2.2374000000000001</c:v>
                </c:pt>
                <c:pt idx="5032">
                  <c:v>2.2498</c:v>
                </c:pt>
                <c:pt idx="5033">
                  <c:v>2.1682000000000001</c:v>
                </c:pt>
                <c:pt idx="5034">
                  <c:v>2.2143000000000002</c:v>
                </c:pt>
                <c:pt idx="5035">
                  <c:v>2.2320000000000002</c:v>
                </c:pt>
                <c:pt idx="5036">
                  <c:v>2.2480000000000002</c:v>
                </c:pt>
                <c:pt idx="5037">
                  <c:v>2.2730000000000001</c:v>
                </c:pt>
                <c:pt idx="5038">
                  <c:v>2.3321999999999998</c:v>
                </c:pt>
                <c:pt idx="5039">
                  <c:v>2.3035000000000001</c:v>
                </c:pt>
                <c:pt idx="5040">
                  <c:v>2.2946</c:v>
                </c:pt>
                <c:pt idx="5041">
                  <c:v>2.2801999999999998</c:v>
                </c:pt>
                <c:pt idx="5042">
                  <c:v>2.3180000000000001</c:v>
                </c:pt>
                <c:pt idx="5043">
                  <c:v>2.2803</c:v>
                </c:pt>
                <c:pt idx="5044">
                  <c:v>2.3180000000000001</c:v>
                </c:pt>
                <c:pt idx="5045">
                  <c:v>2.3540999999999999</c:v>
                </c:pt>
                <c:pt idx="5046">
                  <c:v>2.3487</c:v>
                </c:pt>
                <c:pt idx="5047">
                  <c:v>2.3868</c:v>
                </c:pt>
                <c:pt idx="5048">
                  <c:v>2.3976999999999999</c:v>
                </c:pt>
                <c:pt idx="5049">
                  <c:v>2.4140999999999999</c:v>
                </c:pt>
                <c:pt idx="5050">
                  <c:v>2.3874</c:v>
                </c:pt>
                <c:pt idx="5051">
                  <c:v>2.3256999999999999</c:v>
                </c:pt>
                <c:pt idx="5052">
                  <c:v>2.3433000000000002</c:v>
                </c:pt>
                <c:pt idx="5053">
                  <c:v>2.3256999999999999</c:v>
                </c:pt>
                <c:pt idx="5054">
                  <c:v>2.2242999999999999</c:v>
                </c:pt>
                <c:pt idx="5055">
                  <c:v>2.2294</c:v>
                </c:pt>
                <c:pt idx="5056">
                  <c:v>2.2345999999999999</c:v>
                </c:pt>
                <c:pt idx="5057">
                  <c:v>2.2536999999999998</c:v>
                </c:pt>
                <c:pt idx="5058">
                  <c:v>2.2799</c:v>
                </c:pt>
                <c:pt idx="5059">
                  <c:v>2.2502</c:v>
                </c:pt>
                <c:pt idx="5060">
                  <c:v>2.2553999999999998</c:v>
                </c:pt>
                <c:pt idx="5061">
                  <c:v>2.2465000000000002</c:v>
                </c:pt>
                <c:pt idx="5062">
                  <c:v>2.2465000000000002</c:v>
                </c:pt>
                <c:pt idx="5063">
                  <c:v>2.2098</c:v>
                </c:pt>
                <c:pt idx="5064">
                  <c:v>2.2027999999999999</c:v>
                </c:pt>
                <c:pt idx="5065">
                  <c:v>2.2113999999999998</c:v>
                </c:pt>
                <c:pt idx="5066">
                  <c:v>2.1591</c:v>
                </c:pt>
                <c:pt idx="5067">
                  <c:v>2.1817000000000002</c:v>
                </c:pt>
                <c:pt idx="5068">
                  <c:v>2.1451000000000002</c:v>
                </c:pt>
                <c:pt idx="5069">
                  <c:v>2.1728999999999998</c:v>
                </c:pt>
                <c:pt idx="5070">
                  <c:v>2.1884999999999999</c:v>
                </c:pt>
                <c:pt idx="5071">
                  <c:v>2.2004999999999999</c:v>
                </c:pt>
                <c:pt idx="5072">
                  <c:v>2.2145000000000001</c:v>
                </c:pt>
                <c:pt idx="5073">
                  <c:v>2.2109000000000001</c:v>
                </c:pt>
                <c:pt idx="5074">
                  <c:v>2.1255999999999999</c:v>
                </c:pt>
                <c:pt idx="5075">
                  <c:v>2.1637</c:v>
                </c:pt>
                <c:pt idx="5076">
                  <c:v>2.1514000000000002</c:v>
                </c:pt>
                <c:pt idx="5077">
                  <c:v>2.1879</c:v>
                </c:pt>
                <c:pt idx="5078">
                  <c:v>2.1564999999999999</c:v>
                </c:pt>
                <c:pt idx="5079">
                  <c:v>2.1634000000000002</c:v>
                </c:pt>
                <c:pt idx="5080">
                  <c:v>2.1476999999999999</c:v>
                </c:pt>
                <c:pt idx="5081">
                  <c:v>2.1423000000000001</c:v>
                </c:pt>
                <c:pt idx="5082">
                  <c:v>2.137</c:v>
                </c:pt>
                <c:pt idx="5083">
                  <c:v>2.2050999999999998</c:v>
                </c:pt>
                <c:pt idx="5084">
                  <c:v>2.2279</c:v>
                </c:pt>
                <c:pt idx="5085">
                  <c:v>2.2665999999999999</c:v>
                </c:pt>
                <c:pt idx="5086">
                  <c:v>2.3037000000000001</c:v>
                </c:pt>
                <c:pt idx="5087">
                  <c:v>2.3498999999999999</c:v>
                </c:pt>
                <c:pt idx="5088">
                  <c:v>2.3498999999999999</c:v>
                </c:pt>
                <c:pt idx="5089">
                  <c:v>2.3231999999999999</c:v>
                </c:pt>
                <c:pt idx="5090">
                  <c:v>2.3658999999999999</c:v>
                </c:pt>
                <c:pt idx="5091">
                  <c:v>2.3856000000000002</c:v>
                </c:pt>
                <c:pt idx="5092">
                  <c:v>2.3730000000000002</c:v>
                </c:pt>
                <c:pt idx="5093">
                  <c:v>2.3605</c:v>
                </c:pt>
                <c:pt idx="5094">
                  <c:v>2.3176999999999999</c:v>
                </c:pt>
                <c:pt idx="5095">
                  <c:v>2.3443999999999998</c:v>
                </c:pt>
                <c:pt idx="5096">
                  <c:v>2.3319000000000001</c:v>
                </c:pt>
                <c:pt idx="5097">
                  <c:v>2.3140999999999998</c:v>
                </c:pt>
                <c:pt idx="5098">
                  <c:v>2.2589999999999999</c:v>
                </c:pt>
                <c:pt idx="5099">
                  <c:v>2.2696000000000001</c:v>
                </c:pt>
                <c:pt idx="5100">
                  <c:v>2.2589000000000001</c:v>
                </c:pt>
                <c:pt idx="5101">
                  <c:v>2.2374999999999998</c:v>
                </c:pt>
                <c:pt idx="5102">
                  <c:v>2.2551999999999999</c:v>
                </c:pt>
                <c:pt idx="5103">
                  <c:v>2.3353999999999999</c:v>
                </c:pt>
                <c:pt idx="5104">
                  <c:v>2.2871999999999999</c:v>
                </c:pt>
                <c:pt idx="5105">
                  <c:v>2.3102999999999998</c:v>
                </c:pt>
                <c:pt idx="5106">
                  <c:v>2.2888999999999999</c:v>
                </c:pt>
                <c:pt idx="5107">
                  <c:v>2.2942</c:v>
                </c:pt>
                <c:pt idx="5108">
                  <c:v>2.2532000000000001</c:v>
                </c:pt>
                <c:pt idx="5109">
                  <c:v>2.2709999999999999</c:v>
                </c:pt>
                <c:pt idx="5110">
                  <c:v>2.2212000000000001</c:v>
                </c:pt>
                <c:pt idx="5111">
                  <c:v>2.262</c:v>
                </c:pt>
                <c:pt idx="5112">
                  <c:v>2.2530000000000001</c:v>
                </c:pt>
                <c:pt idx="5113">
                  <c:v>2.2618999999999998</c:v>
                </c:pt>
                <c:pt idx="5114">
                  <c:v>2.2475999999999998</c:v>
                </c:pt>
                <c:pt idx="5115">
                  <c:v>2.1974999999999998</c:v>
                </c:pt>
                <c:pt idx="5116">
                  <c:v>2.1888000000000001</c:v>
                </c:pt>
                <c:pt idx="5117">
                  <c:v>2.2185000000000001</c:v>
                </c:pt>
                <c:pt idx="5118">
                  <c:v>2.2728000000000002</c:v>
                </c:pt>
                <c:pt idx="5119">
                  <c:v>2.222</c:v>
                </c:pt>
                <c:pt idx="5120">
                  <c:v>2.1852999999999998</c:v>
                </c:pt>
                <c:pt idx="5121">
                  <c:v>2.1939000000000002</c:v>
                </c:pt>
                <c:pt idx="5122">
                  <c:v>2.1817000000000002</c:v>
                </c:pt>
                <c:pt idx="5123">
                  <c:v>2.2130999999999998</c:v>
                </c:pt>
                <c:pt idx="5124">
                  <c:v>2.1659999999999999</c:v>
                </c:pt>
                <c:pt idx="5125">
                  <c:v>2.1939000000000002</c:v>
                </c:pt>
                <c:pt idx="5126">
                  <c:v>2.1659000000000002</c:v>
                </c:pt>
                <c:pt idx="5127">
                  <c:v>2.1570999999999998</c:v>
                </c:pt>
                <c:pt idx="5128">
                  <c:v>2.1292</c:v>
                </c:pt>
                <c:pt idx="5129">
                  <c:v>2.1309</c:v>
                </c:pt>
                <c:pt idx="5130">
                  <c:v>2.117</c:v>
                </c:pt>
                <c:pt idx="5131">
                  <c:v>2.1657000000000002</c:v>
                </c:pt>
                <c:pt idx="5132">
                  <c:v>2.1657000000000002</c:v>
                </c:pt>
                <c:pt idx="5133">
                  <c:v>2.0596000000000001</c:v>
                </c:pt>
                <c:pt idx="5134">
                  <c:v>2.1046</c:v>
                </c:pt>
                <c:pt idx="5135">
                  <c:v>2.0387</c:v>
                </c:pt>
                <c:pt idx="5136">
                  <c:v>2.0507</c:v>
                </c:pt>
                <c:pt idx="5137">
                  <c:v>2.1305999999999998</c:v>
                </c:pt>
                <c:pt idx="5138">
                  <c:v>2.1671999999999998</c:v>
                </c:pt>
                <c:pt idx="5139">
                  <c:v>2.1882999999999999</c:v>
                </c:pt>
                <c:pt idx="5140">
                  <c:v>2.1846999999999999</c:v>
                </c:pt>
                <c:pt idx="5141">
                  <c:v>2.2023000000000001</c:v>
                </c:pt>
                <c:pt idx="5142">
                  <c:v>2.2286999999999999</c:v>
                </c:pt>
                <c:pt idx="5143">
                  <c:v>2.2446000000000002</c:v>
                </c:pt>
                <c:pt idx="5144">
                  <c:v>2.2675999999999998</c:v>
                </c:pt>
                <c:pt idx="5145">
                  <c:v>2.2765</c:v>
                </c:pt>
                <c:pt idx="5146">
                  <c:v>2.2499000000000002</c:v>
                </c:pt>
                <c:pt idx="5147">
                  <c:v>2.2198000000000002</c:v>
                </c:pt>
                <c:pt idx="5148">
                  <c:v>2.2357</c:v>
                </c:pt>
                <c:pt idx="5149">
                  <c:v>2.3102999999999998</c:v>
                </c:pt>
                <c:pt idx="5150">
                  <c:v>2.3085</c:v>
                </c:pt>
                <c:pt idx="5151">
                  <c:v>2.3336000000000001</c:v>
                </c:pt>
                <c:pt idx="5152">
                  <c:v>2.3407999999999998</c:v>
                </c:pt>
                <c:pt idx="5153">
                  <c:v>2.3229000000000002</c:v>
                </c:pt>
                <c:pt idx="5154">
                  <c:v>2.3229000000000002</c:v>
                </c:pt>
                <c:pt idx="5155">
                  <c:v>2.3479999999999999</c:v>
                </c:pt>
                <c:pt idx="5156">
                  <c:v>2.3589000000000002</c:v>
                </c:pt>
                <c:pt idx="5157">
                  <c:v>2.3589000000000002</c:v>
                </c:pt>
                <c:pt idx="5158">
                  <c:v>2.3607</c:v>
                </c:pt>
                <c:pt idx="5159">
                  <c:v>2.3481000000000001</c:v>
                </c:pt>
                <c:pt idx="5160">
                  <c:v>2.3176999999999999</c:v>
                </c:pt>
                <c:pt idx="5161">
                  <c:v>2.2730000000000001</c:v>
                </c:pt>
                <c:pt idx="5162">
                  <c:v>2.3033999999999999</c:v>
                </c:pt>
                <c:pt idx="5163">
                  <c:v>2.2997999999999998</c:v>
                </c:pt>
                <c:pt idx="5164">
                  <c:v>2.3464999999999998</c:v>
                </c:pt>
                <c:pt idx="5165">
                  <c:v>2.3178000000000001</c:v>
                </c:pt>
                <c:pt idx="5166">
                  <c:v>2.3845000000000001</c:v>
                </c:pt>
                <c:pt idx="5167">
                  <c:v>2.3664000000000001</c:v>
                </c:pt>
                <c:pt idx="5168">
                  <c:v>2.4188999999999998</c:v>
                </c:pt>
                <c:pt idx="5169">
                  <c:v>2.4317000000000002</c:v>
                </c:pt>
                <c:pt idx="5170">
                  <c:v>2.4609000000000001</c:v>
                </c:pt>
                <c:pt idx="5171">
                  <c:v>2.4064000000000001</c:v>
                </c:pt>
                <c:pt idx="5172">
                  <c:v>2.3683999999999998</c:v>
                </c:pt>
                <c:pt idx="5173">
                  <c:v>2.3793000000000002</c:v>
                </c:pt>
                <c:pt idx="5174">
                  <c:v>2.3721000000000001</c:v>
                </c:pt>
                <c:pt idx="5175">
                  <c:v>2.3449999999999998</c:v>
                </c:pt>
                <c:pt idx="5176">
                  <c:v>2.3325</c:v>
                </c:pt>
                <c:pt idx="5177">
                  <c:v>2.3163</c:v>
                </c:pt>
                <c:pt idx="5178">
                  <c:v>2.3144999999999998</c:v>
                </c:pt>
                <c:pt idx="5179">
                  <c:v>2.3342999999999998</c:v>
                </c:pt>
                <c:pt idx="5180">
                  <c:v>2.3416000000000001</c:v>
                </c:pt>
                <c:pt idx="5181">
                  <c:v>2.3984000000000001</c:v>
                </c:pt>
                <c:pt idx="5182">
                  <c:v>2.4055</c:v>
                </c:pt>
                <c:pt idx="5183">
                  <c:v>2.3717000000000001</c:v>
                </c:pt>
                <c:pt idx="5184">
                  <c:v>2.3222</c:v>
                </c:pt>
                <c:pt idx="5185">
                  <c:v>2.3753000000000002</c:v>
                </c:pt>
                <c:pt idx="5186">
                  <c:v>2.3435000000000001</c:v>
                </c:pt>
                <c:pt idx="5187">
                  <c:v>2.3666</c:v>
                </c:pt>
                <c:pt idx="5188">
                  <c:v>2.3559000000000001</c:v>
                </c:pt>
                <c:pt idx="5189">
                  <c:v>2.3186999999999998</c:v>
                </c:pt>
                <c:pt idx="5190">
                  <c:v>2.3186999999999998</c:v>
                </c:pt>
                <c:pt idx="5191">
                  <c:v>2.3418000000000001</c:v>
                </c:pt>
                <c:pt idx="5192">
                  <c:v>2.3277000000000001</c:v>
                </c:pt>
                <c:pt idx="5193">
                  <c:v>2.3277000000000001</c:v>
                </c:pt>
                <c:pt idx="5194">
                  <c:v>2.3881999999999999</c:v>
                </c:pt>
                <c:pt idx="5195">
                  <c:v>2.4097</c:v>
                </c:pt>
                <c:pt idx="5196">
                  <c:v>2.3614999999999999</c:v>
                </c:pt>
                <c:pt idx="5197">
                  <c:v>2.3723000000000001</c:v>
                </c:pt>
                <c:pt idx="5198">
                  <c:v>2.3509000000000002</c:v>
                </c:pt>
                <c:pt idx="5199">
                  <c:v>2.3384999999999998</c:v>
                </c:pt>
                <c:pt idx="5200">
                  <c:v>2.3633999999999999</c:v>
                </c:pt>
                <c:pt idx="5201">
                  <c:v>2.3759999999999999</c:v>
                </c:pt>
                <c:pt idx="5202">
                  <c:v>2.3885999999999998</c:v>
                </c:pt>
                <c:pt idx="5203">
                  <c:v>2.4011</c:v>
                </c:pt>
                <c:pt idx="5204">
                  <c:v>2.3422000000000001</c:v>
                </c:pt>
                <c:pt idx="5205">
                  <c:v>2.3492999999999999</c:v>
                </c:pt>
                <c:pt idx="5206">
                  <c:v>2.3529999999999998</c:v>
                </c:pt>
                <c:pt idx="5207">
                  <c:v>2.3942000000000001</c:v>
                </c:pt>
                <c:pt idx="5208">
                  <c:v>2.4643999999999999</c:v>
                </c:pt>
                <c:pt idx="5209">
                  <c:v>2.4969999999999999</c:v>
                </c:pt>
                <c:pt idx="5210">
                  <c:v>2.4826000000000001</c:v>
                </c:pt>
                <c:pt idx="5211">
                  <c:v>2.4809999999999999</c:v>
                </c:pt>
                <c:pt idx="5212">
                  <c:v>2.4809999999999999</c:v>
                </c:pt>
                <c:pt idx="5213">
                  <c:v>2.4756</c:v>
                </c:pt>
                <c:pt idx="5214">
                  <c:v>2.4106999999999998</c:v>
                </c:pt>
                <c:pt idx="5215">
                  <c:v>2.4304999999999999</c:v>
                </c:pt>
                <c:pt idx="5216">
                  <c:v>2.4054000000000002</c:v>
                </c:pt>
                <c:pt idx="5217">
                  <c:v>2.4054000000000002</c:v>
                </c:pt>
                <c:pt idx="5218">
                  <c:v>2.4632999999999998</c:v>
                </c:pt>
                <c:pt idx="5219">
                  <c:v>2.4470999999999998</c:v>
                </c:pt>
                <c:pt idx="5220">
                  <c:v>2.4525000000000001</c:v>
                </c:pt>
                <c:pt idx="5221">
                  <c:v>2.4763000000000002</c:v>
                </c:pt>
                <c:pt idx="5222">
                  <c:v>2.48</c:v>
                </c:pt>
                <c:pt idx="5223">
                  <c:v>2.5529999999999999</c:v>
                </c:pt>
                <c:pt idx="5224">
                  <c:v>2.5568</c:v>
                </c:pt>
                <c:pt idx="5225">
                  <c:v>2.5366999999999997</c:v>
                </c:pt>
                <c:pt idx="5226">
                  <c:v>2.5461999999999998</c:v>
                </c:pt>
                <c:pt idx="5227">
                  <c:v>2.5461999999999998</c:v>
                </c:pt>
                <c:pt idx="5228">
                  <c:v>2.5371000000000001</c:v>
                </c:pt>
                <c:pt idx="5229">
                  <c:v>2.5903999999999998</c:v>
                </c:pt>
                <c:pt idx="5230">
                  <c:v>2.6255999999999999</c:v>
                </c:pt>
                <c:pt idx="5231">
                  <c:v>2.6592000000000002</c:v>
                </c:pt>
                <c:pt idx="5232">
                  <c:v>2.65</c:v>
                </c:pt>
                <c:pt idx="5233">
                  <c:v>2.6131000000000002</c:v>
                </c:pt>
                <c:pt idx="5234">
                  <c:v>2.6465000000000001</c:v>
                </c:pt>
                <c:pt idx="5235">
                  <c:v>2.617</c:v>
                </c:pt>
                <c:pt idx="5236">
                  <c:v>2.6598999999999999</c:v>
                </c:pt>
                <c:pt idx="5237">
                  <c:v>2.6936</c:v>
                </c:pt>
                <c:pt idx="5238">
                  <c:v>2.7199</c:v>
                </c:pt>
                <c:pt idx="5239">
                  <c:v>2.7050000000000001</c:v>
                </c:pt>
                <c:pt idx="5240">
                  <c:v>2.7896000000000001</c:v>
                </c:pt>
                <c:pt idx="5241">
                  <c:v>2.8411</c:v>
                </c:pt>
                <c:pt idx="5242">
                  <c:v>2.7056</c:v>
                </c:pt>
                <c:pt idx="5243">
                  <c:v>2.8016000000000001</c:v>
                </c:pt>
                <c:pt idx="5244">
                  <c:v>2.8359000000000001</c:v>
                </c:pt>
                <c:pt idx="5245">
                  <c:v>2.8239999999999998</c:v>
                </c:pt>
                <c:pt idx="5246">
                  <c:v>2.8512</c:v>
                </c:pt>
                <c:pt idx="5247">
                  <c:v>2.8585000000000003</c:v>
                </c:pt>
                <c:pt idx="5248">
                  <c:v>2.8294000000000001</c:v>
                </c:pt>
                <c:pt idx="5249">
                  <c:v>2.9022000000000001</c:v>
                </c:pt>
                <c:pt idx="5250">
                  <c:v>2.9095</c:v>
                </c:pt>
                <c:pt idx="5251">
                  <c:v>2.8749000000000002</c:v>
                </c:pt>
                <c:pt idx="5252">
                  <c:v>2.8749000000000002</c:v>
                </c:pt>
                <c:pt idx="5253">
                  <c:v>2.8895999999999997</c:v>
                </c:pt>
                <c:pt idx="5254">
                  <c:v>2.95</c:v>
                </c:pt>
                <c:pt idx="5255">
                  <c:v>2.9207000000000001</c:v>
                </c:pt>
                <c:pt idx="5256">
                  <c:v>2.8660000000000001</c:v>
                </c:pt>
                <c:pt idx="5257">
                  <c:v>2.8622999999999998</c:v>
                </c:pt>
                <c:pt idx="5258">
                  <c:v>2.8933999999999997</c:v>
                </c:pt>
                <c:pt idx="5259">
                  <c:v>2.8605999999999998</c:v>
                </c:pt>
                <c:pt idx="5260">
                  <c:v>2.8077999999999999</c:v>
                </c:pt>
                <c:pt idx="5261">
                  <c:v>2.8643000000000001</c:v>
                </c:pt>
                <c:pt idx="5262">
                  <c:v>2.8807999999999998</c:v>
                </c:pt>
                <c:pt idx="5263">
                  <c:v>2.8862999999999999</c:v>
                </c:pt>
                <c:pt idx="5264">
                  <c:v>2.8826999999999998</c:v>
                </c:pt>
                <c:pt idx="5265">
                  <c:v>2.8571</c:v>
                </c:pt>
                <c:pt idx="5266">
                  <c:v>2.8938000000000001</c:v>
                </c:pt>
                <c:pt idx="5267">
                  <c:v>2.8681000000000001</c:v>
                </c:pt>
                <c:pt idx="5268">
                  <c:v>2.8426</c:v>
                </c:pt>
                <c:pt idx="5269">
                  <c:v>2.8170000000000002</c:v>
                </c:pt>
                <c:pt idx="5270">
                  <c:v>2.8279999999999998</c:v>
                </c:pt>
                <c:pt idx="5271">
                  <c:v>2.8445</c:v>
                </c:pt>
                <c:pt idx="5272">
                  <c:v>2.8555000000000001</c:v>
                </c:pt>
                <c:pt idx="5273">
                  <c:v>2.8959000000000001</c:v>
                </c:pt>
                <c:pt idx="5274">
                  <c:v>2.883</c:v>
                </c:pt>
                <c:pt idx="5275">
                  <c:v>2.8243999999999998</c:v>
                </c:pt>
                <c:pt idx="5276">
                  <c:v>2.8134999999999999</c:v>
                </c:pt>
                <c:pt idx="5277">
                  <c:v>2.8519999999999999</c:v>
                </c:pt>
                <c:pt idx="5278">
                  <c:v>2.7753000000000001</c:v>
                </c:pt>
                <c:pt idx="5279">
                  <c:v>2.7806999999999999</c:v>
                </c:pt>
                <c:pt idx="5280">
                  <c:v>2.7389000000000001</c:v>
                </c:pt>
                <c:pt idx="5281">
                  <c:v>2.7389000000000001</c:v>
                </c:pt>
                <c:pt idx="5282">
                  <c:v>2.7298</c:v>
                </c:pt>
                <c:pt idx="5283">
                  <c:v>2.7753000000000001</c:v>
                </c:pt>
                <c:pt idx="5284">
                  <c:v>2.8026999999999997</c:v>
                </c:pt>
                <c:pt idx="5285">
                  <c:v>2.8319999999999999</c:v>
                </c:pt>
                <c:pt idx="5286">
                  <c:v>2.7734999999999999</c:v>
                </c:pt>
                <c:pt idx="5287">
                  <c:v>2.7789999999999999</c:v>
                </c:pt>
                <c:pt idx="5288">
                  <c:v>2.8008999999999999</c:v>
                </c:pt>
                <c:pt idx="5289">
                  <c:v>2.7808000000000002</c:v>
                </c:pt>
                <c:pt idx="5290">
                  <c:v>2.8357999999999999</c:v>
                </c:pt>
                <c:pt idx="5291">
                  <c:v>2.8266999999999998</c:v>
                </c:pt>
                <c:pt idx="5292">
                  <c:v>2.8266999999999998</c:v>
                </c:pt>
                <c:pt idx="5293">
                  <c:v>2.8285</c:v>
                </c:pt>
                <c:pt idx="5294">
                  <c:v>2.8727999999999998</c:v>
                </c:pt>
                <c:pt idx="5295">
                  <c:v>2.9098000000000002</c:v>
                </c:pt>
                <c:pt idx="5296">
                  <c:v>2.9601999999999999</c:v>
                </c:pt>
                <c:pt idx="5297">
                  <c:v>2.9752000000000001</c:v>
                </c:pt>
                <c:pt idx="5298">
                  <c:v>2.9995000000000003</c:v>
                </c:pt>
                <c:pt idx="5299">
                  <c:v>3.0259</c:v>
                </c:pt>
                <c:pt idx="5300">
                  <c:v>2.9809000000000001</c:v>
                </c:pt>
                <c:pt idx="5301">
                  <c:v>2.9567999999999999</c:v>
                </c:pt>
                <c:pt idx="5302">
                  <c:v>2.9531000000000001</c:v>
                </c:pt>
                <c:pt idx="5303">
                  <c:v>2.9643999999999999</c:v>
                </c:pt>
                <c:pt idx="5304">
                  <c:v>2.9662999999999999</c:v>
                </c:pt>
                <c:pt idx="5305">
                  <c:v>2.9458000000000002</c:v>
                </c:pt>
                <c:pt idx="5306">
                  <c:v>2.9497</c:v>
                </c:pt>
                <c:pt idx="5307">
                  <c:v>2.9497</c:v>
                </c:pt>
                <c:pt idx="5308">
                  <c:v>2.976</c:v>
                </c:pt>
                <c:pt idx="5309">
                  <c:v>3.0042</c:v>
                </c:pt>
                <c:pt idx="5310">
                  <c:v>2.9622000000000002</c:v>
                </c:pt>
                <c:pt idx="5311">
                  <c:v>2.9695</c:v>
                </c:pt>
                <c:pt idx="5312">
                  <c:v>3.0024000000000002</c:v>
                </c:pt>
                <c:pt idx="5313">
                  <c:v>3.0722999999999998</c:v>
                </c:pt>
                <c:pt idx="5314">
                  <c:v>3.0964</c:v>
                </c:pt>
                <c:pt idx="5315">
                  <c:v>3.1112000000000002</c:v>
                </c:pt>
                <c:pt idx="5316">
                  <c:v>3.0558999999999998</c:v>
                </c:pt>
                <c:pt idx="5317">
                  <c:v>3.0596000000000001</c:v>
                </c:pt>
                <c:pt idx="5318">
                  <c:v>3.0596999999999999</c:v>
                </c:pt>
                <c:pt idx="5319">
                  <c:v>2.9935</c:v>
                </c:pt>
                <c:pt idx="5320">
                  <c:v>2.9769999999999999</c:v>
                </c:pt>
                <c:pt idx="5321">
                  <c:v>2.9313000000000002</c:v>
                </c:pt>
                <c:pt idx="5322">
                  <c:v>2.9313000000000002</c:v>
                </c:pt>
                <c:pt idx="5323">
                  <c:v>2.7810000000000001</c:v>
                </c:pt>
                <c:pt idx="5324">
                  <c:v>2.855</c:v>
                </c:pt>
                <c:pt idx="5325">
                  <c:v>2.8586</c:v>
                </c:pt>
                <c:pt idx="5326">
                  <c:v>2.9022000000000001</c:v>
                </c:pt>
                <c:pt idx="5327">
                  <c:v>2.9424000000000001</c:v>
                </c:pt>
                <c:pt idx="5328">
                  <c:v>2.9276999999999997</c:v>
                </c:pt>
                <c:pt idx="5329">
                  <c:v>2.9717000000000002</c:v>
                </c:pt>
                <c:pt idx="5330">
                  <c:v>2.9203999999999999</c:v>
                </c:pt>
                <c:pt idx="5331">
                  <c:v>2.9460999999999999</c:v>
                </c:pt>
                <c:pt idx="5332">
                  <c:v>2.9516</c:v>
                </c:pt>
                <c:pt idx="5333">
                  <c:v>2.9607999999999999</c:v>
                </c:pt>
                <c:pt idx="5334">
                  <c:v>2.9662999999999999</c:v>
                </c:pt>
                <c:pt idx="5335">
                  <c:v>2.9351000000000003</c:v>
                </c:pt>
                <c:pt idx="5336">
                  <c:v>2.9205000000000001</c:v>
                </c:pt>
                <c:pt idx="5337">
                  <c:v>2.9169</c:v>
                </c:pt>
                <c:pt idx="5338">
                  <c:v>2.8967000000000001</c:v>
                </c:pt>
                <c:pt idx="5339">
                  <c:v>2.9388999999999998</c:v>
                </c:pt>
                <c:pt idx="5340">
                  <c:v>2.8967000000000001</c:v>
                </c:pt>
                <c:pt idx="5341">
                  <c:v>2.8948999999999998</c:v>
                </c:pt>
                <c:pt idx="5342">
                  <c:v>2.8803000000000001</c:v>
                </c:pt>
                <c:pt idx="5343">
                  <c:v>2.8765999999999998</c:v>
                </c:pt>
                <c:pt idx="5344">
                  <c:v>2.8256000000000001</c:v>
                </c:pt>
                <c:pt idx="5345">
                  <c:v>2.8365</c:v>
                </c:pt>
                <c:pt idx="5346">
                  <c:v>2.8601000000000001</c:v>
                </c:pt>
                <c:pt idx="5347">
                  <c:v>2.8711000000000002</c:v>
                </c:pt>
                <c:pt idx="5348">
                  <c:v>2.8308999999999997</c:v>
                </c:pt>
                <c:pt idx="5349">
                  <c:v>2.8308999999999997</c:v>
                </c:pt>
                <c:pt idx="5350">
                  <c:v>2.8290999999999999</c:v>
                </c:pt>
                <c:pt idx="5351">
                  <c:v>2.8216999999999999</c:v>
                </c:pt>
                <c:pt idx="5352">
                  <c:v>2.8563999999999998</c:v>
                </c:pt>
                <c:pt idx="5353">
                  <c:v>2.8491</c:v>
                </c:pt>
                <c:pt idx="5354">
                  <c:v>2.8491</c:v>
                </c:pt>
                <c:pt idx="5355">
                  <c:v>2.8454000000000002</c:v>
                </c:pt>
                <c:pt idx="5356">
                  <c:v>2.8270999999999997</c:v>
                </c:pt>
                <c:pt idx="5357">
                  <c:v>2.8582000000000001</c:v>
                </c:pt>
                <c:pt idx="5358">
                  <c:v>2.86</c:v>
                </c:pt>
                <c:pt idx="5359">
                  <c:v>2.8692000000000002</c:v>
                </c:pt>
                <c:pt idx="5360">
                  <c:v>2.8380000000000001</c:v>
                </c:pt>
                <c:pt idx="5361">
                  <c:v>2.8931</c:v>
                </c:pt>
                <c:pt idx="5362">
                  <c:v>2.9540999999999999</c:v>
                </c:pt>
                <c:pt idx="5363">
                  <c:v>2.9485999999999999</c:v>
                </c:pt>
                <c:pt idx="5364">
                  <c:v>2.9746000000000001</c:v>
                </c:pt>
                <c:pt idx="5365">
                  <c:v>2.9763999999999999</c:v>
                </c:pt>
                <c:pt idx="5366">
                  <c:v>2.9542000000000002</c:v>
                </c:pt>
                <c:pt idx="5367">
                  <c:v>2.9727999999999999</c:v>
                </c:pt>
                <c:pt idx="5368">
                  <c:v>2.9598</c:v>
                </c:pt>
                <c:pt idx="5369">
                  <c:v>3.0064000000000002</c:v>
                </c:pt>
                <c:pt idx="5370">
                  <c:v>2.9859</c:v>
                </c:pt>
                <c:pt idx="5371">
                  <c:v>2.9487999999999999</c:v>
                </c:pt>
                <c:pt idx="5372">
                  <c:v>2.9394999999999998</c:v>
                </c:pt>
                <c:pt idx="5373">
                  <c:v>2.9729999999999999</c:v>
                </c:pt>
                <c:pt idx="5374">
                  <c:v>2.96</c:v>
                </c:pt>
                <c:pt idx="5375">
                  <c:v>2.9257999999999997</c:v>
                </c:pt>
                <c:pt idx="5376">
                  <c:v>2.8731999999999998</c:v>
                </c:pt>
                <c:pt idx="5377">
                  <c:v>2.8786</c:v>
                </c:pt>
                <c:pt idx="5378">
                  <c:v>2.8984999999999999</c:v>
                </c:pt>
                <c:pt idx="5379">
                  <c:v>2.8622999999999998</c:v>
                </c:pt>
                <c:pt idx="5380">
                  <c:v>2.8658999999999999</c:v>
                </c:pt>
                <c:pt idx="5381">
                  <c:v>2.8605</c:v>
                </c:pt>
                <c:pt idx="5382">
                  <c:v>2.819</c:v>
                </c:pt>
                <c:pt idx="5383">
                  <c:v>2.8298000000000001</c:v>
                </c:pt>
                <c:pt idx="5384">
                  <c:v>2.8189000000000002</c:v>
                </c:pt>
                <c:pt idx="5385">
                  <c:v>2.8260999999999998</c:v>
                </c:pt>
                <c:pt idx="5386">
                  <c:v>2.8098000000000001</c:v>
                </c:pt>
                <c:pt idx="5387">
                  <c:v>2.8458999999999999</c:v>
                </c:pt>
                <c:pt idx="5388">
                  <c:v>2.8803999999999998</c:v>
                </c:pt>
                <c:pt idx="5389">
                  <c:v>2.8839999999999999</c:v>
                </c:pt>
                <c:pt idx="5390">
                  <c:v>2.855</c:v>
                </c:pt>
                <c:pt idx="5391">
                  <c:v>2.8604000000000003</c:v>
                </c:pt>
                <c:pt idx="5392">
                  <c:v>2.8604000000000003</c:v>
                </c:pt>
                <c:pt idx="5393">
                  <c:v>2.8984999999999999</c:v>
                </c:pt>
                <c:pt idx="5394">
                  <c:v>2.9022000000000001</c:v>
                </c:pt>
                <c:pt idx="5395">
                  <c:v>2.8731</c:v>
                </c:pt>
                <c:pt idx="5396">
                  <c:v>2.9388000000000001</c:v>
                </c:pt>
                <c:pt idx="5397">
                  <c:v>2.9314</c:v>
                </c:pt>
                <c:pt idx="5398">
                  <c:v>2.9755000000000003</c:v>
                </c:pt>
                <c:pt idx="5399">
                  <c:v>2.9626000000000001</c:v>
                </c:pt>
                <c:pt idx="5400">
                  <c:v>2.9699999999999998</c:v>
                </c:pt>
                <c:pt idx="5401">
                  <c:v>2.9958999999999998</c:v>
                </c:pt>
                <c:pt idx="5402">
                  <c:v>2.9866999999999999</c:v>
                </c:pt>
                <c:pt idx="5403">
                  <c:v>3.0550999999999999</c:v>
                </c:pt>
                <c:pt idx="5404">
                  <c:v>3.0626000000000002</c:v>
                </c:pt>
                <c:pt idx="5405">
                  <c:v>3.0626000000000002</c:v>
                </c:pt>
                <c:pt idx="5406">
                  <c:v>3.0628000000000002</c:v>
                </c:pt>
                <c:pt idx="5407">
                  <c:v>3.0889000000000002</c:v>
                </c:pt>
                <c:pt idx="5408">
                  <c:v>3.0964</c:v>
                </c:pt>
                <c:pt idx="5409">
                  <c:v>3.048</c:v>
                </c:pt>
                <c:pt idx="5410">
                  <c:v>3.0518000000000001</c:v>
                </c:pt>
                <c:pt idx="5411">
                  <c:v>3.0611999999999999</c:v>
                </c:pt>
                <c:pt idx="5412">
                  <c:v>3.0836000000000001</c:v>
                </c:pt>
                <c:pt idx="5413">
                  <c:v>3.0630999999999999</c:v>
                </c:pt>
                <c:pt idx="5414">
                  <c:v>3.1812999999999998</c:v>
                </c:pt>
                <c:pt idx="5415">
                  <c:v>3.1869999999999998</c:v>
                </c:pt>
                <c:pt idx="5416">
                  <c:v>3.2328000000000001</c:v>
                </c:pt>
                <c:pt idx="5417">
                  <c:v>3.2328000000000001</c:v>
                </c:pt>
                <c:pt idx="5418">
                  <c:v>3.2063000000000001</c:v>
                </c:pt>
                <c:pt idx="5419">
                  <c:v>3.1629</c:v>
                </c:pt>
                <c:pt idx="5420">
                  <c:v>3.1497999999999999</c:v>
                </c:pt>
                <c:pt idx="5421">
                  <c:v>3.1612999999999998</c:v>
                </c:pt>
                <c:pt idx="5422">
                  <c:v>3.1556999999999999</c:v>
                </c:pt>
                <c:pt idx="5423">
                  <c:v>3.1633</c:v>
                </c:pt>
                <c:pt idx="5424">
                  <c:v>3.2050000000000001</c:v>
                </c:pt>
                <c:pt idx="5425">
                  <c:v>3.1785999999999999</c:v>
                </c:pt>
                <c:pt idx="5426">
                  <c:v>3.1920999999999999</c:v>
                </c:pt>
                <c:pt idx="5427">
                  <c:v>3.1978</c:v>
                </c:pt>
                <c:pt idx="5428">
                  <c:v>3.1676000000000002</c:v>
                </c:pt>
                <c:pt idx="5429">
                  <c:v>3.1034999999999999</c:v>
                </c:pt>
                <c:pt idx="5430">
                  <c:v>3.1166999999999998</c:v>
                </c:pt>
                <c:pt idx="5431">
                  <c:v>3.0754999999999999</c:v>
                </c:pt>
                <c:pt idx="5432">
                  <c:v>3.0849000000000002</c:v>
                </c:pt>
                <c:pt idx="5433">
                  <c:v>3.1227</c:v>
                </c:pt>
                <c:pt idx="5434">
                  <c:v>3.1435</c:v>
                </c:pt>
                <c:pt idx="5435">
                  <c:v>3.1303000000000001</c:v>
                </c:pt>
                <c:pt idx="5436">
                  <c:v>3.2121</c:v>
                </c:pt>
                <c:pt idx="5437">
                  <c:v>3.2008000000000001</c:v>
                </c:pt>
                <c:pt idx="5438">
                  <c:v>3.2275999999999998</c:v>
                </c:pt>
                <c:pt idx="5439">
                  <c:v>3.2355</c:v>
                </c:pt>
                <c:pt idx="5440">
                  <c:v>3.2372999999999998</c:v>
                </c:pt>
                <c:pt idx="5441">
                  <c:v>3.1819000000000002</c:v>
                </c:pt>
                <c:pt idx="5442">
                  <c:v>3.1819000000000002</c:v>
                </c:pt>
                <c:pt idx="5443">
                  <c:v>3.1396999999999999</c:v>
                </c:pt>
                <c:pt idx="5444">
                  <c:v>3.125</c:v>
                </c:pt>
                <c:pt idx="5445">
                  <c:v>3.1103000000000001</c:v>
                </c:pt>
                <c:pt idx="5446">
                  <c:v>3.0628000000000002</c:v>
                </c:pt>
                <c:pt idx="5447">
                  <c:v>3.0628000000000002</c:v>
                </c:pt>
                <c:pt idx="5448">
                  <c:v>3.0628000000000002</c:v>
                </c:pt>
                <c:pt idx="5449">
                  <c:v>3.0627</c:v>
                </c:pt>
                <c:pt idx="5450">
                  <c:v>3.0627</c:v>
                </c:pt>
                <c:pt idx="5451">
                  <c:v>3.0390000000000001</c:v>
                </c:pt>
                <c:pt idx="5452">
                  <c:v>3.0535000000000001</c:v>
                </c:pt>
                <c:pt idx="5453">
                  <c:v>3.0571999999999999</c:v>
                </c:pt>
                <c:pt idx="5454">
                  <c:v>3.0590000000000002</c:v>
                </c:pt>
                <c:pt idx="5455">
                  <c:v>3.0297999999999998</c:v>
                </c:pt>
                <c:pt idx="5456">
                  <c:v>2.9878999999999998</c:v>
                </c:pt>
                <c:pt idx="5457">
                  <c:v>2.9697</c:v>
                </c:pt>
                <c:pt idx="5458">
                  <c:v>2.9135999999999997</c:v>
                </c:pt>
                <c:pt idx="5459">
                  <c:v>2.9135999999999997</c:v>
                </c:pt>
                <c:pt idx="5460">
                  <c:v>2.8955000000000002</c:v>
                </c:pt>
                <c:pt idx="5461">
                  <c:v>2.8449999999999998</c:v>
                </c:pt>
                <c:pt idx="5462">
                  <c:v>2.8574999999999999</c:v>
                </c:pt>
                <c:pt idx="5463">
                  <c:v>2.879</c:v>
                </c:pt>
                <c:pt idx="5464">
                  <c:v>2.9096000000000002</c:v>
                </c:pt>
                <c:pt idx="5465">
                  <c:v>2.9131</c:v>
                </c:pt>
                <c:pt idx="5466">
                  <c:v>2.8895</c:v>
                </c:pt>
                <c:pt idx="5467">
                  <c:v>2.8570000000000002</c:v>
                </c:pt>
                <c:pt idx="5468">
                  <c:v>2.8174999999999999</c:v>
                </c:pt>
                <c:pt idx="5469">
                  <c:v>2.7547999999999999</c:v>
                </c:pt>
                <c:pt idx="5470">
                  <c:v>2.8064999999999998</c:v>
                </c:pt>
                <c:pt idx="5471">
                  <c:v>2.7902</c:v>
                </c:pt>
                <c:pt idx="5472">
                  <c:v>2.7382999999999997</c:v>
                </c:pt>
                <c:pt idx="5473">
                  <c:v>2.7382999999999997</c:v>
                </c:pt>
                <c:pt idx="5474">
                  <c:v>2.8079000000000001</c:v>
                </c:pt>
                <c:pt idx="5475">
                  <c:v>2.7665999999999999</c:v>
                </c:pt>
                <c:pt idx="5476">
                  <c:v>2.7181999999999999</c:v>
                </c:pt>
                <c:pt idx="5477">
                  <c:v>2.6842000000000001</c:v>
                </c:pt>
                <c:pt idx="5478">
                  <c:v>2.6842000000000001</c:v>
                </c:pt>
                <c:pt idx="5479">
                  <c:v>2.6204000000000001</c:v>
                </c:pt>
                <c:pt idx="5480">
                  <c:v>2.5535000000000001</c:v>
                </c:pt>
                <c:pt idx="5481">
                  <c:v>2.6677</c:v>
                </c:pt>
                <c:pt idx="5482">
                  <c:v>2.6959999999999997</c:v>
                </c:pt>
                <c:pt idx="5483">
                  <c:v>2.7279999999999998</c:v>
                </c:pt>
                <c:pt idx="5484">
                  <c:v>2.71</c:v>
                </c:pt>
                <c:pt idx="5485">
                  <c:v>2.7420999999999998</c:v>
                </c:pt>
                <c:pt idx="5486">
                  <c:v>2.7006999999999999</c:v>
                </c:pt>
                <c:pt idx="5487">
                  <c:v>2.7023999999999999</c:v>
                </c:pt>
                <c:pt idx="5488">
                  <c:v>2.7111999999999998</c:v>
                </c:pt>
                <c:pt idx="5489">
                  <c:v>2.7218</c:v>
                </c:pt>
                <c:pt idx="5490">
                  <c:v>2.7504</c:v>
                </c:pt>
                <c:pt idx="5491">
                  <c:v>2.7842000000000002</c:v>
                </c:pt>
                <c:pt idx="5492">
                  <c:v>2.7842000000000002</c:v>
                </c:pt>
                <c:pt idx="5493">
                  <c:v>2.7391999999999999</c:v>
                </c:pt>
                <c:pt idx="5494">
                  <c:v>2.7408999999999999</c:v>
                </c:pt>
                <c:pt idx="5495">
                  <c:v>2.7157</c:v>
                </c:pt>
                <c:pt idx="5496">
                  <c:v>2.7584999999999997</c:v>
                </c:pt>
                <c:pt idx="5497">
                  <c:v>2.7439999999999998</c:v>
                </c:pt>
                <c:pt idx="5498">
                  <c:v>2.7098</c:v>
                </c:pt>
                <c:pt idx="5499">
                  <c:v>2.6775000000000002</c:v>
                </c:pt>
                <c:pt idx="5500">
                  <c:v>2.6292999999999997</c:v>
                </c:pt>
                <c:pt idx="5501">
                  <c:v>2.6842000000000001</c:v>
                </c:pt>
                <c:pt idx="5502">
                  <c:v>2.7235</c:v>
                </c:pt>
                <c:pt idx="5503">
                  <c:v>2.6983000000000001</c:v>
                </c:pt>
                <c:pt idx="5504">
                  <c:v>2.6945999999999999</c:v>
                </c:pt>
                <c:pt idx="5505">
                  <c:v>2.6572</c:v>
                </c:pt>
                <c:pt idx="5506">
                  <c:v>2.6339000000000001</c:v>
                </c:pt>
                <c:pt idx="5507">
                  <c:v>2.6536</c:v>
                </c:pt>
                <c:pt idx="5508">
                  <c:v>2.6877</c:v>
                </c:pt>
                <c:pt idx="5509">
                  <c:v>2.7020999999999997</c:v>
                </c:pt>
                <c:pt idx="5510">
                  <c:v>2.6536</c:v>
                </c:pt>
                <c:pt idx="5511">
                  <c:v>2.6625999999999999</c:v>
                </c:pt>
                <c:pt idx="5512">
                  <c:v>2.6625999999999999</c:v>
                </c:pt>
                <c:pt idx="5513">
                  <c:v>2.6339000000000001</c:v>
                </c:pt>
                <c:pt idx="5514">
                  <c:v>2.6447000000000003</c:v>
                </c:pt>
                <c:pt idx="5515">
                  <c:v>2.6913999999999998</c:v>
                </c:pt>
                <c:pt idx="5516">
                  <c:v>2.6518000000000002</c:v>
                </c:pt>
                <c:pt idx="5517">
                  <c:v>2.6625999999999999</c:v>
                </c:pt>
                <c:pt idx="5518">
                  <c:v>2.6356999999999999</c:v>
                </c:pt>
                <c:pt idx="5519">
                  <c:v>2.6825000000000001</c:v>
                </c:pt>
                <c:pt idx="5520">
                  <c:v>2.7149999999999999</c:v>
                </c:pt>
                <c:pt idx="5521">
                  <c:v>2.7530999999999999</c:v>
                </c:pt>
                <c:pt idx="5522">
                  <c:v>2.7223000000000002</c:v>
                </c:pt>
                <c:pt idx="5523">
                  <c:v>2.7168999999999999</c:v>
                </c:pt>
                <c:pt idx="5524">
                  <c:v>2.6934</c:v>
                </c:pt>
                <c:pt idx="5525">
                  <c:v>2.6393</c:v>
                </c:pt>
                <c:pt idx="5526">
                  <c:v>2.6284999999999998</c:v>
                </c:pt>
                <c:pt idx="5527">
                  <c:v>2.6393</c:v>
                </c:pt>
                <c:pt idx="5528">
                  <c:v>2.6015000000000001</c:v>
                </c:pt>
                <c:pt idx="5529">
                  <c:v>2.6212999999999997</c:v>
                </c:pt>
                <c:pt idx="5530">
                  <c:v>2.6303000000000001</c:v>
                </c:pt>
                <c:pt idx="5531">
                  <c:v>2.5871</c:v>
                </c:pt>
                <c:pt idx="5532">
                  <c:v>2.6032999999999999</c:v>
                </c:pt>
                <c:pt idx="5533">
                  <c:v>2.6122999999999998</c:v>
                </c:pt>
                <c:pt idx="5534">
                  <c:v>2.5263</c:v>
                </c:pt>
                <c:pt idx="5535">
                  <c:v>2.5369000000000002</c:v>
                </c:pt>
                <c:pt idx="5536">
                  <c:v>2.4390000000000001</c:v>
                </c:pt>
                <c:pt idx="5537">
                  <c:v>2.3982999999999999</c:v>
                </c:pt>
                <c:pt idx="5538">
                  <c:v>2.423</c:v>
                </c:pt>
                <c:pt idx="5539">
                  <c:v>2.3664999999999998</c:v>
                </c:pt>
                <c:pt idx="5540">
                  <c:v>2.3946000000000001</c:v>
                </c:pt>
                <c:pt idx="5541">
                  <c:v>2.4050000000000002</c:v>
                </c:pt>
                <c:pt idx="5542">
                  <c:v>2.5009000000000001</c:v>
                </c:pt>
                <c:pt idx="5543">
                  <c:v>2.4741</c:v>
                </c:pt>
                <c:pt idx="5544">
                  <c:v>2.5240999999999998</c:v>
                </c:pt>
                <c:pt idx="5545">
                  <c:v>2.5150999999999999</c:v>
                </c:pt>
                <c:pt idx="5546">
                  <c:v>2.4954000000000001</c:v>
                </c:pt>
                <c:pt idx="5547">
                  <c:v>2.5221999999999998</c:v>
                </c:pt>
                <c:pt idx="5548">
                  <c:v>2.5005999999999999</c:v>
                </c:pt>
                <c:pt idx="5549">
                  <c:v>2.4649000000000001</c:v>
                </c:pt>
                <c:pt idx="5550">
                  <c:v>2.4969999999999999</c:v>
                </c:pt>
                <c:pt idx="5551">
                  <c:v>2.5651000000000002</c:v>
                </c:pt>
                <c:pt idx="5552">
                  <c:v>2.5543</c:v>
                </c:pt>
                <c:pt idx="5553">
                  <c:v>2.5903999999999998</c:v>
                </c:pt>
                <c:pt idx="5554">
                  <c:v>2.5939999999999999</c:v>
                </c:pt>
                <c:pt idx="5555">
                  <c:v>2.5596000000000001</c:v>
                </c:pt>
                <c:pt idx="5556">
                  <c:v>2.5596000000000001</c:v>
                </c:pt>
                <c:pt idx="5557">
                  <c:v>2.5884999999999998</c:v>
                </c:pt>
                <c:pt idx="5558">
                  <c:v>2.5649999999999999</c:v>
                </c:pt>
                <c:pt idx="5559">
                  <c:v>2.5181</c:v>
                </c:pt>
                <c:pt idx="5560">
                  <c:v>2.5324999999999998</c:v>
                </c:pt>
                <c:pt idx="5561">
                  <c:v>2.4981999999999998</c:v>
                </c:pt>
                <c:pt idx="5562">
                  <c:v>2.5251999999999999</c:v>
                </c:pt>
                <c:pt idx="5563">
                  <c:v>2.5018000000000002</c:v>
                </c:pt>
                <c:pt idx="5564">
                  <c:v>2.4999000000000002</c:v>
                </c:pt>
                <c:pt idx="5565">
                  <c:v>2.5413999999999999</c:v>
                </c:pt>
                <c:pt idx="5566">
                  <c:v>2.5249999999999999</c:v>
                </c:pt>
                <c:pt idx="5567">
                  <c:v>2.4691999999999998</c:v>
                </c:pt>
                <c:pt idx="5568">
                  <c:v>2.4565999999999999</c:v>
                </c:pt>
                <c:pt idx="5569">
                  <c:v>2.4834999999999998</c:v>
                </c:pt>
                <c:pt idx="5570">
                  <c:v>2.4422999999999999</c:v>
                </c:pt>
                <c:pt idx="5571">
                  <c:v>2.4672000000000001</c:v>
                </c:pt>
                <c:pt idx="5572">
                  <c:v>2.4015</c:v>
                </c:pt>
                <c:pt idx="5573">
                  <c:v>2.4104000000000001</c:v>
                </c:pt>
                <c:pt idx="5574">
                  <c:v>2.3731999999999998</c:v>
                </c:pt>
                <c:pt idx="5575">
                  <c:v>2.3944000000000001</c:v>
                </c:pt>
                <c:pt idx="5576">
                  <c:v>2.3909000000000002</c:v>
                </c:pt>
                <c:pt idx="5577">
                  <c:v>2.4157000000000002</c:v>
                </c:pt>
                <c:pt idx="5578">
                  <c:v>2.4264000000000001</c:v>
                </c:pt>
                <c:pt idx="5579">
                  <c:v>2.3820000000000001</c:v>
                </c:pt>
                <c:pt idx="5580">
                  <c:v>2.3185000000000002</c:v>
                </c:pt>
                <c:pt idx="5581">
                  <c:v>2.3201999999999998</c:v>
                </c:pt>
                <c:pt idx="5582">
                  <c:v>2.3201999999999998</c:v>
                </c:pt>
                <c:pt idx="5583">
                  <c:v>2.2658</c:v>
                </c:pt>
                <c:pt idx="5584">
                  <c:v>2.2605</c:v>
                </c:pt>
                <c:pt idx="5585">
                  <c:v>2.2132999999999998</c:v>
                </c:pt>
                <c:pt idx="5586">
                  <c:v>2.1246</c:v>
                </c:pt>
              </c:numCache>
            </c:numRef>
          </c:val>
          <c:smooth val="0"/>
          <c:extLst>
            <c:ext xmlns:c16="http://schemas.microsoft.com/office/drawing/2014/chart" uri="{C3380CC4-5D6E-409C-BE32-E72D297353CC}">
              <c16:uniqueId val="{00000002-0547-4233-B928-CF209D078499}"/>
            </c:ext>
          </c:extLst>
        </c:ser>
        <c:ser>
          <c:idx val="1"/>
          <c:order val="1"/>
          <c:tx>
            <c:strRef>
              <c:f>'1'!$C$3</c:f>
              <c:strCache>
                <c:ptCount val="1"/>
                <c:pt idx="0">
                  <c:v>3m Treasury Bill</c:v>
                </c:pt>
              </c:strCache>
            </c:strRef>
          </c:tx>
          <c:spPr>
            <a:ln w="28575">
              <a:solidFill>
                <a:schemeClr val="tx2"/>
              </a:solidFill>
            </a:ln>
          </c:spPr>
          <c:marker>
            <c:symbol val="none"/>
          </c:marker>
          <c:dLbls>
            <c:dLbl>
              <c:idx val="5580"/>
              <c:layout>
                <c:manualLayout>
                  <c:x val="-4.2333333333333337E-3"/>
                  <c:y val="-5.0396825396826321E-3"/>
                </c:manualLayout>
              </c:layout>
              <c:tx>
                <c:rich>
                  <a:bodyPr wrap="square" lIns="38100" tIns="19050" rIns="38100" bIns="19050" anchor="ctr">
                    <a:spAutoFit/>
                  </a:bodyPr>
                  <a:lstStyle/>
                  <a:p>
                    <a:pPr>
                      <a:defRPr b="1">
                        <a:solidFill>
                          <a:schemeClr val="tx2"/>
                        </a:solidFill>
                      </a:defRPr>
                    </a:pPr>
                    <a:r>
                      <a:rPr lang="en-US" b="1">
                        <a:solidFill>
                          <a:schemeClr val="tx2"/>
                        </a:solidFill>
                      </a:rPr>
                      <a:t>2,30</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547-4233-B928-CF209D07849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'1'!$A$8:$A$5595</c:f>
              <c:numCache>
                <c:formatCode>m/d/yyyy</c:formatCode>
                <c:ptCount val="5588"/>
                <c:pt idx="0">
                  <c:v>35796</c:v>
                </c:pt>
                <c:pt idx="1">
                  <c:v>35797</c:v>
                </c:pt>
                <c:pt idx="2">
                  <c:v>35800</c:v>
                </c:pt>
                <c:pt idx="3">
                  <c:v>35801</c:v>
                </c:pt>
                <c:pt idx="4">
                  <c:v>35802</c:v>
                </c:pt>
                <c:pt idx="5">
                  <c:v>35803</c:v>
                </c:pt>
                <c:pt idx="6">
                  <c:v>35804</c:v>
                </c:pt>
                <c:pt idx="7">
                  <c:v>35807</c:v>
                </c:pt>
                <c:pt idx="8">
                  <c:v>35808</c:v>
                </c:pt>
                <c:pt idx="9">
                  <c:v>35809</c:v>
                </c:pt>
                <c:pt idx="10">
                  <c:v>35810</c:v>
                </c:pt>
                <c:pt idx="11">
                  <c:v>35811</c:v>
                </c:pt>
                <c:pt idx="12">
                  <c:v>35814</c:v>
                </c:pt>
                <c:pt idx="13">
                  <c:v>35815</c:v>
                </c:pt>
                <c:pt idx="14">
                  <c:v>35816</c:v>
                </c:pt>
                <c:pt idx="15">
                  <c:v>35817</c:v>
                </c:pt>
                <c:pt idx="16">
                  <c:v>35818</c:v>
                </c:pt>
                <c:pt idx="17">
                  <c:v>35821</c:v>
                </c:pt>
                <c:pt idx="18">
                  <c:v>35822</c:v>
                </c:pt>
                <c:pt idx="19">
                  <c:v>35823</c:v>
                </c:pt>
                <c:pt idx="20">
                  <c:v>35824</c:v>
                </c:pt>
                <c:pt idx="21">
                  <c:v>35825</c:v>
                </c:pt>
                <c:pt idx="22">
                  <c:v>35828</c:v>
                </c:pt>
                <c:pt idx="23">
                  <c:v>35829</c:v>
                </c:pt>
                <c:pt idx="24">
                  <c:v>35830</c:v>
                </c:pt>
                <c:pt idx="25">
                  <c:v>35831</c:v>
                </c:pt>
                <c:pt idx="26">
                  <c:v>35832</c:v>
                </c:pt>
                <c:pt idx="27">
                  <c:v>35835</c:v>
                </c:pt>
                <c:pt idx="28">
                  <c:v>35836</c:v>
                </c:pt>
                <c:pt idx="29">
                  <c:v>35837</c:v>
                </c:pt>
                <c:pt idx="30">
                  <c:v>35838</c:v>
                </c:pt>
                <c:pt idx="31">
                  <c:v>35839</c:v>
                </c:pt>
                <c:pt idx="32">
                  <c:v>35842</c:v>
                </c:pt>
                <c:pt idx="33">
                  <c:v>35843</c:v>
                </c:pt>
                <c:pt idx="34">
                  <c:v>35844</c:v>
                </c:pt>
                <c:pt idx="35">
                  <c:v>35845</c:v>
                </c:pt>
                <c:pt idx="36">
                  <c:v>35846</c:v>
                </c:pt>
                <c:pt idx="37">
                  <c:v>35849</c:v>
                </c:pt>
                <c:pt idx="38">
                  <c:v>35850</c:v>
                </c:pt>
                <c:pt idx="39">
                  <c:v>35851</c:v>
                </c:pt>
                <c:pt idx="40">
                  <c:v>35852</c:v>
                </c:pt>
                <c:pt idx="41">
                  <c:v>35853</c:v>
                </c:pt>
                <c:pt idx="42">
                  <c:v>35856</c:v>
                </c:pt>
                <c:pt idx="43">
                  <c:v>35857</c:v>
                </c:pt>
                <c:pt idx="44">
                  <c:v>35858</c:v>
                </c:pt>
                <c:pt idx="45">
                  <c:v>35859</c:v>
                </c:pt>
                <c:pt idx="46">
                  <c:v>35860</c:v>
                </c:pt>
                <c:pt idx="47">
                  <c:v>35863</c:v>
                </c:pt>
                <c:pt idx="48">
                  <c:v>35864</c:v>
                </c:pt>
                <c:pt idx="49">
                  <c:v>35865</c:v>
                </c:pt>
                <c:pt idx="50">
                  <c:v>35866</c:v>
                </c:pt>
                <c:pt idx="51">
                  <c:v>35867</c:v>
                </c:pt>
                <c:pt idx="52">
                  <c:v>35870</c:v>
                </c:pt>
                <c:pt idx="53">
                  <c:v>35871</c:v>
                </c:pt>
                <c:pt idx="54">
                  <c:v>35872</c:v>
                </c:pt>
                <c:pt idx="55">
                  <c:v>35873</c:v>
                </c:pt>
                <c:pt idx="56">
                  <c:v>35874</c:v>
                </c:pt>
                <c:pt idx="57">
                  <c:v>35877</c:v>
                </c:pt>
                <c:pt idx="58">
                  <c:v>35878</c:v>
                </c:pt>
                <c:pt idx="59">
                  <c:v>35879</c:v>
                </c:pt>
                <c:pt idx="60">
                  <c:v>35880</c:v>
                </c:pt>
                <c:pt idx="61">
                  <c:v>35881</c:v>
                </c:pt>
                <c:pt idx="62">
                  <c:v>35884</c:v>
                </c:pt>
                <c:pt idx="63">
                  <c:v>35885</c:v>
                </c:pt>
                <c:pt idx="64">
                  <c:v>35886</c:v>
                </c:pt>
                <c:pt idx="65">
                  <c:v>35887</c:v>
                </c:pt>
                <c:pt idx="66">
                  <c:v>35888</c:v>
                </c:pt>
                <c:pt idx="67">
                  <c:v>35891</c:v>
                </c:pt>
                <c:pt idx="68">
                  <c:v>35892</c:v>
                </c:pt>
                <c:pt idx="69">
                  <c:v>35893</c:v>
                </c:pt>
                <c:pt idx="70">
                  <c:v>35894</c:v>
                </c:pt>
                <c:pt idx="71">
                  <c:v>35895</c:v>
                </c:pt>
                <c:pt idx="72">
                  <c:v>35898</c:v>
                </c:pt>
                <c:pt idx="73">
                  <c:v>35899</c:v>
                </c:pt>
                <c:pt idx="74">
                  <c:v>35900</c:v>
                </c:pt>
                <c:pt idx="75">
                  <c:v>35901</c:v>
                </c:pt>
                <c:pt idx="76">
                  <c:v>35902</c:v>
                </c:pt>
                <c:pt idx="77">
                  <c:v>35905</c:v>
                </c:pt>
                <c:pt idx="78">
                  <c:v>35906</c:v>
                </c:pt>
                <c:pt idx="79">
                  <c:v>35907</c:v>
                </c:pt>
                <c:pt idx="80">
                  <c:v>35908</c:v>
                </c:pt>
                <c:pt idx="81">
                  <c:v>35909</c:v>
                </c:pt>
                <c:pt idx="82">
                  <c:v>35912</c:v>
                </c:pt>
                <c:pt idx="83">
                  <c:v>35913</c:v>
                </c:pt>
                <c:pt idx="84">
                  <c:v>35914</c:v>
                </c:pt>
                <c:pt idx="85">
                  <c:v>35915</c:v>
                </c:pt>
                <c:pt idx="86">
                  <c:v>35916</c:v>
                </c:pt>
                <c:pt idx="87">
                  <c:v>35919</c:v>
                </c:pt>
                <c:pt idx="88">
                  <c:v>35920</c:v>
                </c:pt>
                <c:pt idx="89">
                  <c:v>35921</c:v>
                </c:pt>
                <c:pt idx="90">
                  <c:v>35922</c:v>
                </c:pt>
                <c:pt idx="91">
                  <c:v>35923</c:v>
                </c:pt>
                <c:pt idx="92">
                  <c:v>35926</c:v>
                </c:pt>
                <c:pt idx="93">
                  <c:v>35927</c:v>
                </c:pt>
                <c:pt idx="94">
                  <c:v>35928</c:v>
                </c:pt>
                <c:pt idx="95">
                  <c:v>35929</c:v>
                </c:pt>
                <c:pt idx="96">
                  <c:v>35930</c:v>
                </c:pt>
                <c:pt idx="97">
                  <c:v>35933</c:v>
                </c:pt>
                <c:pt idx="98">
                  <c:v>35934</c:v>
                </c:pt>
                <c:pt idx="99">
                  <c:v>35935</c:v>
                </c:pt>
                <c:pt idx="100">
                  <c:v>35936</c:v>
                </c:pt>
                <c:pt idx="101">
                  <c:v>35937</c:v>
                </c:pt>
                <c:pt idx="102">
                  <c:v>35940</c:v>
                </c:pt>
                <c:pt idx="103">
                  <c:v>35941</c:v>
                </c:pt>
                <c:pt idx="104">
                  <c:v>35942</c:v>
                </c:pt>
                <c:pt idx="105">
                  <c:v>35943</c:v>
                </c:pt>
                <c:pt idx="106">
                  <c:v>35944</c:v>
                </c:pt>
                <c:pt idx="107">
                  <c:v>35947</c:v>
                </c:pt>
                <c:pt idx="108">
                  <c:v>35948</c:v>
                </c:pt>
                <c:pt idx="109">
                  <c:v>35949</c:v>
                </c:pt>
                <c:pt idx="110">
                  <c:v>35950</c:v>
                </c:pt>
                <c:pt idx="111">
                  <c:v>35951</c:v>
                </c:pt>
                <c:pt idx="112">
                  <c:v>35954</c:v>
                </c:pt>
                <c:pt idx="113">
                  <c:v>35955</c:v>
                </c:pt>
                <c:pt idx="114">
                  <c:v>35956</c:v>
                </c:pt>
                <c:pt idx="115">
                  <c:v>35957</c:v>
                </c:pt>
                <c:pt idx="116">
                  <c:v>35958</c:v>
                </c:pt>
                <c:pt idx="117">
                  <c:v>35961</c:v>
                </c:pt>
                <c:pt idx="118">
                  <c:v>35962</c:v>
                </c:pt>
                <c:pt idx="119">
                  <c:v>35963</c:v>
                </c:pt>
                <c:pt idx="120">
                  <c:v>35964</c:v>
                </c:pt>
                <c:pt idx="121">
                  <c:v>35965</c:v>
                </c:pt>
                <c:pt idx="122">
                  <c:v>35968</c:v>
                </c:pt>
                <c:pt idx="123">
                  <c:v>35969</c:v>
                </c:pt>
                <c:pt idx="124">
                  <c:v>35970</c:v>
                </c:pt>
                <c:pt idx="125">
                  <c:v>35971</c:v>
                </c:pt>
                <c:pt idx="126">
                  <c:v>35972</c:v>
                </c:pt>
                <c:pt idx="127">
                  <c:v>35975</c:v>
                </c:pt>
                <c:pt idx="128">
                  <c:v>35976</c:v>
                </c:pt>
                <c:pt idx="129">
                  <c:v>35977</c:v>
                </c:pt>
                <c:pt idx="130">
                  <c:v>35978</c:v>
                </c:pt>
                <c:pt idx="131">
                  <c:v>35979</c:v>
                </c:pt>
                <c:pt idx="132">
                  <c:v>35982</c:v>
                </c:pt>
                <c:pt idx="133">
                  <c:v>35983</c:v>
                </c:pt>
                <c:pt idx="134">
                  <c:v>35984</c:v>
                </c:pt>
                <c:pt idx="135">
                  <c:v>35985</c:v>
                </c:pt>
                <c:pt idx="136">
                  <c:v>35986</c:v>
                </c:pt>
                <c:pt idx="137">
                  <c:v>35989</c:v>
                </c:pt>
                <c:pt idx="138">
                  <c:v>35990</c:v>
                </c:pt>
                <c:pt idx="139">
                  <c:v>35991</c:v>
                </c:pt>
                <c:pt idx="140">
                  <c:v>35992</c:v>
                </c:pt>
                <c:pt idx="141">
                  <c:v>35993</c:v>
                </c:pt>
                <c:pt idx="142">
                  <c:v>35996</c:v>
                </c:pt>
                <c:pt idx="143">
                  <c:v>35997</c:v>
                </c:pt>
                <c:pt idx="144">
                  <c:v>35998</c:v>
                </c:pt>
                <c:pt idx="145">
                  <c:v>35999</c:v>
                </c:pt>
                <c:pt idx="146">
                  <c:v>36000</c:v>
                </c:pt>
                <c:pt idx="147">
                  <c:v>36003</c:v>
                </c:pt>
                <c:pt idx="148">
                  <c:v>36004</c:v>
                </c:pt>
                <c:pt idx="149">
                  <c:v>36005</c:v>
                </c:pt>
                <c:pt idx="150">
                  <c:v>36006</c:v>
                </c:pt>
                <c:pt idx="151">
                  <c:v>36007</c:v>
                </c:pt>
                <c:pt idx="152">
                  <c:v>36010</c:v>
                </c:pt>
                <c:pt idx="153">
                  <c:v>36011</c:v>
                </c:pt>
                <c:pt idx="154">
                  <c:v>36012</c:v>
                </c:pt>
                <c:pt idx="155">
                  <c:v>36013</c:v>
                </c:pt>
                <c:pt idx="156">
                  <c:v>36014</c:v>
                </c:pt>
                <c:pt idx="157">
                  <c:v>36017</c:v>
                </c:pt>
                <c:pt idx="158">
                  <c:v>36018</c:v>
                </c:pt>
                <c:pt idx="159">
                  <c:v>36019</c:v>
                </c:pt>
                <c:pt idx="160">
                  <c:v>36020</c:v>
                </c:pt>
                <c:pt idx="161">
                  <c:v>36021</c:v>
                </c:pt>
                <c:pt idx="162">
                  <c:v>36024</c:v>
                </c:pt>
                <c:pt idx="163">
                  <c:v>36025</c:v>
                </c:pt>
                <c:pt idx="164">
                  <c:v>36026</c:v>
                </c:pt>
                <c:pt idx="165">
                  <c:v>36027</c:v>
                </c:pt>
                <c:pt idx="166">
                  <c:v>36028</c:v>
                </c:pt>
                <c:pt idx="167">
                  <c:v>36031</c:v>
                </c:pt>
                <c:pt idx="168">
                  <c:v>36032</c:v>
                </c:pt>
                <c:pt idx="169">
                  <c:v>36033</c:v>
                </c:pt>
                <c:pt idx="170">
                  <c:v>36034</c:v>
                </c:pt>
                <c:pt idx="171">
                  <c:v>36035</c:v>
                </c:pt>
                <c:pt idx="172">
                  <c:v>36038</c:v>
                </c:pt>
                <c:pt idx="173">
                  <c:v>36039</c:v>
                </c:pt>
                <c:pt idx="174">
                  <c:v>36040</c:v>
                </c:pt>
                <c:pt idx="175">
                  <c:v>36041</c:v>
                </c:pt>
                <c:pt idx="176">
                  <c:v>36042</c:v>
                </c:pt>
                <c:pt idx="177">
                  <c:v>36045</c:v>
                </c:pt>
                <c:pt idx="178">
                  <c:v>36046</c:v>
                </c:pt>
                <c:pt idx="179">
                  <c:v>36047</c:v>
                </c:pt>
                <c:pt idx="180">
                  <c:v>36048</c:v>
                </c:pt>
                <c:pt idx="181">
                  <c:v>36049</c:v>
                </c:pt>
                <c:pt idx="182">
                  <c:v>36052</c:v>
                </c:pt>
                <c:pt idx="183">
                  <c:v>36053</c:v>
                </c:pt>
                <c:pt idx="184">
                  <c:v>36054</c:v>
                </c:pt>
                <c:pt idx="185">
                  <c:v>36055</c:v>
                </c:pt>
                <c:pt idx="186">
                  <c:v>36056</c:v>
                </c:pt>
                <c:pt idx="187">
                  <c:v>36059</c:v>
                </c:pt>
                <c:pt idx="188">
                  <c:v>36060</c:v>
                </c:pt>
                <c:pt idx="189">
                  <c:v>36061</c:v>
                </c:pt>
                <c:pt idx="190">
                  <c:v>36062</c:v>
                </c:pt>
                <c:pt idx="191">
                  <c:v>36063</c:v>
                </c:pt>
                <c:pt idx="192">
                  <c:v>36066</c:v>
                </c:pt>
                <c:pt idx="193">
                  <c:v>36067</c:v>
                </c:pt>
                <c:pt idx="194">
                  <c:v>36068</c:v>
                </c:pt>
                <c:pt idx="195">
                  <c:v>36069</c:v>
                </c:pt>
                <c:pt idx="196">
                  <c:v>36070</c:v>
                </c:pt>
                <c:pt idx="197">
                  <c:v>36073</c:v>
                </c:pt>
                <c:pt idx="198">
                  <c:v>36074</c:v>
                </c:pt>
                <c:pt idx="199">
                  <c:v>36075</c:v>
                </c:pt>
                <c:pt idx="200">
                  <c:v>36076</c:v>
                </c:pt>
                <c:pt idx="201">
                  <c:v>36077</c:v>
                </c:pt>
                <c:pt idx="202">
                  <c:v>36080</c:v>
                </c:pt>
                <c:pt idx="203">
                  <c:v>36081</c:v>
                </c:pt>
                <c:pt idx="204">
                  <c:v>36082</c:v>
                </c:pt>
                <c:pt idx="205">
                  <c:v>36083</c:v>
                </c:pt>
                <c:pt idx="206">
                  <c:v>36084</c:v>
                </c:pt>
                <c:pt idx="207">
                  <c:v>36087</c:v>
                </c:pt>
                <c:pt idx="208">
                  <c:v>36088</c:v>
                </c:pt>
                <c:pt idx="209">
                  <c:v>36089</c:v>
                </c:pt>
                <c:pt idx="210">
                  <c:v>36090</c:v>
                </c:pt>
                <c:pt idx="211">
                  <c:v>36091</c:v>
                </c:pt>
                <c:pt idx="212">
                  <c:v>36094</c:v>
                </c:pt>
                <c:pt idx="213">
                  <c:v>36095</c:v>
                </c:pt>
                <c:pt idx="214">
                  <c:v>36096</c:v>
                </c:pt>
                <c:pt idx="215">
                  <c:v>36097</c:v>
                </c:pt>
                <c:pt idx="216">
                  <c:v>36098</c:v>
                </c:pt>
                <c:pt idx="217">
                  <c:v>36101</c:v>
                </c:pt>
                <c:pt idx="218">
                  <c:v>36102</c:v>
                </c:pt>
                <c:pt idx="219">
                  <c:v>36103</c:v>
                </c:pt>
                <c:pt idx="220">
                  <c:v>36104</c:v>
                </c:pt>
                <c:pt idx="221">
                  <c:v>36105</c:v>
                </c:pt>
                <c:pt idx="222">
                  <c:v>36108</c:v>
                </c:pt>
                <c:pt idx="223">
                  <c:v>36109</c:v>
                </c:pt>
                <c:pt idx="224">
                  <c:v>36110</c:v>
                </c:pt>
                <c:pt idx="225">
                  <c:v>36111</c:v>
                </c:pt>
                <c:pt idx="226">
                  <c:v>36112</c:v>
                </c:pt>
                <c:pt idx="227">
                  <c:v>36115</c:v>
                </c:pt>
                <c:pt idx="228">
                  <c:v>36116</c:v>
                </c:pt>
                <c:pt idx="229">
                  <c:v>36117</c:v>
                </c:pt>
                <c:pt idx="230">
                  <c:v>36118</c:v>
                </c:pt>
                <c:pt idx="231">
                  <c:v>36119</c:v>
                </c:pt>
                <c:pt idx="232">
                  <c:v>36122</c:v>
                </c:pt>
                <c:pt idx="233">
                  <c:v>36123</c:v>
                </c:pt>
                <c:pt idx="234">
                  <c:v>36124</c:v>
                </c:pt>
                <c:pt idx="235">
                  <c:v>36125</c:v>
                </c:pt>
                <c:pt idx="236">
                  <c:v>36126</c:v>
                </c:pt>
                <c:pt idx="237">
                  <c:v>36129</c:v>
                </c:pt>
                <c:pt idx="238">
                  <c:v>36130</c:v>
                </c:pt>
                <c:pt idx="239">
                  <c:v>36131</c:v>
                </c:pt>
                <c:pt idx="240">
                  <c:v>36132</c:v>
                </c:pt>
                <c:pt idx="241">
                  <c:v>36133</c:v>
                </c:pt>
                <c:pt idx="242">
                  <c:v>36136</c:v>
                </c:pt>
                <c:pt idx="243">
                  <c:v>36137</c:v>
                </c:pt>
                <c:pt idx="244">
                  <c:v>36138</c:v>
                </c:pt>
                <c:pt idx="245">
                  <c:v>36139</c:v>
                </c:pt>
                <c:pt idx="246">
                  <c:v>36140</c:v>
                </c:pt>
                <c:pt idx="247">
                  <c:v>36143</c:v>
                </c:pt>
                <c:pt idx="248">
                  <c:v>36144</c:v>
                </c:pt>
                <c:pt idx="249">
                  <c:v>36145</c:v>
                </c:pt>
                <c:pt idx="250">
                  <c:v>36146</c:v>
                </c:pt>
                <c:pt idx="251">
                  <c:v>36147</c:v>
                </c:pt>
                <c:pt idx="252">
                  <c:v>36150</c:v>
                </c:pt>
                <c:pt idx="253">
                  <c:v>36151</c:v>
                </c:pt>
                <c:pt idx="254">
                  <c:v>36152</c:v>
                </c:pt>
                <c:pt idx="255">
                  <c:v>36153</c:v>
                </c:pt>
                <c:pt idx="256">
                  <c:v>36154</c:v>
                </c:pt>
                <c:pt idx="257">
                  <c:v>36157</c:v>
                </c:pt>
                <c:pt idx="258">
                  <c:v>36158</c:v>
                </c:pt>
                <c:pt idx="259">
                  <c:v>36159</c:v>
                </c:pt>
                <c:pt idx="260">
                  <c:v>36160</c:v>
                </c:pt>
                <c:pt idx="261">
                  <c:v>36161</c:v>
                </c:pt>
                <c:pt idx="262">
                  <c:v>36164</c:v>
                </c:pt>
                <c:pt idx="263">
                  <c:v>36165</c:v>
                </c:pt>
                <c:pt idx="264">
                  <c:v>36166</c:v>
                </c:pt>
                <c:pt idx="265">
                  <c:v>36167</c:v>
                </c:pt>
                <c:pt idx="266">
                  <c:v>36168</c:v>
                </c:pt>
                <c:pt idx="267">
                  <c:v>36171</c:v>
                </c:pt>
                <c:pt idx="268">
                  <c:v>36172</c:v>
                </c:pt>
                <c:pt idx="269">
                  <c:v>36173</c:v>
                </c:pt>
                <c:pt idx="270">
                  <c:v>36174</c:v>
                </c:pt>
                <c:pt idx="271">
                  <c:v>36175</c:v>
                </c:pt>
                <c:pt idx="272">
                  <c:v>36178</c:v>
                </c:pt>
                <c:pt idx="273">
                  <c:v>36179</c:v>
                </c:pt>
                <c:pt idx="274">
                  <c:v>36180</c:v>
                </c:pt>
                <c:pt idx="275">
                  <c:v>36181</c:v>
                </c:pt>
                <c:pt idx="276">
                  <c:v>36182</c:v>
                </c:pt>
                <c:pt idx="277">
                  <c:v>36185</c:v>
                </c:pt>
                <c:pt idx="278">
                  <c:v>36186</c:v>
                </c:pt>
                <c:pt idx="279">
                  <c:v>36187</c:v>
                </c:pt>
                <c:pt idx="280">
                  <c:v>36188</c:v>
                </c:pt>
                <c:pt idx="281">
                  <c:v>36189</c:v>
                </c:pt>
                <c:pt idx="282">
                  <c:v>36192</c:v>
                </c:pt>
                <c:pt idx="283">
                  <c:v>36193</c:v>
                </c:pt>
                <c:pt idx="284">
                  <c:v>36194</c:v>
                </c:pt>
                <c:pt idx="285">
                  <c:v>36195</c:v>
                </c:pt>
                <c:pt idx="286">
                  <c:v>36196</c:v>
                </c:pt>
                <c:pt idx="287">
                  <c:v>36199</c:v>
                </c:pt>
                <c:pt idx="288">
                  <c:v>36200</c:v>
                </c:pt>
                <c:pt idx="289">
                  <c:v>36201</c:v>
                </c:pt>
                <c:pt idx="290">
                  <c:v>36202</c:v>
                </c:pt>
                <c:pt idx="291">
                  <c:v>36203</c:v>
                </c:pt>
                <c:pt idx="292">
                  <c:v>36206</c:v>
                </c:pt>
                <c:pt idx="293">
                  <c:v>36207</c:v>
                </c:pt>
                <c:pt idx="294">
                  <c:v>36208</c:v>
                </c:pt>
                <c:pt idx="295">
                  <c:v>36209</c:v>
                </c:pt>
                <c:pt idx="296">
                  <c:v>36210</c:v>
                </c:pt>
                <c:pt idx="297">
                  <c:v>36213</c:v>
                </c:pt>
                <c:pt idx="298">
                  <c:v>36214</c:v>
                </c:pt>
                <c:pt idx="299">
                  <c:v>36215</c:v>
                </c:pt>
                <c:pt idx="300">
                  <c:v>36216</c:v>
                </c:pt>
                <c:pt idx="301">
                  <c:v>36217</c:v>
                </c:pt>
                <c:pt idx="302">
                  <c:v>36220</c:v>
                </c:pt>
                <c:pt idx="303">
                  <c:v>36221</c:v>
                </c:pt>
                <c:pt idx="304">
                  <c:v>36222</c:v>
                </c:pt>
                <c:pt idx="305">
                  <c:v>36223</c:v>
                </c:pt>
                <c:pt idx="306">
                  <c:v>36224</c:v>
                </c:pt>
                <c:pt idx="307">
                  <c:v>36227</c:v>
                </c:pt>
                <c:pt idx="308">
                  <c:v>36228</c:v>
                </c:pt>
                <c:pt idx="309">
                  <c:v>36229</c:v>
                </c:pt>
                <c:pt idx="310">
                  <c:v>36230</c:v>
                </c:pt>
                <c:pt idx="311">
                  <c:v>36231</c:v>
                </c:pt>
                <c:pt idx="312">
                  <c:v>36234</c:v>
                </c:pt>
                <c:pt idx="313">
                  <c:v>36235</c:v>
                </c:pt>
                <c:pt idx="314">
                  <c:v>36236</c:v>
                </c:pt>
                <c:pt idx="315">
                  <c:v>36237</c:v>
                </c:pt>
                <c:pt idx="316">
                  <c:v>36238</c:v>
                </c:pt>
                <c:pt idx="317">
                  <c:v>36241</c:v>
                </c:pt>
                <c:pt idx="318">
                  <c:v>36242</c:v>
                </c:pt>
                <c:pt idx="319">
                  <c:v>36243</c:v>
                </c:pt>
                <c:pt idx="320">
                  <c:v>36244</c:v>
                </c:pt>
                <c:pt idx="321">
                  <c:v>36245</c:v>
                </c:pt>
                <c:pt idx="322">
                  <c:v>36248</c:v>
                </c:pt>
                <c:pt idx="323">
                  <c:v>36249</c:v>
                </c:pt>
                <c:pt idx="324">
                  <c:v>36250</c:v>
                </c:pt>
                <c:pt idx="325">
                  <c:v>36251</c:v>
                </c:pt>
                <c:pt idx="326">
                  <c:v>36252</c:v>
                </c:pt>
                <c:pt idx="327">
                  <c:v>36255</c:v>
                </c:pt>
                <c:pt idx="328">
                  <c:v>36256</c:v>
                </c:pt>
                <c:pt idx="329">
                  <c:v>36257</c:v>
                </c:pt>
                <c:pt idx="330">
                  <c:v>36258</c:v>
                </c:pt>
                <c:pt idx="331">
                  <c:v>36259</c:v>
                </c:pt>
                <c:pt idx="332">
                  <c:v>36262</c:v>
                </c:pt>
                <c:pt idx="333">
                  <c:v>36263</c:v>
                </c:pt>
                <c:pt idx="334">
                  <c:v>36264</c:v>
                </c:pt>
                <c:pt idx="335">
                  <c:v>36265</c:v>
                </c:pt>
                <c:pt idx="336">
                  <c:v>36266</c:v>
                </c:pt>
                <c:pt idx="337">
                  <c:v>36269</c:v>
                </c:pt>
                <c:pt idx="338">
                  <c:v>36270</c:v>
                </c:pt>
                <c:pt idx="339">
                  <c:v>36271</c:v>
                </c:pt>
                <c:pt idx="340">
                  <c:v>36272</c:v>
                </c:pt>
                <c:pt idx="341">
                  <c:v>36273</c:v>
                </c:pt>
                <c:pt idx="342">
                  <c:v>36276</c:v>
                </c:pt>
                <c:pt idx="343">
                  <c:v>36277</c:v>
                </c:pt>
                <c:pt idx="344">
                  <c:v>36278</c:v>
                </c:pt>
                <c:pt idx="345">
                  <c:v>36279</c:v>
                </c:pt>
                <c:pt idx="346">
                  <c:v>36280</c:v>
                </c:pt>
                <c:pt idx="347">
                  <c:v>36283</c:v>
                </c:pt>
                <c:pt idx="348">
                  <c:v>36284</c:v>
                </c:pt>
                <c:pt idx="349">
                  <c:v>36285</c:v>
                </c:pt>
                <c:pt idx="350">
                  <c:v>36286</c:v>
                </c:pt>
                <c:pt idx="351">
                  <c:v>36287</c:v>
                </c:pt>
                <c:pt idx="352">
                  <c:v>36290</c:v>
                </c:pt>
                <c:pt idx="353">
                  <c:v>36291</c:v>
                </c:pt>
                <c:pt idx="354">
                  <c:v>36292</c:v>
                </c:pt>
                <c:pt idx="355">
                  <c:v>36293</c:v>
                </c:pt>
                <c:pt idx="356">
                  <c:v>36294</c:v>
                </c:pt>
                <c:pt idx="357">
                  <c:v>36297</c:v>
                </c:pt>
                <c:pt idx="358">
                  <c:v>36298</c:v>
                </c:pt>
                <c:pt idx="359">
                  <c:v>36299</c:v>
                </c:pt>
                <c:pt idx="360">
                  <c:v>36300</c:v>
                </c:pt>
                <c:pt idx="361">
                  <c:v>36301</c:v>
                </c:pt>
                <c:pt idx="362">
                  <c:v>36304</c:v>
                </c:pt>
                <c:pt idx="363">
                  <c:v>36305</c:v>
                </c:pt>
                <c:pt idx="364">
                  <c:v>36306</c:v>
                </c:pt>
                <c:pt idx="365">
                  <c:v>36307</c:v>
                </c:pt>
                <c:pt idx="366">
                  <c:v>36308</c:v>
                </c:pt>
                <c:pt idx="367">
                  <c:v>36311</c:v>
                </c:pt>
                <c:pt idx="368">
                  <c:v>36312</c:v>
                </c:pt>
                <c:pt idx="369">
                  <c:v>36313</c:v>
                </c:pt>
                <c:pt idx="370">
                  <c:v>36314</c:v>
                </c:pt>
                <c:pt idx="371">
                  <c:v>36315</c:v>
                </c:pt>
                <c:pt idx="372">
                  <c:v>36318</c:v>
                </c:pt>
                <c:pt idx="373">
                  <c:v>36319</c:v>
                </c:pt>
                <c:pt idx="374">
                  <c:v>36320</c:v>
                </c:pt>
                <c:pt idx="375">
                  <c:v>36321</c:v>
                </c:pt>
                <c:pt idx="376">
                  <c:v>36322</c:v>
                </c:pt>
                <c:pt idx="377">
                  <c:v>36325</c:v>
                </c:pt>
                <c:pt idx="378">
                  <c:v>36326</c:v>
                </c:pt>
                <c:pt idx="379">
                  <c:v>36327</c:v>
                </c:pt>
                <c:pt idx="380">
                  <c:v>36328</c:v>
                </c:pt>
                <c:pt idx="381">
                  <c:v>36329</c:v>
                </c:pt>
                <c:pt idx="382">
                  <c:v>36332</c:v>
                </c:pt>
                <c:pt idx="383">
                  <c:v>36333</c:v>
                </c:pt>
                <c:pt idx="384">
                  <c:v>36334</c:v>
                </c:pt>
                <c:pt idx="385">
                  <c:v>36335</c:v>
                </c:pt>
                <c:pt idx="386">
                  <c:v>36336</c:v>
                </c:pt>
                <c:pt idx="387">
                  <c:v>36339</c:v>
                </c:pt>
                <c:pt idx="388">
                  <c:v>36340</c:v>
                </c:pt>
                <c:pt idx="389">
                  <c:v>36341</c:v>
                </c:pt>
                <c:pt idx="390">
                  <c:v>36342</c:v>
                </c:pt>
                <c:pt idx="391">
                  <c:v>36343</c:v>
                </c:pt>
                <c:pt idx="392">
                  <c:v>36346</c:v>
                </c:pt>
                <c:pt idx="393">
                  <c:v>36347</c:v>
                </c:pt>
                <c:pt idx="394">
                  <c:v>36348</c:v>
                </c:pt>
                <c:pt idx="395">
                  <c:v>36349</c:v>
                </c:pt>
                <c:pt idx="396">
                  <c:v>36350</c:v>
                </c:pt>
                <c:pt idx="397">
                  <c:v>36353</c:v>
                </c:pt>
                <c:pt idx="398">
                  <c:v>36354</c:v>
                </c:pt>
                <c:pt idx="399">
                  <c:v>36355</c:v>
                </c:pt>
                <c:pt idx="400">
                  <c:v>36356</c:v>
                </c:pt>
                <c:pt idx="401">
                  <c:v>36357</c:v>
                </c:pt>
                <c:pt idx="402">
                  <c:v>36360</c:v>
                </c:pt>
                <c:pt idx="403">
                  <c:v>36361</c:v>
                </c:pt>
                <c:pt idx="404">
                  <c:v>36362</c:v>
                </c:pt>
                <c:pt idx="405">
                  <c:v>36363</c:v>
                </c:pt>
                <c:pt idx="406">
                  <c:v>36364</c:v>
                </c:pt>
                <c:pt idx="407">
                  <c:v>36367</c:v>
                </c:pt>
                <c:pt idx="408">
                  <c:v>36368</c:v>
                </c:pt>
                <c:pt idx="409">
                  <c:v>36369</c:v>
                </c:pt>
                <c:pt idx="410">
                  <c:v>36370</c:v>
                </c:pt>
                <c:pt idx="411">
                  <c:v>36371</c:v>
                </c:pt>
                <c:pt idx="412">
                  <c:v>36374</c:v>
                </c:pt>
                <c:pt idx="413">
                  <c:v>36375</c:v>
                </c:pt>
                <c:pt idx="414">
                  <c:v>36376</c:v>
                </c:pt>
                <c:pt idx="415">
                  <c:v>36377</c:v>
                </c:pt>
                <c:pt idx="416">
                  <c:v>36378</c:v>
                </c:pt>
                <c:pt idx="417">
                  <c:v>36381</c:v>
                </c:pt>
                <c:pt idx="418">
                  <c:v>36382</c:v>
                </c:pt>
                <c:pt idx="419">
                  <c:v>36383</c:v>
                </c:pt>
                <c:pt idx="420">
                  <c:v>36384</c:v>
                </c:pt>
                <c:pt idx="421">
                  <c:v>36385</c:v>
                </c:pt>
                <c:pt idx="422">
                  <c:v>36388</c:v>
                </c:pt>
                <c:pt idx="423">
                  <c:v>36389</c:v>
                </c:pt>
                <c:pt idx="424">
                  <c:v>36390</c:v>
                </c:pt>
                <c:pt idx="425">
                  <c:v>36391</c:v>
                </c:pt>
                <c:pt idx="426">
                  <c:v>36392</c:v>
                </c:pt>
                <c:pt idx="427">
                  <c:v>36395</c:v>
                </c:pt>
                <c:pt idx="428">
                  <c:v>36396</c:v>
                </c:pt>
                <c:pt idx="429">
                  <c:v>36397</c:v>
                </c:pt>
                <c:pt idx="430">
                  <c:v>36398</c:v>
                </c:pt>
                <c:pt idx="431">
                  <c:v>36399</c:v>
                </c:pt>
                <c:pt idx="432">
                  <c:v>36402</c:v>
                </c:pt>
                <c:pt idx="433">
                  <c:v>36403</c:v>
                </c:pt>
                <c:pt idx="434">
                  <c:v>36404</c:v>
                </c:pt>
                <c:pt idx="435">
                  <c:v>36405</c:v>
                </c:pt>
                <c:pt idx="436">
                  <c:v>36406</c:v>
                </c:pt>
                <c:pt idx="437">
                  <c:v>36409</c:v>
                </c:pt>
                <c:pt idx="438">
                  <c:v>36410</c:v>
                </c:pt>
                <c:pt idx="439">
                  <c:v>36411</c:v>
                </c:pt>
                <c:pt idx="440">
                  <c:v>36412</c:v>
                </c:pt>
                <c:pt idx="441">
                  <c:v>36413</c:v>
                </c:pt>
                <c:pt idx="442">
                  <c:v>36416</c:v>
                </c:pt>
                <c:pt idx="443">
                  <c:v>36417</c:v>
                </c:pt>
                <c:pt idx="444">
                  <c:v>36418</c:v>
                </c:pt>
                <c:pt idx="445">
                  <c:v>36419</c:v>
                </c:pt>
                <c:pt idx="446">
                  <c:v>36420</c:v>
                </c:pt>
                <c:pt idx="447">
                  <c:v>36423</c:v>
                </c:pt>
                <c:pt idx="448">
                  <c:v>36424</c:v>
                </c:pt>
                <c:pt idx="449">
                  <c:v>36425</c:v>
                </c:pt>
                <c:pt idx="450">
                  <c:v>36426</c:v>
                </c:pt>
                <c:pt idx="451">
                  <c:v>36427</c:v>
                </c:pt>
                <c:pt idx="452">
                  <c:v>36430</c:v>
                </c:pt>
                <c:pt idx="453">
                  <c:v>36431</c:v>
                </c:pt>
                <c:pt idx="454">
                  <c:v>36432</c:v>
                </c:pt>
                <c:pt idx="455">
                  <c:v>36433</c:v>
                </c:pt>
                <c:pt idx="456">
                  <c:v>36434</c:v>
                </c:pt>
                <c:pt idx="457">
                  <c:v>36437</c:v>
                </c:pt>
                <c:pt idx="458">
                  <c:v>36438</c:v>
                </c:pt>
                <c:pt idx="459">
                  <c:v>36439</c:v>
                </c:pt>
                <c:pt idx="460">
                  <c:v>36440</c:v>
                </c:pt>
                <c:pt idx="461">
                  <c:v>36441</c:v>
                </c:pt>
                <c:pt idx="462">
                  <c:v>36444</c:v>
                </c:pt>
                <c:pt idx="463">
                  <c:v>36445</c:v>
                </c:pt>
                <c:pt idx="464">
                  <c:v>36446</c:v>
                </c:pt>
                <c:pt idx="465">
                  <c:v>36447</c:v>
                </c:pt>
                <c:pt idx="466">
                  <c:v>36448</c:v>
                </c:pt>
                <c:pt idx="467">
                  <c:v>36451</c:v>
                </c:pt>
                <c:pt idx="468">
                  <c:v>36452</c:v>
                </c:pt>
                <c:pt idx="469">
                  <c:v>36453</c:v>
                </c:pt>
                <c:pt idx="470">
                  <c:v>36454</c:v>
                </c:pt>
                <c:pt idx="471">
                  <c:v>36455</c:v>
                </c:pt>
                <c:pt idx="472">
                  <c:v>36458</c:v>
                </c:pt>
                <c:pt idx="473">
                  <c:v>36459</c:v>
                </c:pt>
                <c:pt idx="474">
                  <c:v>36460</c:v>
                </c:pt>
                <c:pt idx="475">
                  <c:v>36461</c:v>
                </c:pt>
                <c:pt idx="476">
                  <c:v>36462</c:v>
                </c:pt>
                <c:pt idx="477">
                  <c:v>36465</c:v>
                </c:pt>
                <c:pt idx="478">
                  <c:v>36466</c:v>
                </c:pt>
                <c:pt idx="479">
                  <c:v>36467</c:v>
                </c:pt>
                <c:pt idx="480">
                  <c:v>36468</c:v>
                </c:pt>
                <c:pt idx="481">
                  <c:v>36469</c:v>
                </c:pt>
                <c:pt idx="482">
                  <c:v>36472</c:v>
                </c:pt>
                <c:pt idx="483">
                  <c:v>36473</c:v>
                </c:pt>
                <c:pt idx="484">
                  <c:v>36474</c:v>
                </c:pt>
                <c:pt idx="485">
                  <c:v>36475</c:v>
                </c:pt>
                <c:pt idx="486">
                  <c:v>36476</c:v>
                </c:pt>
                <c:pt idx="487">
                  <c:v>36479</c:v>
                </c:pt>
                <c:pt idx="488">
                  <c:v>36480</c:v>
                </c:pt>
                <c:pt idx="489">
                  <c:v>36481</c:v>
                </c:pt>
                <c:pt idx="490">
                  <c:v>36482</c:v>
                </c:pt>
                <c:pt idx="491">
                  <c:v>36483</c:v>
                </c:pt>
                <c:pt idx="492">
                  <c:v>36486</c:v>
                </c:pt>
                <c:pt idx="493">
                  <c:v>36487</c:v>
                </c:pt>
                <c:pt idx="494">
                  <c:v>36488</c:v>
                </c:pt>
                <c:pt idx="495">
                  <c:v>36489</c:v>
                </c:pt>
                <c:pt idx="496">
                  <c:v>36490</c:v>
                </c:pt>
                <c:pt idx="497">
                  <c:v>36493</c:v>
                </c:pt>
                <c:pt idx="498">
                  <c:v>36494</c:v>
                </c:pt>
                <c:pt idx="499">
                  <c:v>36495</c:v>
                </c:pt>
                <c:pt idx="500">
                  <c:v>36496</c:v>
                </c:pt>
                <c:pt idx="501">
                  <c:v>36497</c:v>
                </c:pt>
                <c:pt idx="502">
                  <c:v>36500</c:v>
                </c:pt>
                <c:pt idx="503">
                  <c:v>36501</c:v>
                </c:pt>
                <c:pt idx="504">
                  <c:v>36502</c:v>
                </c:pt>
                <c:pt idx="505">
                  <c:v>36503</c:v>
                </c:pt>
                <c:pt idx="506">
                  <c:v>36504</c:v>
                </c:pt>
                <c:pt idx="507">
                  <c:v>36507</c:v>
                </c:pt>
                <c:pt idx="508">
                  <c:v>36508</c:v>
                </c:pt>
                <c:pt idx="509">
                  <c:v>36509</c:v>
                </c:pt>
                <c:pt idx="510">
                  <c:v>36510</c:v>
                </c:pt>
                <c:pt idx="511">
                  <c:v>36511</c:v>
                </c:pt>
                <c:pt idx="512">
                  <c:v>36514</c:v>
                </c:pt>
                <c:pt idx="513">
                  <c:v>36515</c:v>
                </c:pt>
                <c:pt idx="514">
                  <c:v>36516</c:v>
                </c:pt>
                <c:pt idx="515">
                  <c:v>36517</c:v>
                </c:pt>
                <c:pt idx="516">
                  <c:v>36518</c:v>
                </c:pt>
                <c:pt idx="517">
                  <c:v>36521</c:v>
                </c:pt>
                <c:pt idx="518">
                  <c:v>36522</c:v>
                </c:pt>
                <c:pt idx="519">
                  <c:v>36523</c:v>
                </c:pt>
                <c:pt idx="520">
                  <c:v>36524</c:v>
                </c:pt>
                <c:pt idx="521">
                  <c:v>36525</c:v>
                </c:pt>
                <c:pt idx="522">
                  <c:v>36528</c:v>
                </c:pt>
                <c:pt idx="523">
                  <c:v>36529</c:v>
                </c:pt>
                <c:pt idx="524">
                  <c:v>36530</c:v>
                </c:pt>
                <c:pt idx="525">
                  <c:v>36531</c:v>
                </c:pt>
                <c:pt idx="526">
                  <c:v>36532</c:v>
                </c:pt>
                <c:pt idx="527">
                  <c:v>36535</c:v>
                </c:pt>
                <c:pt idx="528">
                  <c:v>36536</c:v>
                </c:pt>
                <c:pt idx="529">
                  <c:v>36537</c:v>
                </c:pt>
                <c:pt idx="530">
                  <c:v>36538</c:v>
                </c:pt>
                <c:pt idx="531">
                  <c:v>36539</c:v>
                </c:pt>
                <c:pt idx="532">
                  <c:v>36542</c:v>
                </c:pt>
                <c:pt idx="533">
                  <c:v>36543</c:v>
                </c:pt>
                <c:pt idx="534">
                  <c:v>36544</c:v>
                </c:pt>
                <c:pt idx="535">
                  <c:v>36545</c:v>
                </c:pt>
                <c:pt idx="536">
                  <c:v>36546</c:v>
                </c:pt>
                <c:pt idx="537">
                  <c:v>36549</c:v>
                </c:pt>
                <c:pt idx="538">
                  <c:v>36550</c:v>
                </c:pt>
                <c:pt idx="539">
                  <c:v>36551</c:v>
                </c:pt>
                <c:pt idx="540">
                  <c:v>36552</c:v>
                </c:pt>
                <c:pt idx="541">
                  <c:v>36553</c:v>
                </c:pt>
                <c:pt idx="542">
                  <c:v>36556</c:v>
                </c:pt>
                <c:pt idx="543">
                  <c:v>36557</c:v>
                </c:pt>
                <c:pt idx="544">
                  <c:v>36558</c:v>
                </c:pt>
                <c:pt idx="545">
                  <c:v>36559</c:v>
                </c:pt>
                <c:pt idx="546">
                  <c:v>36560</c:v>
                </c:pt>
                <c:pt idx="547">
                  <c:v>36563</c:v>
                </c:pt>
                <c:pt idx="548">
                  <c:v>36564</c:v>
                </c:pt>
                <c:pt idx="549">
                  <c:v>36565</c:v>
                </c:pt>
                <c:pt idx="550">
                  <c:v>36566</c:v>
                </c:pt>
                <c:pt idx="551">
                  <c:v>36567</c:v>
                </c:pt>
                <c:pt idx="552">
                  <c:v>36570</c:v>
                </c:pt>
                <c:pt idx="553">
                  <c:v>36571</c:v>
                </c:pt>
                <c:pt idx="554">
                  <c:v>36572</c:v>
                </c:pt>
                <c:pt idx="555">
                  <c:v>36573</c:v>
                </c:pt>
                <c:pt idx="556">
                  <c:v>36574</c:v>
                </c:pt>
                <c:pt idx="557">
                  <c:v>36577</c:v>
                </c:pt>
                <c:pt idx="558">
                  <c:v>36578</c:v>
                </c:pt>
                <c:pt idx="559">
                  <c:v>36579</c:v>
                </c:pt>
                <c:pt idx="560">
                  <c:v>36580</c:v>
                </c:pt>
                <c:pt idx="561">
                  <c:v>36581</c:v>
                </c:pt>
                <c:pt idx="562">
                  <c:v>36584</c:v>
                </c:pt>
                <c:pt idx="563">
                  <c:v>36585</c:v>
                </c:pt>
                <c:pt idx="564">
                  <c:v>36586</c:v>
                </c:pt>
                <c:pt idx="565">
                  <c:v>36587</c:v>
                </c:pt>
                <c:pt idx="566">
                  <c:v>36588</c:v>
                </c:pt>
                <c:pt idx="567">
                  <c:v>36591</c:v>
                </c:pt>
                <c:pt idx="568">
                  <c:v>36592</c:v>
                </c:pt>
                <c:pt idx="569">
                  <c:v>36593</c:v>
                </c:pt>
                <c:pt idx="570">
                  <c:v>36594</c:v>
                </c:pt>
                <c:pt idx="571">
                  <c:v>36595</c:v>
                </c:pt>
                <c:pt idx="572">
                  <c:v>36598</c:v>
                </c:pt>
                <c:pt idx="573">
                  <c:v>36599</c:v>
                </c:pt>
                <c:pt idx="574">
                  <c:v>36600</c:v>
                </c:pt>
                <c:pt idx="575">
                  <c:v>36601</c:v>
                </c:pt>
                <c:pt idx="576">
                  <c:v>36602</c:v>
                </c:pt>
                <c:pt idx="577">
                  <c:v>36605</c:v>
                </c:pt>
                <c:pt idx="578">
                  <c:v>36606</c:v>
                </c:pt>
                <c:pt idx="579">
                  <c:v>36607</c:v>
                </c:pt>
                <c:pt idx="580">
                  <c:v>36608</c:v>
                </c:pt>
                <c:pt idx="581">
                  <c:v>36609</c:v>
                </c:pt>
                <c:pt idx="582">
                  <c:v>36612</c:v>
                </c:pt>
                <c:pt idx="583">
                  <c:v>36613</c:v>
                </c:pt>
                <c:pt idx="584">
                  <c:v>36614</c:v>
                </c:pt>
                <c:pt idx="585">
                  <c:v>36615</c:v>
                </c:pt>
                <c:pt idx="586">
                  <c:v>36616</c:v>
                </c:pt>
                <c:pt idx="587">
                  <c:v>36619</c:v>
                </c:pt>
                <c:pt idx="588">
                  <c:v>36620</c:v>
                </c:pt>
                <c:pt idx="589">
                  <c:v>36621</c:v>
                </c:pt>
                <c:pt idx="590">
                  <c:v>36622</c:v>
                </c:pt>
                <c:pt idx="591">
                  <c:v>36623</c:v>
                </c:pt>
                <c:pt idx="592">
                  <c:v>36626</c:v>
                </c:pt>
                <c:pt idx="593">
                  <c:v>36627</c:v>
                </c:pt>
                <c:pt idx="594">
                  <c:v>36628</c:v>
                </c:pt>
                <c:pt idx="595">
                  <c:v>36629</c:v>
                </c:pt>
                <c:pt idx="596">
                  <c:v>36630</c:v>
                </c:pt>
                <c:pt idx="597">
                  <c:v>36633</c:v>
                </c:pt>
                <c:pt idx="598">
                  <c:v>36634</c:v>
                </c:pt>
                <c:pt idx="599">
                  <c:v>36635</c:v>
                </c:pt>
                <c:pt idx="600">
                  <c:v>36636</c:v>
                </c:pt>
                <c:pt idx="601">
                  <c:v>36637</c:v>
                </c:pt>
                <c:pt idx="602">
                  <c:v>36640</c:v>
                </c:pt>
                <c:pt idx="603">
                  <c:v>36641</c:v>
                </c:pt>
                <c:pt idx="604">
                  <c:v>36642</c:v>
                </c:pt>
                <c:pt idx="605">
                  <c:v>36643</c:v>
                </c:pt>
                <c:pt idx="606">
                  <c:v>36644</c:v>
                </c:pt>
                <c:pt idx="607">
                  <c:v>36647</c:v>
                </c:pt>
                <c:pt idx="608">
                  <c:v>36648</c:v>
                </c:pt>
                <c:pt idx="609">
                  <c:v>36649</c:v>
                </c:pt>
                <c:pt idx="610">
                  <c:v>36650</c:v>
                </c:pt>
                <c:pt idx="611">
                  <c:v>36651</c:v>
                </c:pt>
                <c:pt idx="612">
                  <c:v>36654</c:v>
                </c:pt>
                <c:pt idx="613">
                  <c:v>36655</c:v>
                </c:pt>
                <c:pt idx="614">
                  <c:v>36656</c:v>
                </c:pt>
                <c:pt idx="615">
                  <c:v>36657</c:v>
                </c:pt>
                <c:pt idx="616">
                  <c:v>36658</c:v>
                </c:pt>
                <c:pt idx="617">
                  <c:v>36661</c:v>
                </c:pt>
                <c:pt idx="618">
                  <c:v>36662</c:v>
                </c:pt>
                <c:pt idx="619">
                  <c:v>36663</c:v>
                </c:pt>
                <c:pt idx="620">
                  <c:v>36664</c:v>
                </c:pt>
                <c:pt idx="621">
                  <c:v>36665</c:v>
                </c:pt>
                <c:pt idx="622">
                  <c:v>36668</c:v>
                </c:pt>
                <c:pt idx="623">
                  <c:v>36669</c:v>
                </c:pt>
                <c:pt idx="624">
                  <c:v>36670</c:v>
                </c:pt>
                <c:pt idx="625">
                  <c:v>36671</c:v>
                </c:pt>
                <c:pt idx="626">
                  <c:v>36672</c:v>
                </c:pt>
                <c:pt idx="627">
                  <c:v>36675</c:v>
                </c:pt>
                <c:pt idx="628">
                  <c:v>36676</c:v>
                </c:pt>
                <c:pt idx="629">
                  <c:v>36677</c:v>
                </c:pt>
                <c:pt idx="630">
                  <c:v>36678</c:v>
                </c:pt>
                <c:pt idx="631">
                  <c:v>36679</c:v>
                </c:pt>
                <c:pt idx="632">
                  <c:v>36682</c:v>
                </c:pt>
                <c:pt idx="633">
                  <c:v>36683</c:v>
                </c:pt>
                <c:pt idx="634">
                  <c:v>36684</c:v>
                </c:pt>
                <c:pt idx="635">
                  <c:v>36685</c:v>
                </c:pt>
                <c:pt idx="636">
                  <c:v>36686</c:v>
                </c:pt>
                <c:pt idx="637">
                  <c:v>36689</c:v>
                </c:pt>
                <c:pt idx="638">
                  <c:v>36690</c:v>
                </c:pt>
                <c:pt idx="639">
                  <c:v>36691</c:v>
                </c:pt>
                <c:pt idx="640">
                  <c:v>36692</c:v>
                </c:pt>
                <c:pt idx="641">
                  <c:v>36693</c:v>
                </c:pt>
                <c:pt idx="642">
                  <c:v>36696</c:v>
                </c:pt>
                <c:pt idx="643">
                  <c:v>36697</c:v>
                </c:pt>
                <c:pt idx="644">
                  <c:v>36698</c:v>
                </c:pt>
                <c:pt idx="645">
                  <c:v>36699</c:v>
                </c:pt>
                <c:pt idx="646">
                  <c:v>36700</c:v>
                </c:pt>
                <c:pt idx="647">
                  <c:v>36703</c:v>
                </c:pt>
                <c:pt idx="648">
                  <c:v>36704</c:v>
                </c:pt>
                <c:pt idx="649">
                  <c:v>36705</c:v>
                </c:pt>
                <c:pt idx="650">
                  <c:v>36706</c:v>
                </c:pt>
                <c:pt idx="651">
                  <c:v>36707</c:v>
                </c:pt>
                <c:pt idx="652">
                  <c:v>36710</c:v>
                </c:pt>
                <c:pt idx="653">
                  <c:v>36711</c:v>
                </c:pt>
                <c:pt idx="654">
                  <c:v>36712</c:v>
                </c:pt>
                <c:pt idx="655">
                  <c:v>36713</c:v>
                </c:pt>
                <c:pt idx="656">
                  <c:v>36714</c:v>
                </c:pt>
                <c:pt idx="657">
                  <c:v>36717</c:v>
                </c:pt>
                <c:pt idx="658">
                  <c:v>36718</c:v>
                </c:pt>
                <c:pt idx="659">
                  <c:v>36719</c:v>
                </c:pt>
                <c:pt idx="660">
                  <c:v>36720</c:v>
                </c:pt>
                <c:pt idx="661">
                  <c:v>36721</c:v>
                </c:pt>
                <c:pt idx="662">
                  <c:v>36724</c:v>
                </c:pt>
                <c:pt idx="663">
                  <c:v>36725</c:v>
                </c:pt>
                <c:pt idx="664">
                  <c:v>36726</c:v>
                </c:pt>
                <c:pt idx="665">
                  <c:v>36727</c:v>
                </c:pt>
                <c:pt idx="666">
                  <c:v>36728</c:v>
                </c:pt>
                <c:pt idx="667">
                  <c:v>36731</c:v>
                </c:pt>
                <c:pt idx="668">
                  <c:v>36732</c:v>
                </c:pt>
                <c:pt idx="669">
                  <c:v>36733</c:v>
                </c:pt>
                <c:pt idx="670">
                  <c:v>36734</c:v>
                </c:pt>
                <c:pt idx="671">
                  <c:v>36735</c:v>
                </c:pt>
                <c:pt idx="672">
                  <c:v>36738</c:v>
                </c:pt>
                <c:pt idx="673">
                  <c:v>36739</c:v>
                </c:pt>
                <c:pt idx="674">
                  <c:v>36740</c:v>
                </c:pt>
                <c:pt idx="675">
                  <c:v>36741</c:v>
                </c:pt>
                <c:pt idx="676">
                  <c:v>36742</c:v>
                </c:pt>
                <c:pt idx="677">
                  <c:v>36745</c:v>
                </c:pt>
                <c:pt idx="678">
                  <c:v>36746</c:v>
                </c:pt>
                <c:pt idx="679">
                  <c:v>36747</c:v>
                </c:pt>
                <c:pt idx="680">
                  <c:v>36748</c:v>
                </c:pt>
                <c:pt idx="681">
                  <c:v>36749</c:v>
                </c:pt>
                <c:pt idx="682">
                  <c:v>36752</c:v>
                </c:pt>
                <c:pt idx="683">
                  <c:v>36753</c:v>
                </c:pt>
                <c:pt idx="684">
                  <c:v>36754</c:v>
                </c:pt>
                <c:pt idx="685">
                  <c:v>36755</c:v>
                </c:pt>
                <c:pt idx="686">
                  <c:v>36756</c:v>
                </c:pt>
                <c:pt idx="687">
                  <c:v>36759</c:v>
                </c:pt>
                <c:pt idx="688">
                  <c:v>36760</c:v>
                </c:pt>
                <c:pt idx="689">
                  <c:v>36761</c:v>
                </c:pt>
                <c:pt idx="690">
                  <c:v>36762</c:v>
                </c:pt>
                <c:pt idx="691">
                  <c:v>36763</c:v>
                </c:pt>
                <c:pt idx="692">
                  <c:v>36766</c:v>
                </c:pt>
                <c:pt idx="693">
                  <c:v>36767</c:v>
                </c:pt>
                <c:pt idx="694">
                  <c:v>36768</c:v>
                </c:pt>
                <c:pt idx="695">
                  <c:v>36769</c:v>
                </c:pt>
                <c:pt idx="696">
                  <c:v>36770</c:v>
                </c:pt>
                <c:pt idx="697">
                  <c:v>36773</c:v>
                </c:pt>
                <c:pt idx="698">
                  <c:v>36774</c:v>
                </c:pt>
                <c:pt idx="699">
                  <c:v>36775</c:v>
                </c:pt>
                <c:pt idx="700">
                  <c:v>36776</c:v>
                </c:pt>
                <c:pt idx="701">
                  <c:v>36777</c:v>
                </c:pt>
                <c:pt idx="702">
                  <c:v>36780</c:v>
                </c:pt>
                <c:pt idx="703">
                  <c:v>36781</c:v>
                </c:pt>
                <c:pt idx="704">
                  <c:v>36782</c:v>
                </c:pt>
                <c:pt idx="705">
                  <c:v>36783</c:v>
                </c:pt>
                <c:pt idx="706">
                  <c:v>36784</c:v>
                </c:pt>
                <c:pt idx="707">
                  <c:v>36787</c:v>
                </c:pt>
                <c:pt idx="708">
                  <c:v>36788</c:v>
                </c:pt>
                <c:pt idx="709">
                  <c:v>36789</c:v>
                </c:pt>
                <c:pt idx="710">
                  <c:v>36790</c:v>
                </c:pt>
                <c:pt idx="711">
                  <c:v>36791</c:v>
                </c:pt>
                <c:pt idx="712">
                  <c:v>36794</c:v>
                </c:pt>
                <c:pt idx="713">
                  <c:v>36795</c:v>
                </c:pt>
                <c:pt idx="714">
                  <c:v>36796</c:v>
                </c:pt>
                <c:pt idx="715">
                  <c:v>36797</c:v>
                </c:pt>
                <c:pt idx="716">
                  <c:v>36798</c:v>
                </c:pt>
                <c:pt idx="717">
                  <c:v>36801</c:v>
                </c:pt>
                <c:pt idx="718">
                  <c:v>36802</c:v>
                </c:pt>
                <c:pt idx="719">
                  <c:v>36803</c:v>
                </c:pt>
                <c:pt idx="720">
                  <c:v>36804</c:v>
                </c:pt>
                <c:pt idx="721">
                  <c:v>36805</c:v>
                </c:pt>
                <c:pt idx="722">
                  <c:v>36808</c:v>
                </c:pt>
                <c:pt idx="723">
                  <c:v>36809</c:v>
                </c:pt>
                <c:pt idx="724">
                  <c:v>36810</c:v>
                </c:pt>
                <c:pt idx="725">
                  <c:v>36811</c:v>
                </c:pt>
                <c:pt idx="726">
                  <c:v>36812</c:v>
                </c:pt>
                <c:pt idx="727">
                  <c:v>36815</c:v>
                </c:pt>
                <c:pt idx="728">
                  <c:v>36816</c:v>
                </c:pt>
                <c:pt idx="729">
                  <c:v>36817</c:v>
                </c:pt>
                <c:pt idx="730">
                  <c:v>36818</c:v>
                </c:pt>
                <c:pt idx="731">
                  <c:v>36819</c:v>
                </c:pt>
                <c:pt idx="732">
                  <c:v>36822</c:v>
                </c:pt>
                <c:pt idx="733">
                  <c:v>36823</c:v>
                </c:pt>
                <c:pt idx="734">
                  <c:v>36824</c:v>
                </c:pt>
                <c:pt idx="735">
                  <c:v>36825</c:v>
                </c:pt>
                <c:pt idx="736">
                  <c:v>36826</c:v>
                </c:pt>
                <c:pt idx="737">
                  <c:v>36829</c:v>
                </c:pt>
                <c:pt idx="738">
                  <c:v>36830</c:v>
                </c:pt>
                <c:pt idx="739">
                  <c:v>36831</c:v>
                </c:pt>
                <c:pt idx="740">
                  <c:v>36832</c:v>
                </c:pt>
                <c:pt idx="741">
                  <c:v>36833</c:v>
                </c:pt>
                <c:pt idx="742">
                  <c:v>36836</c:v>
                </c:pt>
                <c:pt idx="743">
                  <c:v>36837</c:v>
                </c:pt>
                <c:pt idx="744">
                  <c:v>36838</c:v>
                </c:pt>
                <c:pt idx="745">
                  <c:v>36839</c:v>
                </c:pt>
                <c:pt idx="746">
                  <c:v>36840</c:v>
                </c:pt>
                <c:pt idx="747">
                  <c:v>36843</c:v>
                </c:pt>
                <c:pt idx="748">
                  <c:v>36844</c:v>
                </c:pt>
                <c:pt idx="749">
                  <c:v>36845</c:v>
                </c:pt>
                <c:pt idx="750">
                  <c:v>36846</c:v>
                </c:pt>
                <c:pt idx="751">
                  <c:v>36847</c:v>
                </c:pt>
                <c:pt idx="752">
                  <c:v>36850</c:v>
                </c:pt>
                <c:pt idx="753">
                  <c:v>36851</c:v>
                </c:pt>
                <c:pt idx="754">
                  <c:v>36852</c:v>
                </c:pt>
                <c:pt idx="755">
                  <c:v>36853</c:v>
                </c:pt>
                <c:pt idx="756">
                  <c:v>36854</c:v>
                </c:pt>
                <c:pt idx="757">
                  <c:v>36857</c:v>
                </c:pt>
                <c:pt idx="758">
                  <c:v>36858</c:v>
                </c:pt>
                <c:pt idx="759">
                  <c:v>36859</c:v>
                </c:pt>
                <c:pt idx="760">
                  <c:v>36860</c:v>
                </c:pt>
                <c:pt idx="761">
                  <c:v>36861</c:v>
                </c:pt>
                <c:pt idx="762">
                  <c:v>36864</c:v>
                </c:pt>
                <c:pt idx="763">
                  <c:v>36865</c:v>
                </c:pt>
                <c:pt idx="764">
                  <c:v>36866</c:v>
                </c:pt>
                <c:pt idx="765">
                  <c:v>36867</c:v>
                </c:pt>
                <c:pt idx="766">
                  <c:v>36868</c:v>
                </c:pt>
                <c:pt idx="767">
                  <c:v>36871</c:v>
                </c:pt>
                <c:pt idx="768">
                  <c:v>36872</c:v>
                </c:pt>
                <c:pt idx="769">
                  <c:v>36873</c:v>
                </c:pt>
                <c:pt idx="770">
                  <c:v>36874</c:v>
                </c:pt>
                <c:pt idx="771">
                  <c:v>36875</c:v>
                </c:pt>
                <c:pt idx="772">
                  <c:v>36878</c:v>
                </c:pt>
                <c:pt idx="773">
                  <c:v>36879</c:v>
                </c:pt>
                <c:pt idx="774">
                  <c:v>36880</c:v>
                </c:pt>
                <c:pt idx="775">
                  <c:v>36881</c:v>
                </c:pt>
                <c:pt idx="776">
                  <c:v>36882</c:v>
                </c:pt>
                <c:pt idx="777">
                  <c:v>36885</c:v>
                </c:pt>
                <c:pt idx="778">
                  <c:v>36886</c:v>
                </c:pt>
                <c:pt idx="779">
                  <c:v>36887</c:v>
                </c:pt>
                <c:pt idx="780">
                  <c:v>36888</c:v>
                </c:pt>
                <c:pt idx="781">
                  <c:v>36889</c:v>
                </c:pt>
                <c:pt idx="782">
                  <c:v>36892</c:v>
                </c:pt>
                <c:pt idx="783">
                  <c:v>36893</c:v>
                </c:pt>
                <c:pt idx="784">
                  <c:v>36894</c:v>
                </c:pt>
                <c:pt idx="785">
                  <c:v>36895</c:v>
                </c:pt>
                <c:pt idx="786">
                  <c:v>36896</c:v>
                </c:pt>
                <c:pt idx="787">
                  <c:v>36899</c:v>
                </c:pt>
                <c:pt idx="788">
                  <c:v>36900</c:v>
                </c:pt>
                <c:pt idx="789">
                  <c:v>36901</c:v>
                </c:pt>
                <c:pt idx="790">
                  <c:v>36902</c:v>
                </c:pt>
                <c:pt idx="791">
                  <c:v>36903</c:v>
                </c:pt>
                <c:pt idx="792">
                  <c:v>36906</c:v>
                </c:pt>
                <c:pt idx="793">
                  <c:v>36907</c:v>
                </c:pt>
                <c:pt idx="794">
                  <c:v>36908</c:v>
                </c:pt>
                <c:pt idx="795">
                  <c:v>36909</c:v>
                </c:pt>
                <c:pt idx="796">
                  <c:v>36910</c:v>
                </c:pt>
                <c:pt idx="797">
                  <c:v>36913</c:v>
                </c:pt>
                <c:pt idx="798">
                  <c:v>36914</c:v>
                </c:pt>
                <c:pt idx="799">
                  <c:v>36915</c:v>
                </c:pt>
                <c:pt idx="800">
                  <c:v>36916</c:v>
                </c:pt>
                <c:pt idx="801">
                  <c:v>36917</c:v>
                </c:pt>
                <c:pt idx="802">
                  <c:v>36920</c:v>
                </c:pt>
                <c:pt idx="803">
                  <c:v>36921</c:v>
                </c:pt>
                <c:pt idx="804">
                  <c:v>36922</c:v>
                </c:pt>
                <c:pt idx="805">
                  <c:v>36923</c:v>
                </c:pt>
                <c:pt idx="806">
                  <c:v>36924</c:v>
                </c:pt>
                <c:pt idx="807">
                  <c:v>36927</c:v>
                </c:pt>
                <c:pt idx="808">
                  <c:v>36928</c:v>
                </c:pt>
                <c:pt idx="809">
                  <c:v>36929</c:v>
                </c:pt>
                <c:pt idx="810">
                  <c:v>36930</c:v>
                </c:pt>
                <c:pt idx="811">
                  <c:v>36931</c:v>
                </c:pt>
                <c:pt idx="812">
                  <c:v>36934</c:v>
                </c:pt>
                <c:pt idx="813">
                  <c:v>36935</c:v>
                </c:pt>
                <c:pt idx="814">
                  <c:v>36936</c:v>
                </c:pt>
                <c:pt idx="815">
                  <c:v>36937</c:v>
                </c:pt>
                <c:pt idx="816">
                  <c:v>36938</c:v>
                </c:pt>
                <c:pt idx="817">
                  <c:v>36941</c:v>
                </c:pt>
                <c:pt idx="818">
                  <c:v>36942</c:v>
                </c:pt>
                <c:pt idx="819">
                  <c:v>36943</c:v>
                </c:pt>
                <c:pt idx="820">
                  <c:v>36944</c:v>
                </c:pt>
                <c:pt idx="821">
                  <c:v>36945</c:v>
                </c:pt>
                <c:pt idx="822">
                  <c:v>36948</c:v>
                </c:pt>
                <c:pt idx="823">
                  <c:v>36949</c:v>
                </c:pt>
                <c:pt idx="824">
                  <c:v>36950</c:v>
                </c:pt>
                <c:pt idx="825">
                  <c:v>36951</c:v>
                </c:pt>
                <c:pt idx="826">
                  <c:v>36952</c:v>
                </c:pt>
                <c:pt idx="827">
                  <c:v>36955</c:v>
                </c:pt>
                <c:pt idx="828">
                  <c:v>36956</c:v>
                </c:pt>
                <c:pt idx="829">
                  <c:v>36957</c:v>
                </c:pt>
                <c:pt idx="830">
                  <c:v>36958</c:v>
                </c:pt>
                <c:pt idx="831">
                  <c:v>36959</c:v>
                </c:pt>
                <c:pt idx="832">
                  <c:v>36962</c:v>
                </c:pt>
                <c:pt idx="833">
                  <c:v>36963</c:v>
                </c:pt>
                <c:pt idx="834">
                  <c:v>36964</c:v>
                </c:pt>
                <c:pt idx="835">
                  <c:v>36965</c:v>
                </c:pt>
                <c:pt idx="836">
                  <c:v>36966</c:v>
                </c:pt>
                <c:pt idx="837">
                  <c:v>36969</c:v>
                </c:pt>
                <c:pt idx="838">
                  <c:v>36970</c:v>
                </c:pt>
                <c:pt idx="839">
                  <c:v>36971</c:v>
                </c:pt>
                <c:pt idx="840">
                  <c:v>36972</c:v>
                </c:pt>
                <c:pt idx="841">
                  <c:v>36973</c:v>
                </c:pt>
                <c:pt idx="842">
                  <c:v>36976</c:v>
                </c:pt>
                <c:pt idx="843">
                  <c:v>36977</c:v>
                </c:pt>
                <c:pt idx="844">
                  <c:v>36978</c:v>
                </c:pt>
                <c:pt idx="845">
                  <c:v>36979</c:v>
                </c:pt>
                <c:pt idx="846">
                  <c:v>36980</c:v>
                </c:pt>
                <c:pt idx="847">
                  <c:v>36983</c:v>
                </c:pt>
                <c:pt idx="848">
                  <c:v>36984</c:v>
                </c:pt>
                <c:pt idx="849">
                  <c:v>36985</c:v>
                </c:pt>
                <c:pt idx="850">
                  <c:v>36986</c:v>
                </c:pt>
                <c:pt idx="851">
                  <c:v>36987</c:v>
                </c:pt>
                <c:pt idx="852">
                  <c:v>36990</c:v>
                </c:pt>
                <c:pt idx="853">
                  <c:v>36991</c:v>
                </c:pt>
                <c:pt idx="854">
                  <c:v>36992</c:v>
                </c:pt>
                <c:pt idx="855">
                  <c:v>36993</c:v>
                </c:pt>
                <c:pt idx="856">
                  <c:v>36994</c:v>
                </c:pt>
                <c:pt idx="857">
                  <c:v>36997</c:v>
                </c:pt>
                <c:pt idx="858">
                  <c:v>36998</c:v>
                </c:pt>
                <c:pt idx="859">
                  <c:v>36999</c:v>
                </c:pt>
                <c:pt idx="860">
                  <c:v>37000</c:v>
                </c:pt>
                <c:pt idx="861">
                  <c:v>37001</c:v>
                </c:pt>
                <c:pt idx="862">
                  <c:v>37004</c:v>
                </c:pt>
                <c:pt idx="863">
                  <c:v>37005</c:v>
                </c:pt>
                <c:pt idx="864">
                  <c:v>37006</c:v>
                </c:pt>
                <c:pt idx="865">
                  <c:v>37007</c:v>
                </c:pt>
                <c:pt idx="866">
                  <c:v>37008</c:v>
                </c:pt>
                <c:pt idx="867">
                  <c:v>37011</c:v>
                </c:pt>
                <c:pt idx="868">
                  <c:v>37012</c:v>
                </c:pt>
                <c:pt idx="869">
                  <c:v>37013</c:v>
                </c:pt>
                <c:pt idx="870">
                  <c:v>37014</c:v>
                </c:pt>
                <c:pt idx="871">
                  <c:v>37015</c:v>
                </c:pt>
                <c:pt idx="872">
                  <c:v>37018</c:v>
                </c:pt>
                <c:pt idx="873">
                  <c:v>37019</c:v>
                </c:pt>
                <c:pt idx="874">
                  <c:v>37020</c:v>
                </c:pt>
                <c:pt idx="875">
                  <c:v>37021</c:v>
                </c:pt>
                <c:pt idx="876">
                  <c:v>37022</c:v>
                </c:pt>
                <c:pt idx="877">
                  <c:v>37025</c:v>
                </c:pt>
                <c:pt idx="878">
                  <c:v>37026</c:v>
                </c:pt>
                <c:pt idx="879">
                  <c:v>37027</c:v>
                </c:pt>
                <c:pt idx="880">
                  <c:v>37028</c:v>
                </c:pt>
                <c:pt idx="881">
                  <c:v>37029</c:v>
                </c:pt>
                <c:pt idx="882">
                  <c:v>37032</c:v>
                </c:pt>
                <c:pt idx="883">
                  <c:v>37033</c:v>
                </c:pt>
                <c:pt idx="884">
                  <c:v>37034</c:v>
                </c:pt>
                <c:pt idx="885">
                  <c:v>37035</c:v>
                </c:pt>
                <c:pt idx="886">
                  <c:v>37036</c:v>
                </c:pt>
                <c:pt idx="887">
                  <c:v>37039</c:v>
                </c:pt>
                <c:pt idx="888">
                  <c:v>37040</c:v>
                </c:pt>
                <c:pt idx="889">
                  <c:v>37041</c:v>
                </c:pt>
                <c:pt idx="890">
                  <c:v>37042</c:v>
                </c:pt>
                <c:pt idx="891">
                  <c:v>37043</c:v>
                </c:pt>
                <c:pt idx="892">
                  <c:v>37046</c:v>
                </c:pt>
                <c:pt idx="893">
                  <c:v>37047</c:v>
                </c:pt>
                <c:pt idx="894">
                  <c:v>37048</c:v>
                </c:pt>
                <c:pt idx="895">
                  <c:v>37049</c:v>
                </c:pt>
                <c:pt idx="896">
                  <c:v>37050</c:v>
                </c:pt>
                <c:pt idx="897">
                  <c:v>37053</c:v>
                </c:pt>
                <c:pt idx="898">
                  <c:v>37054</c:v>
                </c:pt>
                <c:pt idx="899">
                  <c:v>37055</c:v>
                </c:pt>
                <c:pt idx="900">
                  <c:v>37056</c:v>
                </c:pt>
                <c:pt idx="901">
                  <c:v>37057</c:v>
                </c:pt>
                <c:pt idx="902">
                  <c:v>37060</c:v>
                </c:pt>
                <c:pt idx="903">
                  <c:v>37061</c:v>
                </c:pt>
                <c:pt idx="904">
                  <c:v>37062</c:v>
                </c:pt>
                <c:pt idx="905">
                  <c:v>37063</c:v>
                </c:pt>
                <c:pt idx="906">
                  <c:v>37064</c:v>
                </c:pt>
                <c:pt idx="907">
                  <c:v>37067</c:v>
                </c:pt>
                <c:pt idx="908">
                  <c:v>37068</c:v>
                </c:pt>
                <c:pt idx="909">
                  <c:v>37069</c:v>
                </c:pt>
                <c:pt idx="910">
                  <c:v>37070</c:v>
                </c:pt>
                <c:pt idx="911">
                  <c:v>37071</c:v>
                </c:pt>
                <c:pt idx="912">
                  <c:v>37074</c:v>
                </c:pt>
                <c:pt idx="913">
                  <c:v>37075</c:v>
                </c:pt>
                <c:pt idx="914">
                  <c:v>37076</c:v>
                </c:pt>
                <c:pt idx="915">
                  <c:v>37077</c:v>
                </c:pt>
                <c:pt idx="916">
                  <c:v>37078</c:v>
                </c:pt>
                <c:pt idx="917">
                  <c:v>37081</c:v>
                </c:pt>
                <c:pt idx="918">
                  <c:v>37082</c:v>
                </c:pt>
                <c:pt idx="919">
                  <c:v>37083</c:v>
                </c:pt>
                <c:pt idx="920">
                  <c:v>37084</c:v>
                </c:pt>
                <c:pt idx="921">
                  <c:v>37085</c:v>
                </c:pt>
                <c:pt idx="922">
                  <c:v>37088</c:v>
                </c:pt>
                <c:pt idx="923">
                  <c:v>37089</c:v>
                </c:pt>
                <c:pt idx="924">
                  <c:v>37090</c:v>
                </c:pt>
                <c:pt idx="925">
                  <c:v>37091</c:v>
                </c:pt>
                <c:pt idx="926">
                  <c:v>37092</c:v>
                </c:pt>
                <c:pt idx="927">
                  <c:v>37095</c:v>
                </c:pt>
                <c:pt idx="928">
                  <c:v>37096</c:v>
                </c:pt>
                <c:pt idx="929">
                  <c:v>37097</c:v>
                </c:pt>
                <c:pt idx="930">
                  <c:v>37098</c:v>
                </c:pt>
                <c:pt idx="931">
                  <c:v>37099</c:v>
                </c:pt>
                <c:pt idx="932">
                  <c:v>37102</c:v>
                </c:pt>
                <c:pt idx="933">
                  <c:v>37103</c:v>
                </c:pt>
                <c:pt idx="934">
                  <c:v>37104</c:v>
                </c:pt>
                <c:pt idx="935">
                  <c:v>37105</c:v>
                </c:pt>
                <c:pt idx="936">
                  <c:v>37106</c:v>
                </c:pt>
                <c:pt idx="937">
                  <c:v>37109</c:v>
                </c:pt>
                <c:pt idx="938">
                  <c:v>37110</c:v>
                </c:pt>
                <c:pt idx="939">
                  <c:v>37111</c:v>
                </c:pt>
                <c:pt idx="940">
                  <c:v>37112</c:v>
                </c:pt>
                <c:pt idx="941">
                  <c:v>37113</c:v>
                </c:pt>
                <c:pt idx="942">
                  <c:v>37116</c:v>
                </c:pt>
                <c:pt idx="943">
                  <c:v>37117</c:v>
                </c:pt>
                <c:pt idx="944">
                  <c:v>37118</c:v>
                </c:pt>
                <c:pt idx="945">
                  <c:v>37119</c:v>
                </c:pt>
                <c:pt idx="946">
                  <c:v>37120</c:v>
                </c:pt>
                <c:pt idx="947">
                  <c:v>37123</c:v>
                </c:pt>
                <c:pt idx="948">
                  <c:v>37124</c:v>
                </c:pt>
                <c:pt idx="949">
                  <c:v>37125</c:v>
                </c:pt>
                <c:pt idx="950">
                  <c:v>37126</c:v>
                </c:pt>
                <c:pt idx="951">
                  <c:v>37127</c:v>
                </c:pt>
                <c:pt idx="952">
                  <c:v>37130</c:v>
                </c:pt>
                <c:pt idx="953">
                  <c:v>37131</c:v>
                </c:pt>
                <c:pt idx="954">
                  <c:v>37132</c:v>
                </c:pt>
                <c:pt idx="955">
                  <c:v>37133</c:v>
                </c:pt>
                <c:pt idx="956">
                  <c:v>37134</c:v>
                </c:pt>
                <c:pt idx="957">
                  <c:v>37137</c:v>
                </c:pt>
                <c:pt idx="958">
                  <c:v>37138</c:v>
                </c:pt>
                <c:pt idx="959">
                  <c:v>37139</c:v>
                </c:pt>
                <c:pt idx="960">
                  <c:v>37140</c:v>
                </c:pt>
                <c:pt idx="961">
                  <c:v>37141</c:v>
                </c:pt>
                <c:pt idx="962">
                  <c:v>37144</c:v>
                </c:pt>
                <c:pt idx="963">
                  <c:v>37145</c:v>
                </c:pt>
                <c:pt idx="964">
                  <c:v>37146</c:v>
                </c:pt>
                <c:pt idx="965">
                  <c:v>37147</c:v>
                </c:pt>
                <c:pt idx="966">
                  <c:v>37148</c:v>
                </c:pt>
                <c:pt idx="967">
                  <c:v>37151</c:v>
                </c:pt>
                <c:pt idx="968">
                  <c:v>37152</c:v>
                </c:pt>
                <c:pt idx="969">
                  <c:v>37153</c:v>
                </c:pt>
                <c:pt idx="970">
                  <c:v>37154</c:v>
                </c:pt>
                <c:pt idx="971">
                  <c:v>37155</c:v>
                </c:pt>
                <c:pt idx="972">
                  <c:v>37158</c:v>
                </c:pt>
                <c:pt idx="973">
                  <c:v>37159</c:v>
                </c:pt>
                <c:pt idx="974">
                  <c:v>37160</c:v>
                </c:pt>
                <c:pt idx="975">
                  <c:v>37161</c:v>
                </c:pt>
                <c:pt idx="976">
                  <c:v>37162</c:v>
                </c:pt>
                <c:pt idx="977">
                  <c:v>37165</c:v>
                </c:pt>
                <c:pt idx="978">
                  <c:v>37166</c:v>
                </c:pt>
                <c:pt idx="979">
                  <c:v>37167</c:v>
                </c:pt>
                <c:pt idx="980">
                  <c:v>37168</c:v>
                </c:pt>
                <c:pt idx="981">
                  <c:v>37169</c:v>
                </c:pt>
                <c:pt idx="982">
                  <c:v>37172</c:v>
                </c:pt>
                <c:pt idx="983">
                  <c:v>37173</c:v>
                </c:pt>
                <c:pt idx="984">
                  <c:v>37174</c:v>
                </c:pt>
                <c:pt idx="985">
                  <c:v>37175</c:v>
                </c:pt>
                <c:pt idx="986">
                  <c:v>37176</c:v>
                </c:pt>
                <c:pt idx="987">
                  <c:v>37179</c:v>
                </c:pt>
                <c:pt idx="988">
                  <c:v>37180</c:v>
                </c:pt>
                <c:pt idx="989">
                  <c:v>37181</c:v>
                </c:pt>
                <c:pt idx="990">
                  <c:v>37182</c:v>
                </c:pt>
                <c:pt idx="991">
                  <c:v>37183</c:v>
                </c:pt>
                <c:pt idx="992">
                  <c:v>37186</c:v>
                </c:pt>
                <c:pt idx="993">
                  <c:v>37187</c:v>
                </c:pt>
                <c:pt idx="994">
                  <c:v>37188</c:v>
                </c:pt>
                <c:pt idx="995">
                  <c:v>37189</c:v>
                </c:pt>
                <c:pt idx="996">
                  <c:v>37190</c:v>
                </c:pt>
                <c:pt idx="997">
                  <c:v>37193</c:v>
                </c:pt>
                <c:pt idx="998">
                  <c:v>37194</c:v>
                </c:pt>
                <c:pt idx="999">
                  <c:v>37195</c:v>
                </c:pt>
                <c:pt idx="1000">
                  <c:v>37196</c:v>
                </c:pt>
                <c:pt idx="1001">
                  <c:v>37197</c:v>
                </c:pt>
                <c:pt idx="1002">
                  <c:v>37200</c:v>
                </c:pt>
                <c:pt idx="1003">
                  <c:v>37201</c:v>
                </c:pt>
                <c:pt idx="1004">
                  <c:v>37202</c:v>
                </c:pt>
                <c:pt idx="1005">
                  <c:v>37203</c:v>
                </c:pt>
                <c:pt idx="1006">
                  <c:v>37204</c:v>
                </c:pt>
                <c:pt idx="1007">
                  <c:v>37207</c:v>
                </c:pt>
                <c:pt idx="1008">
                  <c:v>37208</c:v>
                </c:pt>
                <c:pt idx="1009">
                  <c:v>37209</c:v>
                </c:pt>
                <c:pt idx="1010">
                  <c:v>37210</c:v>
                </c:pt>
                <c:pt idx="1011">
                  <c:v>37211</c:v>
                </c:pt>
                <c:pt idx="1012">
                  <c:v>37214</c:v>
                </c:pt>
                <c:pt idx="1013">
                  <c:v>37215</c:v>
                </c:pt>
                <c:pt idx="1014">
                  <c:v>37216</c:v>
                </c:pt>
                <c:pt idx="1015">
                  <c:v>37217</c:v>
                </c:pt>
                <c:pt idx="1016">
                  <c:v>37218</c:v>
                </c:pt>
                <c:pt idx="1017">
                  <c:v>37221</c:v>
                </c:pt>
                <c:pt idx="1018">
                  <c:v>37222</c:v>
                </c:pt>
                <c:pt idx="1019">
                  <c:v>37223</c:v>
                </c:pt>
                <c:pt idx="1020">
                  <c:v>37224</c:v>
                </c:pt>
                <c:pt idx="1021">
                  <c:v>37225</c:v>
                </c:pt>
                <c:pt idx="1022">
                  <c:v>37228</c:v>
                </c:pt>
                <c:pt idx="1023">
                  <c:v>37229</c:v>
                </c:pt>
                <c:pt idx="1024">
                  <c:v>37230</c:v>
                </c:pt>
                <c:pt idx="1025">
                  <c:v>37231</c:v>
                </c:pt>
                <c:pt idx="1026">
                  <c:v>37232</c:v>
                </c:pt>
                <c:pt idx="1027">
                  <c:v>37235</c:v>
                </c:pt>
                <c:pt idx="1028">
                  <c:v>37236</c:v>
                </c:pt>
                <c:pt idx="1029">
                  <c:v>37237</c:v>
                </c:pt>
                <c:pt idx="1030">
                  <c:v>37238</c:v>
                </c:pt>
                <c:pt idx="1031">
                  <c:v>37239</c:v>
                </c:pt>
                <c:pt idx="1032">
                  <c:v>37242</c:v>
                </c:pt>
                <c:pt idx="1033">
                  <c:v>37243</c:v>
                </c:pt>
                <c:pt idx="1034">
                  <c:v>37244</c:v>
                </c:pt>
                <c:pt idx="1035">
                  <c:v>37245</c:v>
                </c:pt>
                <c:pt idx="1036">
                  <c:v>37246</c:v>
                </c:pt>
                <c:pt idx="1037">
                  <c:v>37249</c:v>
                </c:pt>
                <c:pt idx="1038">
                  <c:v>37250</c:v>
                </c:pt>
                <c:pt idx="1039">
                  <c:v>37251</c:v>
                </c:pt>
                <c:pt idx="1040">
                  <c:v>37252</c:v>
                </c:pt>
                <c:pt idx="1041">
                  <c:v>37253</c:v>
                </c:pt>
                <c:pt idx="1042">
                  <c:v>37256</c:v>
                </c:pt>
                <c:pt idx="1043">
                  <c:v>37257</c:v>
                </c:pt>
                <c:pt idx="1044">
                  <c:v>37258</c:v>
                </c:pt>
                <c:pt idx="1045">
                  <c:v>37259</c:v>
                </c:pt>
                <c:pt idx="1046">
                  <c:v>37260</c:v>
                </c:pt>
                <c:pt idx="1047">
                  <c:v>37263</c:v>
                </c:pt>
                <c:pt idx="1048">
                  <c:v>37264</c:v>
                </c:pt>
                <c:pt idx="1049">
                  <c:v>37265</c:v>
                </c:pt>
                <c:pt idx="1050">
                  <c:v>37266</c:v>
                </c:pt>
                <c:pt idx="1051">
                  <c:v>37267</c:v>
                </c:pt>
                <c:pt idx="1052">
                  <c:v>37270</c:v>
                </c:pt>
                <c:pt idx="1053">
                  <c:v>37271</c:v>
                </c:pt>
                <c:pt idx="1054">
                  <c:v>37272</c:v>
                </c:pt>
                <c:pt idx="1055">
                  <c:v>37273</c:v>
                </c:pt>
                <c:pt idx="1056">
                  <c:v>37274</c:v>
                </c:pt>
                <c:pt idx="1057">
                  <c:v>37277</c:v>
                </c:pt>
                <c:pt idx="1058">
                  <c:v>37278</c:v>
                </c:pt>
                <c:pt idx="1059">
                  <c:v>37279</c:v>
                </c:pt>
                <c:pt idx="1060">
                  <c:v>37280</c:v>
                </c:pt>
                <c:pt idx="1061">
                  <c:v>37281</c:v>
                </c:pt>
                <c:pt idx="1062">
                  <c:v>37284</c:v>
                </c:pt>
                <c:pt idx="1063">
                  <c:v>37285</c:v>
                </c:pt>
                <c:pt idx="1064">
                  <c:v>37286</c:v>
                </c:pt>
                <c:pt idx="1065">
                  <c:v>37287</c:v>
                </c:pt>
                <c:pt idx="1066">
                  <c:v>37288</c:v>
                </c:pt>
                <c:pt idx="1067">
                  <c:v>37291</c:v>
                </c:pt>
                <c:pt idx="1068">
                  <c:v>37292</c:v>
                </c:pt>
                <c:pt idx="1069">
                  <c:v>37293</c:v>
                </c:pt>
                <c:pt idx="1070">
                  <c:v>37294</c:v>
                </c:pt>
                <c:pt idx="1071">
                  <c:v>37295</c:v>
                </c:pt>
                <c:pt idx="1072">
                  <c:v>37298</c:v>
                </c:pt>
                <c:pt idx="1073">
                  <c:v>37299</c:v>
                </c:pt>
                <c:pt idx="1074">
                  <c:v>37300</c:v>
                </c:pt>
                <c:pt idx="1075">
                  <c:v>37301</c:v>
                </c:pt>
                <c:pt idx="1076">
                  <c:v>37302</c:v>
                </c:pt>
                <c:pt idx="1077">
                  <c:v>37305</c:v>
                </c:pt>
                <c:pt idx="1078">
                  <c:v>37306</c:v>
                </c:pt>
                <c:pt idx="1079">
                  <c:v>37307</c:v>
                </c:pt>
                <c:pt idx="1080">
                  <c:v>37308</c:v>
                </c:pt>
                <c:pt idx="1081">
                  <c:v>37309</c:v>
                </c:pt>
                <c:pt idx="1082">
                  <c:v>37312</c:v>
                </c:pt>
                <c:pt idx="1083">
                  <c:v>37313</c:v>
                </c:pt>
                <c:pt idx="1084">
                  <c:v>37314</c:v>
                </c:pt>
                <c:pt idx="1085">
                  <c:v>37315</c:v>
                </c:pt>
                <c:pt idx="1086">
                  <c:v>37316</c:v>
                </c:pt>
                <c:pt idx="1087">
                  <c:v>37319</c:v>
                </c:pt>
                <c:pt idx="1088">
                  <c:v>37320</c:v>
                </c:pt>
                <c:pt idx="1089">
                  <c:v>37321</c:v>
                </c:pt>
                <c:pt idx="1090">
                  <c:v>37322</c:v>
                </c:pt>
                <c:pt idx="1091">
                  <c:v>37323</c:v>
                </c:pt>
                <c:pt idx="1092">
                  <c:v>37326</c:v>
                </c:pt>
                <c:pt idx="1093">
                  <c:v>37327</c:v>
                </c:pt>
                <c:pt idx="1094">
                  <c:v>37328</c:v>
                </c:pt>
                <c:pt idx="1095">
                  <c:v>37329</c:v>
                </c:pt>
                <c:pt idx="1096">
                  <c:v>37330</c:v>
                </c:pt>
                <c:pt idx="1097">
                  <c:v>37333</c:v>
                </c:pt>
                <c:pt idx="1098">
                  <c:v>37334</c:v>
                </c:pt>
                <c:pt idx="1099">
                  <c:v>37335</c:v>
                </c:pt>
                <c:pt idx="1100">
                  <c:v>37336</c:v>
                </c:pt>
                <c:pt idx="1101">
                  <c:v>37337</c:v>
                </c:pt>
                <c:pt idx="1102">
                  <c:v>37340</c:v>
                </c:pt>
                <c:pt idx="1103">
                  <c:v>37341</c:v>
                </c:pt>
                <c:pt idx="1104">
                  <c:v>37342</c:v>
                </c:pt>
                <c:pt idx="1105">
                  <c:v>37343</c:v>
                </c:pt>
                <c:pt idx="1106">
                  <c:v>37344</c:v>
                </c:pt>
                <c:pt idx="1107">
                  <c:v>37347</c:v>
                </c:pt>
                <c:pt idx="1108">
                  <c:v>37348</c:v>
                </c:pt>
                <c:pt idx="1109">
                  <c:v>37349</c:v>
                </c:pt>
                <c:pt idx="1110">
                  <c:v>37350</c:v>
                </c:pt>
                <c:pt idx="1111">
                  <c:v>37351</c:v>
                </c:pt>
                <c:pt idx="1112">
                  <c:v>37354</c:v>
                </c:pt>
                <c:pt idx="1113">
                  <c:v>37355</c:v>
                </c:pt>
                <c:pt idx="1114">
                  <c:v>37356</c:v>
                </c:pt>
                <c:pt idx="1115">
                  <c:v>37357</c:v>
                </c:pt>
                <c:pt idx="1116">
                  <c:v>37358</c:v>
                </c:pt>
                <c:pt idx="1117">
                  <c:v>37361</c:v>
                </c:pt>
                <c:pt idx="1118">
                  <c:v>37362</c:v>
                </c:pt>
                <c:pt idx="1119">
                  <c:v>37363</c:v>
                </c:pt>
                <c:pt idx="1120">
                  <c:v>37364</c:v>
                </c:pt>
                <c:pt idx="1121">
                  <c:v>37365</c:v>
                </c:pt>
                <c:pt idx="1122">
                  <c:v>37368</c:v>
                </c:pt>
                <c:pt idx="1123">
                  <c:v>37369</c:v>
                </c:pt>
                <c:pt idx="1124">
                  <c:v>37370</c:v>
                </c:pt>
                <c:pt idx="1125">
                  <c:v>37371</c:v>
                </c:pt>
                <c:pt idx="1126">
                  <c:v>37372</c:v>
                </c:pt>
                <c:pt idx="1127">
                  <c:v>37375</c:v>
                </c:pt>
                <c:pt idx="1128">
                  <c:v>37376</c:v>
                </c:pt>
                <c:pt idx="1129">
                  <c:v>37377</c:v>
                </c:pt>
                <c:pt idx="1130">
                  <c:v>37378</c:v>
                </c:pt>
                <c:pt idx="1131">
                  <c:v>37379</c:v>
                </c:pt>
                <c:pt idx="1132">
                  <c:v>37382</c:v>
                </c:pt>
                <c:pt idx="1133">
                  <c:v>37383</c:v>
                </c:pt>
                <c:pt idx="1134">
                  <c:v>37384</c:v>
                </c:pt>
                <c:pt idx="1135">
                  <c:v>37385</c:v>
                </c:pt>
                <c:pt idx="1136">
                  <c:v>37386</c:v>
                </c:pt>
                <c:pt idx="1137">
                  <c:v>37389</c:v>
                </c:pt>
                <c:pt idx="1138">
                  <c:v>37390</c:v>
                </c:pt>
                <c:pt idx="1139">
                  <c:v>37391</c:v>
                </c:pt>
                <c:pt idx="1140">
                  <c:v>37392</c:v>
                </c:pt>
                <c:pt idx="1141">
                  <c:v>37393</c:v>
                </c:pt>
                <c:pt idx="1142">
                  <c:v>37396</c:v>
                </c:pt>
                <c:pt idx="1143">
                  <c:v>37397</c:v>
                </c:pt>
                <c:pt idx="1144">
                  <c:v>37398</c:v>
                </c:pt>
                <c:pt idx="1145">
                  <c:v>37399</c:v>
                </c:pt>
                <c:pt idx="1146">
                  <c:v>37400</c:v>
                </c:pt>
                <c:pt idx="1147">
                  <c:v>37403</c:v>
                </c:pt>
                <c:pt idx="1148">
                  <c:v>37404</c:v>
                </c:pt>
                <c:pt idx="1149">
                  <c:v>37405</c:v>
                </c:pt>
                <c:pt idx="1150">
                  <c:v>37406</c:v>
                </c:pt>
                <c:pt idx="1151">
                  <c:v>37407</c:v>
                </c:pt>
                <c:pt idx="1152">
                  <c:v>37410</c:v>
                </c:pt>
                <c:pt idx="1153">
                  <c:v>37411</c:v>
                </c:pt>
                <c:pt idx="1154">
                  <c:v>37412</c:v>
                </c:pt>
                <c:pt idx="1155">
                  <c:v>37413</c:v>
                </c:pt>
                <c:pt idx="1156">
                  <c:v>37414</c:v>
                </c:pt>
                <c:pt idx="1157">
                  <c:v>37417</c:v>
                </c:pt>
                <c:pt idx="1158">
                  <c:v>37418</c:v>
                </c:pt>
                <c:pt idx="1159">
                  <c:v>37419</c:v>
                </c:pt>
                <c:pt idx="1160">
                  <c:v>37420</c:v>
                </c:pt>
                <c:pt idx="1161">
                  <c:v>37421</c:v>
                </c:pt>
                <c:pt idx="1162">
                  <c:v>37424</c:v>
                </c:pt>
                <c:pt idx="1163">
                  <c:v>37425</c:v>
                </c:pt>
                <c:pt idx="1164">
                  <c:v>37426</c:v>
                </c:pt>
                <c:pt idx="1165">
                  <c:v>37427</c:v>
                </c:pt>
                <c:pt idx="1166">
                  <c:v>37428</c:v>
                </c:pt>
                <c:pt idx="1167">
                  <c:v>37431</c:v>
                </c:pt>
                <c:pt idx="1168">
                  <c:v>37432</c:v>
                </c:pt>
                <c:pt idx="1169">
                  <c:v>37433</c:v>
                </c:pt>
                <c:pt idx="1170">
                  <c:v>37434</c:v>
                </c:pt>
                <c:pt idx="1171">
                  <c:v>37435</c:v>
                </c:pt>
                <c:pt idx="1172">
                  <c:v>37438</c:v>
                </c:pt>
                <c:pt idx="1173">
                  <c:v>37439</c:v>
                </c:pt>
                <c:pt idx="1174">
                  <c:v>37440</c:v>
                </c:pt>
                <c:pt idx="1175">
                  <c:v>37441</c:v>
                </c:pt>
                <c:pt idx="1176">
                  <c:v>37442</c:v>
                </c:pt>
                <c:pt idx="1177">
                  <c:v>37445</c:v>
                </c:pt>
                <c:pt idx="1178">
                  <c:v>37446</c:v>
                </c:pt>
                <c:pt idx="1179">
                  <c:v>37447</c:v>
                </c:pt>
                <c:pt idx="1180">
                  <c:v>37448</c:v>
                </c:pt>
                <c:pt idx="1181">
                  <c:v>37449</c:v>
                </c:pt>
                <c:pt idx="1182">
                  <c:v>37452</c:v>
                </c:pt>
                <c:pt idx="1183">
                  <c:v>37453</c:v>
                </c:pt>
                <c:pt idx="1184">
                  <c:v>37454</c:v>
                </c:pt>
                <c:pt idx="1185">
                  <c:v>37455</c:v>
                </c:pt>
                <c:pt idx="1186">
                  <c:v>37456</c:v>
                </c:pt>
                <c:pt idx="1187">
                  <c:v>37459</c:v>
                </c:pt>
                <c:pt idx="1188">
                  <c:v>37460</c:v>
                </c:pt>
                <c:pt idx="1189">
                  <c:v>37461</c:v>
                </c:pt>
                <c:pt idx="1190">
                  <c:v>37462</c:v>
                </c:pt>
                <c:pt idx="1191">
                  <c:v>37463</c:v>
                </c:pt>
                <c:pt idx="1192">
                  <c:v>37466</c:v>
                </c:pt>
                <c:pt idx="1193">
                  <c:v>37467</c:v>
                </c:pt>
                <c:pt idx="1194">
                  <c:v>37468</c:v>
                </c:pt>
                <c:pt idx="1195">
                  <c:v>37469</c:v>
                </c:pt>
                <c:pt idx="1196">
                  <c:v>37470</c:v>
                </c:pt>
                <c:pt idx="1197">
                  <c:v>37473</c:v>
                </c:pt>
                <c:pt idx="1198">
                  <c:v>37474</c:v>
                </c:pt>
                <c:pt idx="1199">
                  <c:v>37475</c:v>
                </c:pt>
                <c:pt idx="1200">
                  <c:v>37476</c:v>
                </c:pt>
                <c:pt idx="1201">
                  <c:v>37477</c:v>
                </c:pt>
                <c:pt idx="1202">
                  <c:v>37480</c:v>
                </c:pt>
                <c:pt idx="1203">
                  <c:v>37481</c:v>
                </c:pt>
                <c:pt idx="1204">
                  <c:v>37482</c:v>
                </c:pt>
                <c:pt idx="1205">
                  <c:v>37483</c:v>
                </c:pt>
                <c:pt idx="1206">
                  <c:v>37484</c:v>
                </c:pt>
                <c:pt idx="1207">
                  <c:v>37487</c:v>
                </c:pt>
                <c:pt idx="1208">
                  <c:v>37488</c:v>
                </c:pt>
                <c:pt idx="1209">
                  <c:v>37489</c:v>
                </c:pt>
                <c:pt idx="1210">
                  <c:v>37490</c:v>
                </c:pt>
                <c:pt idx="1211">
                  <c:v>37491</c:v>
                </c:pt>
                <c:pt idx="1212">
                  <c:v>37494</c:v>
                </c:pt>
                <c:pt idx="1213">
                  <c:v>37495</c:v>
                </c:pt>
                <c:pt idx="1214">
                  <c:v>37496</c:v>
                </c:pt>
                <c:pt idx="1215">
                  <c:v>37497</c:v>
                </c:pt>
                <c:pt idx="1216">
                  <c:v>37498</c:v>
                </c:pt>
                <c:pt idx="1217">
                  <c:v>37501</c:v>
                </c:pt>
                <c:pt idx="1218">
                  <c:v>37502</c:v>
                </c:pt>
                <c:pt idx="1219">
                  <c:v>37503</c:v>
                </c:pt>
                <c:pt idx="1220">
                  <c:v>37504</c:v>
                </c:pt>
                <c:pt idx="1221">
                  <c:v>37505</c:v>
                </c:pt>
                <c:pt idx="1222">
                  <c:v>37508</c:v>
                </c:pt>
                <c:pt idx="1223">
                  <c:v>37509</c:v>
                </c:pt>
                <c:pt idx="1224">
                  <c:v>37510</c:v>
                </c:pt>
                <c:pt idx="1225">
                  <c:v>37511</c:v>
                </c:pt>
                <c:pt idx="1226">
                  <c:v>37512</c:v>
                </c:pt>
                <c:pt idx="1227">
                  <c:v>37515</c:v>
                </c:pt>
                <c:pt idx="1228">
                  <c:v>37516</c:v>
                </c:pt>
                <c:pt idx="1229">
                  <c:v>37517</c:v>
                </c:pt>
                <c:pt idx="1230">
                  <c:v>37518</c:v>
                </c:pt>
                <c:pt idx="1231">
                  <c:v>37519</c:v>
                </c:pt>
                <c:pt idx="1232">
                  <c:v>37522</c:v>
                </c:pt>
                <c:pt idx="1233">
                  <c:v>37523</c:v>
                </c:pt>
                <c:pt idx="1234">
                  <c:v>37524</c:v>
                </c:pt>
                <c:pt idx="1235">
                  <c:v>37525</c:v>
                </c:pt>
                <c:pt idx="1236">
                  <c:v>37526</c:v>
                </c:pt>
                <c:pt idx="1237">
                  <c:v>37529</c:v>
                </c:pt>
                <c:pt idx="1238">
                  <c:v>37530</c:v>
                </c:pt>
                <c:pt idx="1239">
                  <c:v>37531</c:v>
                </c:pt>
                <c:pt idx="1240">
                  <c:v>37532</c:v>
                </c:pt>
                <c:pt idx="1241">
                  <c:v>37533</c:v>
                </c:pt>
                <c:pt idx="1242">
                  <c:v>37536</c:v>
                </c:pt>
                <c:pt idx="1243">
                  <c:v>37537</c:v>
                </c:pt>
                <c:pt idx="1244">
                  <c:v>37538</c:v>
                </c:pt>
                <c:pt idx="1245">
                  <c:v>37539</c:v>
                </c:pt>
                <c:pt idx="1246">
                  <c:v>37540</c:v>
                </c:pt>
                <c:pt idx="1247">
                  <c:v>37543</c:v>
                </c:pt>
                <c:pt idx="1248">
                  <c:v>37544</c:v>
                </c:pt>
                <c:pt idx="1249">
                  <c:v>37545</c:v>
                </c:pt>
                <c:pt idx="1250">
                  <c:v>37546</c:v>
                </c:pt>
                <c:pt idx="1251">
                  <c:v>37547</c:v>
                </c:pt>
                <c:pt idx="1252">
                  <c:v>37550</c:v>
                </c:pt>
                <c:pt idx="1253">
                  <c:v>37551</c:v>
                </c:pt>
                <c:pt idx="1254">
                  <c:v>37552</c:v>
                </c:pt>
                <c:pt idx="1255">
                  <c:v>37553</c:v>
                </c:pt>
                <c:pt idx="1256">
                  <c:v>37554</c:v>
                </c:pt>
                <c:pt idx="1257">
                  <c:v>37557</c:v>
                </c:pt>
                <c:pt idx="1258">
                  <c:v>37558</c:v>
                </c:pt>
                <c:pt idx="1259">
                  <c:v>37559</c:v>
                </c:pt>
                <c:pt idx="1260">
                  <c:v>37560</c:v>
                </c:pt>
                <c:pt idx="1261">
                  <c:v>37561</c:v>
                </c:pt>
                <c:pt idx="1262">
                  <c:v>37564</c:v>
                </c:pt>
                <c:pt idx="1263">
                  <c:v>37565</c:v>
                </c:pt>
                <c:pt idx="1264">
                  <c:v>37566</c:v>
                </c:pt>
                <c:pt idx="1265">
                  <c:v>37567</c:v>
                </c:pt>
                <c:pt idx="1266">
                  <c:v>37568</c:v>
                </c:pt>
                <c:pt idx="1267">
                  <c:v>37571</c:v>
                </c:pt>
                <c:pt idx="1268">
                  <c:v>37572</c:v>
                </c:pt>
                <c:pt idx="1269">
                  <c:v>37573</c:v>
                </c:pt>
                <c:pt idx="1270">
                  <c:v>37574</c:v>
                </c:pt>
                <c:pt idx="1271">
                  <c:v>37575</c:v>
                </c:pt>
                <c:pt idx="1272">
                  <c:v>37578</c:v>
                </c:pt>
                <c:pt idx="1273">
                  <c:v>37579</c:v>
                </c:pt>
                <c:pt idx="1274">
                  <c:v>37580</c:v>
                </c:pt>
                <c:pt idx="1275">
                  <c:v>37581</c:v>
                </c:pt>
                <c:pt idx="1276">
                  <c:v>37582</c:v>
                </c:pt>
                <c:pt idx="1277">
                  <c:v>37585</c:v>
                </c:pt>
                <c:pt idx="1278">
                  <c:v>37586</c:v>
                </c:pt>
                <c:pt idx="1279">
                  <c:v>37587</c:v>
                </c:pt>
                <c:pt idx="1280">
                  <c:v>37588</c:v>
                </c:pt>
                <c:pt idx="1281">
                  <c:v>37589</c:v>
                </c:pt>
                <c:pt idx="1282">
                  <c:v>37592</c:v>
                </c:pt>
                <c:pt idx="1283">
                  <c:v>37593</c:v>
                </c:pt>
                <c:pt idx="1284">
                  <c:v>37594</c:v>
                </c:pt>
                <c:pt idx="1285">
                  <c:v>37595</c:v>
                </c:pt>
                <c:pt idx="1286">
                  <c:v>37596</c:v>
                </c:pt>
                <c:pt idx="1287">
                  <c:v>37599</c:v>
                </c:pt>
                <c:pt idx="1288">
                  <c:v>37600</c:v>
                </c:pt>
                <c:pt idx="1289">
                  <c:v>37601</c:v>
                </c:pt>
                <c:pt idx="1290">
                  <c:v>37602</c:v>
                </c:pt>
                <c:pt idx="1291">
                  <c:v>37603</c:v>
                </c:pt>
                <c:pt idx="1292">
                  <c:v>37606</c:v>
                </c:pt>
                <c:pt idx="1293">
                  <c:v>37607</c:v>
                </c:pt>
                <c:pt idx="1294">
                  <c:v>37608</c:v>
                </c:pt>
                <c:pt idx="1295">
                  <c:v>37609</c:v>
                </c:pt>
                <c:pt idx="1296">
                  <c:v>37610</c:v>
                </c:pt>
                <c:pt idx="1297">
                  <c:v>37613</c:v>
                </c:pt>
                <c:pt idx="1298">
                  <c:v>37614</c:v>
                </c:pt>
                <c:pt idx="1299">
                  <c:v>37615</c:v>
                </c:pt>
                <c:pt idx="1300">
                  <c:v>37616</c:v>
                </c:pt>
                <c:pt idx="1301">
                  <c:v>37617</c:v>
                </c:pt>
                <c:pt idx="1302">
                  <c:v>37620</c:v>
                </c:pt>
                <c:pt idx="1303">
                  <c:v>37621</c:v>
                </c:pt>
                <c:pt idx="1304">
                  <c:v>37622</c:v>
                </c:pt>
                <c:pt idx="1305">
                  <c:v>37623</c:v>
                </c:pt>
                <c:pt idx="1306">
                  <c:v>37624</c:v>
                </c:pt>
                <c:pt idx="1307">
                  <c:v>37627</c:v>
                </c:pt>
                <c:pt idx="1308">
                  <c:v>37628</c:v>
                </c:pt>
                <c:pt idx="1309">
                  <c:v>37629</c:v>
                </c:pt>
                <c:pt idx="1310">
                  <c:v>37630</c:v>
                </c:pt>
                <c:pt idx="1311">
                  <c:v>37631</c:v>
                </c:pt>
                <c:pt idx="1312">
                  <c:v>37634</c:v>
                </c:pt>
                <c:pt idx="1313">
                  <c:v>37635</c:v>
                </c:pt>
                <c:pt idx="1314">
                  <c:v>37636</c:v>
                </c:pt>
                <c:pt idx="1315">
                  <c:v>37637</c:v>
                </c:pt>
                <c:pt idx="1316">
                  <c:v>37638</c:v>
                </c:pt>
                <c:pt idx="1317">
                  <c:v>37641</c:v>
                </c:pt>
                <c:pt idx="1318">
                  <c:v>37642</c:v>
                </c:pt>
                <c:pt idx="1319">
                  <c:v>37643</c:v>
                </c:pt>
                <c:pt idx="1320">
                  <c:v>37644</c:v>
                </c:pt>
                <c:pt idx="1321">
                  <c:v>37645</c:v>
                </c:pt>
                <c:pt idx="1322">
                  <c:v>37648</c:v>
                </c:pt>
                <c:pt idx="1323">
                  <c:v>37649</c:v>
                </c:pt>
                <c:pt idx="1324">
                  <c:v>37650</c:v>
                </c:pt>
                <c:pt idx="1325">
                  <c:v>37651</c:v>
                </c:pt>
                <c:pt idx="1326">
                  <c:v>37652</c:v>
                </c:pt>
                <c:pt idx="1327">
                  <c:v>37655</c:v>
                </c:pt>
                <c:pt idx="1328">
                  <c:v>37656</c:v>
                </c:pt>
                <c:pt idx="1329">
                  <c:v>37657</c:v>
                </c:pt>
                <c:pt idx="1330">
                  <c:v>37658</c:v>
                </c:pt>
                <c:pt idx="1331">
                  <c:v>37659</c:v>
                </c:pt>
                <c:pt idx="1332">
                  <c:v>37662</c:v>
                </c:pt>
                <c:pt idx="1333">
                  <c:v>37663</c:v>
                </c:pt>
                <c:pt idx="1334">
                  <c:v>37664</c:v>
                </c:pt>
                <c:pt idx="1335">
                  <c:v>37665</c:v>
                </c:pt>
                <c:pt idx="1336">
                  <c:v>37666</c:v>
                </c:pt>
                <c:pt idx="1337">
                  <c:v>37669</c:v>
                </c:pt>
                <c:pt idx="1338">
                  <c:v>37670</c:v>
                </c:pt>
                <c:pt idx="1339">
                  <c:v>37671</c:v>
                </c:pt>
                <c:pt idx="1340">
                  <c:v>37672</c:v>
                </c:pt>
                <c:pt idx="1341">
                  <c:v>37673</c:v>
                </c:pt>
                <c:pt idx="1342">
                  <c:v>37676</c:v>
                </c:pt>
                <c:pt idx="1343">
                  <c:v>37677</c:v>
                </c:pt>
                <c:pt idx="1344">
                  <c:v>37678</c:v>
                </c:pt>
                <c:pt idx="1345">
                  <c:v>37679</c:v>
                </c:pt>
                <c:pt idx="1346">
                  <c:v>37680</c:v>
                </c:pt>
                <c:pt idx="1347">
                  <c:v>37683</c:v>
                </c:pt>
                <c:pt idx="1348">
                  <c:v>37684</c:v>
                </c:pt>
                <c:pt idx="1349">
                  <c:v>37685</c:v>
                </c:pt>
                <c:pt idx="1350">
                  <c:v>37686</c:v>
                </c:pt>
                <c:pt idx="1351">
                  <c:v>37687</c:v>
                </c:pt>
                <c:pt idx="1352">
                  <c:v>37690</c:v>
                </c:pt>
                <c:pt idx="1353">
                  <c:v>37691</c:v>
                </c:pt>
                <c:pt idx="1354">
                  <c:v>37692</c:v>
                </c:pt>
                <c:pt idx="1355">
                  <c:v>37693</c:v>
                </c:pt>
                <c:pt idx="1356">
                  <c:v>37694</c:v>
                </c:pt>
                <c:pt idx="1357">
                  <c:v>37697</c:v>
                </c:pt>
                <c:pt idx="1358">
                  <c:v>37698</c:v>
                </c:pt>
                <c:pt idx="1359">
                  <c:v>37699</c:v>
                </c:pt>
                <c:pt idx="1360">
                  <c:v>37700</c:v>
                </c:pt>
                <c:pt idx="1361">
                  <c:v>37701</c:v>
                </c:pt>
                <c:pt idx="1362">
                  <c:v>37704</c:v>
                </c:pt>
                <c:pt idx="1363">
                  <c:v>37705</c:v>
                </c:pt>
                <c:pt idx="1364">
                  <c:v>37706</c:v>
                </c:pt>
                <c:pt idx="1365">
                  <c:v>37707</c:v>
                </c:pt>
                <c:pt idx="1366">
                  <c:v>37708</c:v>
                </c:pt>
                <c:pt idx="1367">
                  <c:v>37711</c:v>
                </c:pt>
                <c:pt idx="1368">
                  <c:v>37712</c:v>
                </c:pt>
                <c:pt idx="1369">
                  <c:v>37713</c:v>
                </c:pt>
                <c:pt idx="1370">
                  <c:v>37714</c:v>
                </c:pt>
                <c:pt idx="1371">
                  <c:v>37715</c:v>
                </c:pt>
                <c:pt idx="1372">
                  <c:v>37718</c:v>
                </c:pt>
                <c:pt idx="1373">
                  <c:v>37719</c:v>
                </c:pt>
                <c:pt idx="1374">
                  <c:v>37720</c:v>
                </c:pt>
                <c:pt idx="1375">
                  <c:v>37721</c:v>
                </c:pt>
                <c:pt idx="1376">
                  <c:v>37722</c:v>
                </c:pt>
                <c:pt idx="1377">
                  <c:v>37725</c:v>
                </c:pt>
                <c:pt idx="1378">
                  <c:v>37726</c:v>
                </c:pt>
                <c:pt idx="1379">
                  <c:v>37727</c:v>
                </c:pt>
                <c:pt idx="1380">
                  <c:v>37728</c:v>
                </c:pt>
                <c:pt idx="1381">
                  <c:v>37729</c:v>
                </c:pt>
                <c:pt idx="1382">
                  <c:v>37732</c:v>
                </c:pt>
                <c:pt idx="1383">
                  <c:v>37733</c:v>
                </c:pt>
                <c:pt idx="1384">
                  <c:v>37734</c:v>
                </c:pt>
                <c:pt idx="1385">
                  <c:v>37735</c:v>
                </c:pt>
                <c:pt idx="1386">
                  <c:v>37736</c:v>
                </c:pt>
                <c:pt idx="1387">
                  <c:v>37739</c:v>
                </c:pt>
                <c:pt idx="1388">
                  <c:v>37740</c:v>
                </c:pt>
                <c:pt idx="1389">
                  <c:v>37741</c:v>
                </c:pt>
                <c:pt idx="1390">
                  <c:v>37742</c:v>
                </c:pt>
                <c:pt idx="1391">
                  <c:v>37743</c:v>
                </c:pt>
                <c:pt idx="1392">
                  <c:v>37746</c:v>
                </c:pt>
                <c:pt idx="1393">
                  <c:v>37747</c:v>
                </c:pt>
                <c:pt idx="1394">
                  <c:v>37748</c:v>
                </c:pt>
                <c:pt idx="1395">
                  <c:v>37749</c:v>
                </c:pt>
                <c:pt idx="1396">
                  <c:v>37750</c:v>
                </c:pt>
                <c:pt idx="1397">
                  <c:v>37753</c:v>
                </c:pt>
                <c:pt idx="1398">
                  <c:v>37754</c:v>
                </c:pt>
                <c:pt idx="1399">
                  <c:v>37755</c:v>
                </c:pt>
                <c:pt idx="1400">
                  <c:v>37756</c:v>
                </c:pt>
                <c:pt idx="1401">
                  <c:v>37757</c:v>
                </c:pt>
                <c:pt idx="1402">
                  <c:v>37760</c:v>
                </c:pt>
                <c:pt idx="1403">
                  <c:v>37761</c:v>
                </c:pt>
                <c:pt idx="1404">
                  <c:v>37762</c:v>
                </c:pt>
                <c:pt idx="1405">
                  <c:v>37763</c:v>
                </c:pt>
                <c:pt idx="1406">
                  <c:v>37764</c:v>
                </c:pt>
                <c:pt idx="1407">
                  <c:v>37767</c:v>
                </c:pt>
                <c:pt idx="1408">
                  <c:v>37768</c:v>
                </c:pt>
                <c:pt idx="1409">
                  <c:v>37769</c:v>
                </c:pt>
                <c:pt idx="1410">
                  <c:v>37770</c:v>
                </c:pt>
                <c:pt idx="1411">
                  <c:v>37771</c:v>
                </c:pt>
                <c:pt idx="1412">
                  <c:v>37774</c:v>
                </c:pt>
                <c:pt idx="1413">
                  <c:v>37775</c:v>
                </c:pt>
                <c:pt idx="1414">
                  <c:v>37776</c:v>
                </c:pt>
                <c:pt idx="1415">
                  <c:v>37777</c:v>
                </c:pt>
                <c:pt idx="1416">
                  <c:v>37778</c:v>
                </c:pt>
                <c:pt idx="1417">
                  <c:v>37781</c:v>
                </c:pt>
                <c:pt idx="1418">
                  <c:v>37782</c:v>
                </c:pt>
                <c:pt idx="1419">
                  <c:v>37783</c:v>
                </c:pt>
                <c:pt idx="1420">
                  <c:v>37784</c:v>
                </c:pt>
                <c:pt idx="1421">
                  <c:v>37785</c:v>
                </c:pt>
                <c:pt idx="1422">
                  <c:v>37788</c:v>
                </c:pt>
                <c:pt idx="1423">
                  <c:v>37789</c:v>
                </c:pt>
                <c:pt idx="1424">
                  <c:v>37790</c:v>
                </c:pt>
                <c:pt idx="1425">
                  <c:v>37791</c:v>
                </c:pt>
                <c:pt idx="1426">
                  <c:v>37792</c:v>
                </c:pt>
                <c:pt idx="1427">
                  <c:v>37795</c:v>
                </c:pt>
                <c:pt idx="1428">
                  <c:v>37796</c:v>
                </c:pt>
                <c:pt idx="1429">
                  <c:v>37797</c:v>
                </c:pt>
                <c:pt idx="1430">
                  <c:v>37798</c:v>
                </c:pt>
                <c:pt idx="1431">
                  <c:v>37799</c:v>
                </c:pt>
                <c:pt idx="1432">
                  <c:v>37802</c:v>
                </c:pt>
                <c:pt idx="1433">
                  <c:v>37803</c:v>
                </c:pt>
                <c:pt idx="1434">
                  <c:v>37804</c:v>
                </c:pt>
                <c:pt idx="1435">
                  <c:v>37805</c:v>
                </c:pt>
                <c:pt idx="1436">
                  <c:v>37806</c:v>
                </c:pt>
                <c:pt idx="1437">
                  <c:v>37809</c:v>
                </c:pt>
                <c:pt idx="1438">
                  <c:v>37810</c:v>
                </c:pt>
                <c:pt idx="1439">
                  <c:v>37811</c:v>
                </c:pt>
                <c:pt idx="1440">
                  <c:v>37812</c:v>
                </c:pt>
                <c:pt idx="1441">
                  <c:v>37813</c:v>
                </c:pt>
                <c:pt idx="1442">
                  <c:v>37816</c:v>
                </c:pt>
                <c:pt idx="1443">
                  <c:v>37817</c:v>
                </c:pt>
                <c:pt idx="1444">
                  <c:v>37818</c:v>
                </c:pt>
                <c:pt idx="1445">
                  <c:v>37819</c:v>
                </c:pt>
                <c:pt idx="1446">
                  <c:v>37820</c:v>
                </c:pt>
                <c:pt idx="1447">
                  <c:v>37823</c:v>
                </c:pt>
                <c:pt idx="1448">
                  <c:v>37824</c:v>
                </c:pt>
                <c:pt idx="1449">
                  <c:v>37825</c:v>
                </c:pt>
                <c:pt idx="1450">
                  <c:v>37826</c:v>
                </c:pt>
                <c:pt idx="1451">
                  <c:v>37827</c:v>
                </c:pt>
                <c:pt idx="1452">
                  <c:v>37830</c:v>
                </c:pt>
                <c:pt idx="1453">
                  <c:v>37831</c:v>
                </c:pt>
                <c:pt idx="1454">
                  <c:v>37832</c:v>
                </c:pt>
                <c:pt idx="1455">
                  <c:v>37833</c:v>
                </c:pt>
                <c:pt idx="1456">
                  <c:v>37834</c:v>
                </c:pt>
                <c:pt idx="1457">
                  <c:v>37837</c:v>
                </c:pt>
                <c:pt idx="1458">
                  <c:v>37838</c:v>
                </c:pt>
                <c:pt idx="1459">
                  <c:v>37839</c:v>
                </c:pt>
                <c:pt idx="1460">
                  <c:v>37840</c:v>
                </c:pt>
                <c:pt idx="1461">
                  <c:v>37841</c:v>
                </c:pt>
                <c:pt idx="1462">
                  <c:v>37844</c:v>
                </c:pt>
                <c:pt idx="1463">
                  <c:v>37845</c:v>
                </c:pt>
                <c:pt idx="1464">
                  <c:v>37846</c:v>
                </c:pt>
                <c:pt idx="1465">
                  <c:v>37847</c:v>
                </c:pt>
                <c:pt idx="1466">
                  <c:v>37848</c:v>
                </c:pt>
                <c:pt idx="1467">
                  <c:v>37851</c:v>
                </c:pt>
                <c:pt idx="1468">
                  <c:v>37852</c:v>
                </c:pt>
                <c:pt idx="1469">
                  <c:v>37853</c:v>
                </c:pt>
                <c:pt idx="1470">
                  <c:v>37854</c:v>
                </c:pt>
                <c:pt idx="1471">
                  <c:v>37855</c:v>
                </c:pt>
                <c:pt idx="1472">
                  <c:v>37858</c:v>
                </c:pt>
                <c:pt idx="1473">
                  <c:v>37859</c:v>
                </c:pt>
                <c:pt idx="1474">
                  <c:v>37860</c:v>
                </c:pt>
                <c:pt idx="1475">
                  <c:v>37861</c:v>
                </c:pt>
                <c:pt idx="1476">
                  <c:v>37862</c:v>
                </c:pt>
                <c:pt idx="1477">
                  <c:v>37865</c:v>
                </c:pt>
                <c:pt idx="1478">
                  <c:v>37866</c:v>
                </c:pt>
                <c:pt idx="1479">
                  <c:v>37867</c:v>
                </c:pt>
                <c:pt idx="1480">
                  <c:v>37868</c:v>
                </c:pt>
                <c:pt idx="1481">
                  <c:v>37869</c:v>
                </c:pt>
                <c:pt idx="1482">
                  <c:v>37872</c:v>
                </c:pt>
                <c:pt idx="1483">
                  <c:v>37873</c:v>
                </c:pt>
                <c:pt idx="1484">
                  <c:v>37874</c:v>
                </c:pt>
                <c:pt idx="1485">
                  <c:v>37875</c:v>
                </c:pt>
                <c:pt idx="1486">
                  <c:v>37876</c:v>
                </c:pt>
                <c:pt idx="1487">
                  <c:v>37879</c:v>
                </c:pt>
                <c:pt idx="1488">
                  <c:v>37880</c:v>
                </c:pt>
                <c:pt idx="1489">
                  <c:v>37881</c:v>
                </c:pt>
                <c:pt idx="1490">
                  <c:v>37882</c:v>
                </c:pt>
                <c:pt idx="1491">
                  <c:v>37883</c:v>
                </c:pt>
                <c:pt idx="1492">
                  <c:v>37886</c:v>
                </c:pt>
                <c:pt idx="1493">
                  <c:v>37887</c:v>
                </c:pt>
                <c:pt idx="1494">
                  <c:v>37888</c:v>
                </c:pt>
                <c:pt idx="1495">
                  <c:v>37889</c:v>
                </c:pt>
                <c:pt idx="1496">
                  <c:v>37890</c:v>
                </c:pt>
                <c:pt idx="1497">
                  <c:v>37893</c:v>
                </c:pt>
                <c:pt idx="1498">
                  <c:v>37894</c:v>
                </c:pt>
                <c:pt idx="1499">
                  <c:v>37895</c:v>
                </c:pt>
                <c:pt idx="1500">
                  <c:v>37896</c:v>
                </c:pt>
                <c:pt idx="1501">
                  <c:v>37897</c:v>
                </c:pt>
                <c:pt idx="1502">
                  <c:v>37900</c:v>
                </c:pt>
                <c:pt idx="1503">
                  <c:v>37901</c:v>
                </c:pt>
                <c:pt idx="1504">
                  <c:v>37902</c:v>
                </c:pt>
                <c:pt idx="1505">
                  <c:v>37903</c:v>
                </c:pt>
                <c:pt idx="1506">
                  <c:v>37904</c:v>
                </c:pt>
                <c:pt idx="1507">
                  <c:v>37907</c:v>
                </c:pt>
                <c:pt idx="1508">
                  <c:v>37908</c:v>
                </c:pt>
                <c:pt idx="1509">
                  <c:v>37909</c:v>
                </c:pt>
                <c:pt idx="1510">
                  <c:v>37910</c:v>
                </c:pt>
                <c:pt idx="1511">
                  <c:v>37911</c:v>
                </c:pt>
                <c:pt idx="1512">
                  <c:v>37914</c:v>
                </c:pt>
                <c:pt idx="1513">
                  <c:v>37915</c:v>
                </c:pt>
                <c:pt idx="1514">
                  <c:v>37916</c:v>
                </c:pt>
                <c:pt idx="1515">
                  <c:v>37917</c:v>
                </c:pt>
                <c:pt idx="1516">
                  <c:v>37918</c:v>
                </c:pt>
                <c:pt idx="1517">
                  <c:v>37921</c:v>
                </c:pt>
                <c:pt idx="1518">
                  <c:v>37922</c:v>
                </c:pt>
                <c:pt idx="1519">
                  <c:v>37923</c:v>
                </c:pt>
                <c:pt idx="1520">
                  <c:v>37924</c:v>
                </c:pt>
                <c:pt idx="1521">
                  <c:v>37925</c:v>
                </c:pt>
                <c:pt idx="1522">
                  <c:v>37928</c:v>
                </c:pt>
                <c:pt idx="1523">
                  <c:v>37929</c:v>
                </c:pt>
                <c:pt idx="1524">
                  <c:v>37930</c:v>
                </c:pt>
                <c:pt idx="1525">
                  <c:v>37931</c:v>
                </c:pt>
                <c:pt idx="1526">
                  <c:v>37932</c:v>
                </c:pt>
                <c:pt idx="1527">
                  <c:v>37935</c:v>
                </c:pt>
                <c:pt idx="1528">
                  <c:v>37936</c:v>
                </c:pt>
                <c:pt idx="1529">
                  <c:v>37937</c:v>
                </c:pt>
                <c:pt idx="1530">
                  <c:v>37938</c:v>
                </c:pt>
                <c:pt idx="1531">
                  <c:v>37939</c:v>
                </c:pt>
                <c:pt idx="1532">
                  <c:v>37942</c:v>
                </c:pt>
                <c:pt idx="1533">
                  <c:v>37943</c:v>
                </c:pt>
                <c:pt idx="1534">
                  <c:v>37944</c:v>
                </c:pt>
                <c:pt idx="1535">
                  <c:v>37945</c:v>
                </c:pt>
                <c:pt idx="1536">
                  <c:v>37946</c:v>
                </c:pt>
                <c:pt idx="1537">
                  <c:v>37949</c:v>
                </c:pt>
                <c:pt idx="1538">
                  <c:v>37950</c:v>
                </c:pt>
                <c:pt idx="1539">
                  <c:v>37951</c:v>
                </c:pt>
                <c:pt idx="1540">
                  <c:v>37952</c:v>
                </c:pt>
                <c:pt idx="1541">
                  <c:v>37953</c:v>
                </c:pt>
                <c:pt idx="1542">
                  <c:v>37956</c:v>
                </c:pt>
                <c:pt idx="1543">
                  <c:v>37957</c:v>
                </c:pt>
                <c:pt idx="1544">
                  <c:v>37958</c:v>
                </c:pt>
                <c:pt idx="1545">
                  <c:v>37959</c:v>
                </c:pt>
                <c:pt idx="1546">
                  <c:v>37960</c:v>
                </c:pt>
                <c:pt idx="1547">
                  <c:v>37963</c:v>
                </c:pt>
                <c:pt idx="1548">
                  <c:v>37964</c:v>
                </c:pt>
                <c:pt idx="1549">
                  <c:v>37965</c:v>
                </c:pt>
                <c:pt idx="1550">
                  <c:v>37966</c:v>
                </c:pt>
                <c:pt idx="1551">
                  <c:v>37967</c:v>
                </c:pt>
                <c:pt idx="1552">
                  <c:v>37970</c:v>
                </c:pt>
                <c:pt idx="1553">
                  <c:v>37971</c:v>
                </c:pt>
                <c:pt idx="1554">
                  <c:v>37972</c:v>
                </c:pt>
                <c:pt idx="1555">
                  <c:v>37973</c:v>
                </c:pt>
                <c:pt idx="1556">
                  <c:v>37974</c:v>
                </c:pt>
                <c:pt idx="1557">
                  <c:v>37977</c:v>
                </c:pt>
                <c:pt idx="1558">
                  <c:v>37978</c:v>
                </c:pt>
                <c:pt idx="1559">
                  <c:v>37979</c:v>
                </c:pt>
                <c:pt idx="1560">
                  <c:v>37980</c:v>
                </c:pt>
                <c:pt idx="1561">
                  <c:v>37981</c:v>
                </c:pt>
                <c:pt idx="1562">
                  <c:v>37984</c:v>
                </c:pt>
                <c:pt idx="1563">
                  <c:v>37985</c:v>
                </c:pt>
                <c:pt idx="1564">
                  <c:v>37986</c:v>
                </c:pt>
                <c:pt idx="1565">
                  <c:v>37987</c:v>
                </c:pt>
                <c:pt idx="1566">
                  <c:v>37988</c:v>
                </c:pt>
                <c:pt idx="1567">
                  <c:v>37991</c:v>
                </c:pt>
                <c:pt idx="1568">
                  <c:v>37992</c:v>
                </c:pt>
                <c:pt idx="1569">
                  <c:v>37993</c:v>
                </c:pt>
                <c:pt idx="1570">
                  <c:v>37994</c:v>
                </c:pt>
                <c:pt idx="1571">
                  <c:v>37995</c:v>
                </c:pt>
                <c:pt idx="1572">
                  <c:v>37998</c:v>
                </c:pt>
                <c:pt idx="1573">
                  <c:v>37999</c:v>
                </c:pt>
                <c:pt idx="1574">
                  <c:v>38000</c:v>
                </c:pt>
                <c:pt idx="1575">
                  <c:v>38001</c:v>
                </c:pt>
                <c:pt idx="1576">
                  <c:v>38002</c:v>
                </c:pt>
                <c:pt idx="1577">
                  <c:v>38005</c:v>
                </c:pt>
                <c:pt idx="1578">
                  <c:v>38006</c:v>
                </c:pt>
                <c:pt idx="1579">
                  <c:v>38007</c:v>
                </c:pt>
                <c:pt idx="1580">
                  <c:v>38008</c:v>
                </c:pt>
                <c:pt idx="1581">
                  <c:v>38009</c:v>
                </c:pt>
                <c:pt idx="1582">
                  <c:v>38012</c:v>
                </c:pt>
                <c:pt idx="1583">
                  <c:v>38013</c:v>
                </c:pt>
                <c:pt idx="1584">
                  <c:v>38014</c:v>
                </c:pt>
                <c:pt idx="1585">
                  <c:v>38015</c:v>
                </c:pt>
                <c:pt idx="1586">
                  <c:v>38016</c:v>
                </c:pt>
                <c:pt idx="1587">
                  <c:v>38019</c:v>
                </c:pt>
                <c:pt idx="1588">
                  <c:v>38020</c:v>
                </c:pt>
                <c:pt idx="1589">
                  <c:v>38021</c:v>
                </c:pt>
                <c:pt idx="1590">
                  <c:v>38022</c:v>
                </c:pt>
                <c:pt idx="1591">
                  <c:v>38023</c:v>
                </c:pt>
                <c:pt idx="1592">
                  <c:v>38026</c:v>
                </c:pt>
                <c:pt idx="1593">
                  <c:v>38027</c:v>
                </c:pt>
                <c:pt idx="1594">
                  <c:v>38028</c:v>
                </c:pt>
                <c:pt idx="1595">
                  <c:v>38029</c:v>
                </c:pt>
                <c:pt idx="1596">
                  <c:v>38030</c:v>
                </c:pt>
                <c:pt idx="1597">
                  <c:v>38033</c:v>
                </c:pt>
                <c:pt idx="1598">
                  <c:v>38034</c:v>
                </c:pt>
                <c:pt idx="1599">
                  <c:v>38035</c:v>
                </c:pt>
                <c:pt idx="1600">
                  <c:v>38036</c:v>
                </c:pt>
                <c:pt idx="1601">
                  <c:v>38037</c:v>
                </c:pt>
                <c:pt idx="1602">
                  <c:v>38040</c:v>
                </c:pt>
                <c:pt idx="1603">
                  <c:v>38041</c:v>
                </c:pt>
                <c:pt idx="1604">
                  <c:v>38042</c:v>
                </c:pt>
                <c:pt idx="1605">
                  <c:v>38043</c:v>
                </c:pt>
                <c:pt idx="1606">
                  <c:v>38044</c:v>
                </c:pt>
                <c:pt idx="1607">
                  <c:v>38047</c:v>
                </c:pt>
                <c:pt idx="1608">
                  <c:v>38048</c:v>
                </c:pt>
                <c:pt idx="1609">
                  <c:v>38049</c:v>
                </c:pt>
                <c:pt idx="1610">
                  <c:v>38050</c:v>
                </c:pt>
                <c:pt idx="1611">
                  <c:v>38051</c:v>
                </c:pt>
                <c:pt idx="1612">
                  <c:v>38054</c:v>
                </c:pt>
                <c:pt idx="1613">
                  <c:v>38055</c:v>
                </c:pt>
                <c:pt idx="1614">
                  <c:v>38056</c:v>
                </c:pt>
                <c:pt idx="1615">
                  <c:v>38057</c:v>
                </c:pt>
                <c:pt idx="1616">
                  <c:v>38058</c:v>
                </c:pt>
                <c:pt idx="1617">
                  <c:v>38061</c:v>
                </c:pt>
                <c:pt idx="1618">
                  <c:v>38062</c:v>
                </c:pt>
                <c:pt idx="1619">
                  <c:v>38063</c:v>
                </c:pt>
                <c:pt idx="1620">
                  <c:v>38064</c:v>
                </c:pt>
                <c:pt idx="1621">
                  <c:v>38065</c:v>
                </c:pt>
                <c:pt idx="1622">
                  <c:v>38068</c:v>
                </c:pt>
                <c:pt idx="1623">
                  <c:v>38069</c:v>
                </c:pt>
                <c:pt idx="1624">
                  <c:v>38070</c:v>
                </c:pt>
                <c:pt idx="1625">
                  <c:v>38071</c:v>
                </c:pt>
                <c:pt idx="1626">
                  <c:v>38072</c:v>
                </c:pt>
                <c:pt idx="1627">
                  <c:v>38075</c:v>
                </c:pt>
                <c:pt idx="1628">
                  <c:v>38076</c:v>
                </c:pt>
                <c:pt idx="1629">
                  <c:v>38077</c:v>
                </c:pt>
                <c:pt idx="1630">
                  <c:v>38078</c:v>
                </c:pt>
                <c:pt idx="1631">
                  <c:v>38079</c:v>
                </c:pt>
                <c:pt idx="1632">
                  <c:v>38082</c:v>
                </c:pt>
                <c:pt idx="1633">
                  <c:v>38083</c:v>
                </c:pt>
                <c:pt idx="1634">
                  <c:v>38084</c:v>
                </c:pt>
                <c:pt idx="1635">
                  <c:v>38085</c:v>
                </c:pt>
                <c:pt idx="1636">
                  <c:v>38086</c:v>
                </c:pt>
                <c:pt idx="1637">
                  <c:v>38089</c:v>
                </c:pt>
                <c:pt idx="1638">
                  <c:v>38090</c:v>
                </c:pt>
                <c:pt idx="1639">
                  <c:v>38091</c:v>
                </c:pt>
                <c:pt idx="1640">
                  <c:v>38092</c:v>
                </c:pt>
                <c:pt idx="1641">
                  <c:v>38093</c:v>
                </c:pt>
                <c:pt idx="1642">
                  <c:v>38096</c:v>
                </c:pt>
                <c:pt idx="1643">
                  <c:v>38097</c:v>
                </c:pt>
                <c:pt idx="1644">
                  <c:v>38098</c:v>
                </c:pt>
                <c:pt idx="1645">
                  <c:v>38099</c:v>
                </c:pt>
                <c:pt idx="1646">
                  <c:v>38100</c:v>
                </c:pt>
                <c:pt idx="1647">
                  <c:v>38103</c:v>
                </c:pt>
                <c:pt idx="1648">
                  <c:v>38104</c:v>
                </c:pt>
                <c:pt idx="1649">
                  <c:v>38105</c:v>
                </c:pt>
                <c:pt idx="1650">
                  <c:v>38106</c:v>
                </c:pt>
                <c:pt idx="1651">
                  <c:v>38107</c:v>
                </c:pt>
                <c:pt idx="1652">
                  <c:v>38110</c:v>
                </c:pt>
                <c:pt idx="1653">
                  <c:v>38111</c:v>
                </c:pt>
                <c:pt idx="1654">
                  <c:v>38112</c:v>
                </c:pt>
                <c:pt idx="1655">
                  <c:v>38113</c:v>
                </c:pt>
                <c:pt idx="1656">
                  <c:v>38114</c:v>
                </c:pt>
                <c:pt idx="1657">
                  <c:v>38117</c:v>
                </c:pt>
                <c:pt idx="1658">
                  <c:v>38118</c:v>
                </c:pt>
                <c:pt idx="1659">
                  <c:v>38119</c:v>
                </c:pt>
                <c:pt idx="1660">
                  <c:v>38120</c:v>
                </c:pt>
                <c:pt idx="1661">
                  <c:v>38121</c:v>
                </c:pt>
                <c:pt idx="1662">
                  <c:v>38124</c:v>
                </c:pt>
                <c:pt idx="1663">
                  <c:v>38125</c:v>
                </c:pt>
                <c:pt idx="1664">
                  <c:v>38126</c:v>
                </c:pt>
                <c:pt idx="1665">
                  <c:v>38127</c:v>
                </c:pt>
                <c:pt idx="1666">
                  <c:v>38128</c:v>
                </c:pt>
                <c:pt idx="1667">
                  <c:v>38131</c:v>
                </c:pt>
                <c:pt idx="1668">
                  <c:v>38132</c:v>
                </c:pt>
                <c:pt idx="1669">
                  <c:v>38133</c:v>
                </c:pt>
                <c:pt idx="1670">
                  <c:v>38134</c:v>
                </c:pt>
                <c:pt idx="1671">
                  <c:v>38135</c:v>
                </c:pt>
                <c:pt idx="1672">
                  <c:v>38138</c:v>
                </c:pt>
                <c:pt idx="1673">
                  <c:v>38139</c:v>
                </c:pt>
                <c:pt idx="1674">
                  <c:v>38140</c:v>
                </c:pt>
                <c:pt idx="1675">
                  <c:v>38141</c:v>
                </c:pt>
                <c:pt idx="1676">
                  <c:v>38142</c:v>
                </c:pt>
                <c:pt idx="1677">
                  <c:v>38145</c:v>
                </c:pt>
                <c:pt idx="1678">
                  <c:v>38146</c:v>
                </c:pt>
                <c:pt idx="1679">
                  <c:v>38147</c:v>
                </c:pt>
                <c:pt idx="1680">
                  <c:v>38148</c:v>
                </c:pt>
                <c:pt idx="1681">
                  <c:v>38149</c:v>
                </c:pt>
                <c:pt idx="1682">
                  <c:v>38152</c:v>
                </c:pt>
                <c:pt idx="1683">
                  <c:v>38153</c:v>
                </c:pt>
                <c:pt idx="1684">
                  <c:v>38154</c:v>
                </c:pt>
                <c:pt idx="1685">
                  <c:v>38155</c:v>
                </c:pt>
                <c:pt idx="1686">
                  <c:v>38156</c:v>
                </c:pt>
                <c:pt idx="1687">
                  <c:v>38159</c:v>
                </c:pt>
                <c:pt idx="1688">
                  <c:v>38160</c:v>
                </c:pt>
                <c:pt idx="1689">
                  <c:v>38161</c:v>
                </c:pt>
                <c:pt idx="1690">
                  <c:v>38162</c:v>
                </c:pt>
                <c:pt idx="1691">
                  <c:v>38163</c:v>
                </c:pt>
                <c:pt idx="1692">
                  <c:v>38166</c:v>
                </c:pt>
                <c:pt idx="1693">
                  <c:v>38167</c:v>
                </c:pt>
                <c:pt idx="1694">
                  <c:v>38168</c:v>
                </c:pt>
                <c:pt idx="1695">
                  <c:v>38169</c:v>
                </c:pt>
                <c:pt idx="1696">
                  <c:v>38170</c:v>
                </c:pt>
                <c:pt idx="1697">
                  <c:v>38173</c:v>
                </c:pt>
                <c:pt idx="1698">
                  <c:v>38174</c:v>
                </c:pt>
                <c:pt idx="1699">
                  <c:v>38175</c:v>
                </c:pt>
                <c:pt idx="1700">
                  <c:v>38176</c:v>
                </c:pt>
                <c:pt idx="1701">
                  <c:v>38177</c:v>
                </c:pt>
                <c:pt idx="1702">
                  <c:v>38180</c:v>
                </c:pt>
                <c:pt idx="1703">
                  <c:v>38181</c:v>
                </c:pt>
                <c:pt idx="1704">
                  <c:v>38182</c:v>
                </c:pt>
                <c:pt idx="1705">
                  <c:v>38183</c:v>
                </c:pt>
                <c:pt idx="1706">
                  <c:v>38184</c:v>
                </c:pt>
                <c:pt idx="1707">
                  <c:v>38187</c:v>
                </c:pt>
                <c:pt idx="1708">
                  <c:v>38188</c:v>
                </c:pt>
                <c:pt idx="1709">
                  <c:v>38189</c:v>
                </c:pt>
                <c:pt idx="1710">
                  <c:v>38190</c:v>
                </c:pt>
                <c:pt idx="1711">
                  <c:v>38191</c:v>
                </c:pt>
                <c:pt idx="1712">
                  <c:v>38194</c:v>
                </c:pt>
                <c:pt idx="1713">
                  <c:v>38195</c:v>
                </c:pt>
                <c:pt idx="1714">
                  <c:v>38196</c:v>
                </c:pt>
                <c:pt idx="1715">
                  <c:v>38197</c:v>
                </c:pt>
                <c:pt idx="1716">
                  <c:v>38198</c:v>
                </c:pt>
                <c:pt idx="1717">
                  <c:v>38201</c:v>
                </c:pt>
                <c:pt idx="1718">
                  <c:v>38202</c:v>
                </c:pt>
                <c:pt idx="1719">
                  <c:v>38203</c:v>
                </c:pt>
                <c:pt idx="1720">
                  <c:v>38204</c:v>
                </c:pt>
                <c:pt idx="1721">
                  <c:v>38205</c:v>
                </c:pt>
                <c:pt idx="1722">
                  <c:v>38208</c:v>
                </c:pt>
                <c:pt idx="1723">
                  <c:v>38209</c:v>
                </c:pt>
                <c:pt idx="1724">
                  <c:v>38210</c:v>
                </c:pt>
                <c:pt idx="1725">
                  <c:v>38211</c:v>
                </c:pt>
                <c:pt idx="1726">
                  <c:v>38212</c:v>
                </c:pt>
                <c:pt idx="1727">
                  <c:v>38215</c:v>
                </c:pt>
                <c:pt idx="1728">
                  <c:v>38216</c:v>
                </c:pt>
                <c:pt idx="1729">
                  <c:v>38217</c:v>
                </c:pt>
                <c:pt idx="1730">
                  <c:v>38218</c:v>
                </c:pt>
                <c:pt idx="1731">
                  <c:v>38219</c:v>
                </c:pt>
                <c:pt idx="1732">
                  <c:v>38222</c:v>
                </c:pt>
                <c:pt idx="1733">
                  <c:v>38223</c:v>
                </c:pt>
                <c:pt idx="1734">
                  <c:v>38224</c:v>
                </c:pt>
                <c:pt idx="1735">
                  <c:v>38225</c:v>
                </c:pt>
                <c:pt idx="1736">
                  <c:v>38226</c:v>
                </c:pt>
                <c:pt idx="1737">
                  <c:v>38229</c:v>
                </c:pt>
                <c:pt idx="1738">
                  <c:v>38230</c:v>
                </c:pt>
                <c:pt idx="1739">
                  <c:v>38231</c:v>
                </c:pt>
                <c:pt idx="1740">
                  <c:v>38232</c:v>
                </c:pt>
                <c:pt idx="1741">
                  <c:v>38233</c:v>
                </c:pt>
                <c:pt idx="1742">
                  <c:v>38236</c:v>
                </c:pt>
                <c:pt idx="1743">
                  <c:v>38237</c:v>
                </c:pt>
                <c:pt idx="1744">
                  <c:v>38238</c:v>
                </c:pt>
                <c:pt idx="1745">
                  <c:v>38239</c:v>
                </c:pt>
                <c:pt idx="1746">
                  <c:v>38240</c:v>
                </c:pt>
                <c:pt idx="1747">
                  <c:v>38243</c:v>
                </c:pt>
                <c:pt idx="1748">
                  <c:v>38244</c:v>
                </c:pt>
                <c:pt idx="1749">
                  <c:v>38245</c:v>
                </c:pt>
                <c:pt idx="1750">
                  <c:v>38246</c:v>
                </c:pt>
                <c:pt idx="1751">
                  <c:v>38247</c:v>
                </c:pt>
                <c:pt idx="1752">
                  <c:v>38250</c:v>
                </c:pt>
                <c:pt idx="1753">
                  <c:v>38251</c:v>
                </c:pt>
                <c:pt idx="1754">
                  <c:v>38252</c:v>
                </c:pt>
                <c:pt idx="1755">
                  <c:v>38253</c:v>
                </c:pt>
                <c:pt idx="1756">
                  <c:v>38254</c:v>
                </c:pt>
                <c:pt idx="1757">
                  <c:v>38257</c:v>
                </c:pt>
                <c:pt idx="1758">
                  <c:v>38258</c:v>
                </c:pt>
                <c:pt idx="1759">
                  <c:v>38259</c:v>
                </c:pt>
                <c:pt idx="1760">
                  <c:v>38260</c:v>
                </c:pt>
                <c:pt idx="1761">
                  <c:v>38261</c:v>
                </c:pt>
                <c:pt idx="1762">
                  <c:v>38264</c:v>
                </c:pt>
                <c:pt idx="1763">
                  <c:v>38265</c:v>
                </c:pt>
                <c:pt idx="1764">
                  <c:v>38266</c:v>
                </c:pt>
                <c:pt idx="1765">
                  <c:v>38267</c:v>
                </c:pt>
                <c:pt idx="1766">
                  <c:v>38268</c:v>
                </c:pt>
                <c:pt idx="1767">
                  <c:v>38271</c:v>
                </c:pt>
                <c:pt idx="1768">
                  <c:v>38272</c:v>
                </c:pt>
                <c:pt idx="1769">
                  <c:v>38273</c:v>
                </c:pt>
                <c:pt idx="1770">
                  <c:v>38274</c:v>
                </c:pt>
                <c:pt idx="1771">
                  <c:v>38275</c:v>
                </c:pt>
                <c:pt idx="1772">
                  <c:v>38278</c:v>
                </c:pt>
                <c:pt idx="1773">
                  <c:v>38279</c:v>
                </c:pt>
                <c:pt idx="1774">
                  <c:v>38280</c:v>
                </c:pt>
                <c:pt idx="1775">
                  <c:v>38281</c:v>
                </c:pt>
                <c:pt idx="1776">
                  <c:v>38282</c:v>
                </c:pt>
                <c:pt idx="1777">
                  <c:v>38285</c:v>
                </c:pt>
                <c:pt idx="1778">
                  <c:v>38286</c:v>
                </c:pt>
                <c:pt idx="1779">
                  <c:v>38287</c:v>
                </c:pt>
                <c:pt idx="1780">
                  <c:v>38288</c:v>
                </c:pt>
                <c:pt idx="1781">
                  <c:v>38289</c:v>
                </c:pt>
                <c:pt idx="1782">
                  <c:v>38292</c:v>
                </c:pt>
                <c:pt idx="1783">
                  <c:v>38293</c:v>
                </c:pt>
                <c:pt idx="1784">
                  <c:v>38294</c:v>
                </c:pt>
                <c:pt idx="1785">
                  <c:v>38295</c:v>
                </c:pt>
                <c:pt idx="1786">
                  <c:v>38296</c:v>
                </c:pt>
                <c:pt idx="1787">
                  <c:v>38299</c:v>
                </c:pt>
                <c:pt idx="1788">
                  <c:v>38300</c:v>
                </c:pt>
                <c:pt idx="1789">
                  <c:v>38301</c:v>
                </c:pt>
                <c:pt idx="1790">
                  <c:v>38302</c:v>
                </c:pt>
                <c:pt idx="1791">
                  <c:v>38303</c:v>
                </c:pt>
                <c:pt idx="1792">
                  <c:v>38306</c:v>
                </c:pt>
                <c:pt idx="1793">
                  <c:v>38307</c:v>
                </c:pt>
                <c:pt idx="1794">
                  <c:v>38308</c:v>
                </c:pt>
                <c:pt idx="1795">
                  <c:v>38309</c:v>
                </c:pt>
                <c:pt idx="1796">
                  <c:v>38310</c:v>
                </c:pt>
                <c:pt idx="1797">
                  <c:v>38313</c:v>
                </c:pt>
                <c:pt idx="1798">
                  <c:v>38314</c:v>
                </c:pt>
                <c:pt idx="1799">
                  <c:v>38315</c:v>
                </c:pt>
                <c:pt idx="1800">
                  <c:v>38316</c:v>
                </c:pt>
                <c:pt idx="1801">
                  <c:v>38317</c:v>
                </c:pt>
                <c:pt idx="1802">
                  <c:v>38320</c:v>
                </c:pt>
                <c:pt idx="1803">
                  <c:v>38321</c:v>
                </c:pt>
                <c:pt idx="1804">
                  <c:v>38322</c:v>
                </c:pt>
                <c:pt idx="1805">
                  <c:v>38323</c:v>
                </c:pt>
                <c:pt idx="1806">
                  <c:v>38324</c:v>
                </c:pt>
                <c:pt idx="1807">
                  <c:v>38327</c:v>
                </c:pt>
                <c:pt idx="1808">
                  <c:v>38328</c:v>
                </c:pt>
                <c:pt idx="1809">
                  <c:v>38329</c:v>
                </c:pt>
                <c:pt idx="1810">
                  <c:v>38330</c:v>
                </c:pt>
                <c:pt idx="1811">
                  <c:v>38331</c:v>
                </c:pt>
                <c:pt idx="1812">
                  <c:v>38334</c:v>
                </c:pt>
                <c:pt idx="1813">
                  <c:v>38335</c:v>
                </c:pt>
                <c:pt idx="1814">
                  <c:v>38336</c:v>
                </c:pt>
                <c:pt idx="1815">
                  <c:v>38337</c:v>
                </c:pt>
                <c:pt idx="1816">
                  <c:v>38338</c:v>
                </c:pt>
                <c:pt idx="1817">
                  <c:v>38341</c:v>
                </c:pt>
                <c:pt idx="1818">
                  <c:v>38342</c:v>
                </c:pt>
                <c:pt idx="1819">
                  <c:v>38343</c:v>
                </c:pt>
                <c:pt idx="1820">
                  <c:v>38344</c:v>
                </c:pt>
                <c:pt idx="1821">
                  <c:v>38345</c:v>
                </c:pt>
                <c:pt idx="1822">
                  <c:v>38348</c:v>
                </c:pt>
                <c:pt idx="1823">
                  <c:v>38349</c:v>
                </c:pt>
                <c:pt idx="1824">
                  <c:v>38350</c:v>
                </c:pt>
                <c:pt idx="1825">
                  <c:v>38351</c:v>
                </c:pt>
                <c:pt idx="1826">
                  <c:v>38352</c:v>
                </c:pt>
                <c:pt idx="1827">
                  <c:v>38355</c:v>
                </c:pt>
                <c:pt idx="1828">
                  <c:v>38356</c:v>
                </c:pt>
                <c:pt idx="1829">
                  <c:v>38357</c:v>
                </c:pt>
                <c:pt idx="1830">
                  <c:v>38358</c:v>
                </c:pt>
                <c:pt idx="1831">
                  <c:v>38359</c:v>
                </c:pt>
                <c:pt idx="1832">
                  <c:v>38362</c:v>
                </c:pt>
                <c:pt idx="1833">
                  <c:v>38363</c:v>
                </c:pt>
                <c:pt idx="1834">
                  <c:v>38364</c:v>
                </c:pt>
                <c:pt idx="1835">
                  <c:v>38365</c:v>
                </c:pt>
                <c:pt idx="1836">
                  <c:v>38366</c:v>
                </c:pt>
                <c:pt idx="1837">
                  <c:v>38369</c:v>
                </c:pt>
                <c:pt idx="1838">
                  <c:v>38370</c:v>
                </c:pt>
                <c:pt idx="1839">
                  <c:v>38371</c:v>
                </c:pt>
                <c:pt idx="1840">
                  <c:v>38372</c:v>
                </c:pt>
                <c:pt idx="1841">
                  <c:v>38373</c:v>
                </c:pt>
                <c:pt idx="1842">
                  <c:v>38376</c:v>
                </c:pt>
                <c:pt idx="1843">
                  <c:v>38377</c:v>
                </c:pt>
                <c:pt idx="1844">
                  <c:v>38378</c:v>
                </c:pt>
                <c:pt idx="1845">
                  <c:v>38379</c:v>
                </c:pt>
                <c:pt idx="1846">
                  <c:v>38380</c:v>
                </c:pt>
                <c:pt idx="1847">
                  <c:v>38383</c:v>
                </c:pt>
                <c:pt idx="1848">
                  <c:v>38384</c:v>
                </c:pt>
                <c:pt idx="1849">
                  <c:v>38385</c:v>
                </c:pt>
                <c:pt idx="1850">
                  <c:v>38386</c:v>
                </c:pt>
                <c:pt idx="1851">
                  <c:v>38387</c:v>
                </c:pt>
                <c:pt idx="1852">
                  <c:v>38390</c:v>
                </c:pt>
                <c:pt idx="1853">
                  <c:v>38391</c:v>
                </c:pt>
                <c:pt idx="1854">
                  <c:v>38392</c:v>
                </c:pt>
                <c:pt idx="1855">
                  <c:v>38393</c:v>
                </c:pt>
                <c:pt idx="1856">
                  <c:v>38394</c:v>
                </c:pt>
                <c:pt idx="1857">
                  <c:v>38397</c:v>
                </c:pt>
                <c:pt idx="1858">
                  <c:v>38398</c:v>
                </c:pt>
                <c:pt idx="1859">
                  <c:v>38399</c:v>
                </c:pt>
                <c:pt idx="1860">
                  <c:v>38400</c:v>
                </c:pt>
                <c:pt idx="1861">
                  <c:v>38401</c:v>
                </c:pt>
                <c:pt idx="1862">
                  <c:v>38404</c:v>
                </c:pt>
                <c:pt idx="1863">
                  <c:v>38405</c:v>
                </c:pt>
                <c:pt idx="1864">
                  <c:v>38406</c:v>
                </c:pt>
                <c:pt idx="1865">
                  <c:v>38407</c:v>
                </c:pt>
                <c:pt idx="1866">
                  <c:v>38408</c:v>
                </c:pt>
                <c:pt idx="1867">
                  <c:v>38411</c:v>
                </c:pt>
                <c:pt idx="1868">
                  <c:v>38412</c:v>
                </c:pt>
                <c:pt idx="1869">
                  <c:v>38413</c:v>
                </c:pt>
                <c:pt idx="1870">
                  <c:v>38414</c:v>
                </c:pt>
                <c:pt idx="1871">
                  <c:v>38415</c:v>
                </c:pt>
                <c:pt idx="1872">
                  <c:v>38418</c:v>
                </c:pt>
                <c:pt idx="1873">
                  <c:v>38419</c:v>
                </c:pt>
                <c:pt idx="1874">
                  <c:v>38420</c:v>
                </c:pt>
                <c:pt idx="1875">
                  <c:v>38421</c:v>
                </c:pt>
                <c:pt idx="1876">
                  <c:v>38422</c:v>
                </c:pt>
                <c:pt idx="1877">
                  <c:v>38425</c:v>
                </c:pt>
                <c:pt idx="1878">
                  <c:v>38426</c:v>
                </c:pt>
                <c:pt idx="1879">
                  <c:v>38427</c:v>
                </c:pt>
                <c:pt idx="1880">
                  <c:v>38428</c:v>
                </c:pt>
                <c:pt idx="1881">
                  <c:v>38429</c:v>
                </c:pt>
                <c:pt idx="1882">
                  <c:v>38432</c:v>
                </c:pt>
                <c:pt idx="1883">
                  <c:v>38433</c:v>
                </c:pt>
                <c:pt idx="1884">
                  <c:v>38434</c:v>
                </c:pt>
                <c:pt idx="1885">
                  <c:v>38435</c:v>
                </c:pt>
                <c:pt idx="1886">
                  <c:v>38436</c:v>
                </c:pt>
                <c:pt idx="1887">
                  <c:v>38439</c:v>
                </c:pt>
                <c:pt idx="1888">
                  <c:v>38440</c:v>
                </c:pt>
                <c:pt idx="1889">
                  <c:v>38441</c:v>
                </c:pt>
                <c:pt idx="1890">
                  <c:v>38442</c:v>
                </c:pt>
                <c:pt idx="1891">
                  <c:v>38443</c:v>
                </c:pt>
                <c:pt idx="1892">
                  <c:v>38446</c:v>
                </c:pt>
                <c:pt idx="1893">
                  <c:v>38447</c:v>
                </c:pt>
                <c:pt idx="1894">
                  <c:v>38448</c:v>
                </c:pt>
                <c:pt idx="1895">
                  <c:v>38449</c:v>
                </c:pt>
                <c:pt idx="1896">
                  <c:v>38450</c:v>
                </c:pt>
                <c:pt idx="1897">
                  <c:v>38453</c:v>
                </c:pt>
                <c:pt idx="1898">
                  <c:v>38454</c:v>
                </c:pt>
                <c:pt idx="1899">
                  <c:v>38455</c:v>
                </c:pt>
                <c:pt idx="1900">
                  <c:v>38456</c:v>
                </c:pt>
                <c:pt idx="1901">
                  <c:v>38457</c:v>
                </c:pt>
                <c:pt idx="1902">
                  <c:v>38460</c:v>
                </c:pt>
                <c:pt idx="1903">
                  <c:v>38461</c:v>
                </c:pt>
                <c:pt idx="1904">
                  <c:v>38462</c:v>
                </c:pt>
                <c:pt idx="1905">
                  <c:v>38463</c:v>
                </c:pt>
                <c:pt idx="1906">
                  <c:v>38464</c:v>
                </c:pt>
                <c:pt idx="1907">
                  <c:v>38467</c:v>
                </c:pt>
                <c:pt idx="1908">
                  <c:v>38468</c:v>
                </c:pt>
                <c:pt idx="1909">
                  <c:v>38469</c:v>
                </c:pt>
                <c:pt idx="1910">
                  <c:v>38470</c:v>
                </c:pt>
                <c:pt idx="1911">
                  <c:v>38471</c:v>
                </c:pt>
                <c:pt idx="1912">
                  <c:v>38474</c:v>
                </c:pt>
                <c:pt idx="1913">
                  <c:v>38475</c:v>
                </c:pt>
                <c:pt idx="1914">
                  <c:v>38476</c:v>
                </c:pt>
                <c:pt idx="1915">
                  <c:v>38477</c:v>
                </c:pt>
                <c:pt idx="1916">
                  <c:v>38478</c:v>
                </c:pt>
                <c:pt idx="1917">
                  <c:v>38481</c:v>
                </c:pt>
                <c:pt idx="1918">
                  <c:v>38482</c:v>
                </c:pt>
                <c:pt idx="1919">
                  <c:v>38483</c:v>
                </c:pt>
                <c:pt idx="1920">
                  <c:v>38484</c:v>
                </c:pt>
                <c:pt idx="1921">
                  <c:v>38485</c:v>
                </c:pt>
                <c:pt idx="1922">
                  <c:v>38488</c:v>
                </c:pt>
                <c:pt idx="1923">
                  <c:v>38489</c:v>
                </c:pt>
                <c:pt idx="1924">
                  <c:v>38490</c:v>
                </c:pt>
                <c:pt idx="1925">
                  <c:v>38491</c:v>
                </c:pt>
                <c:pt idx="1926">
                  <c:v>38492</c:v>
                </c:pt>
                <c:pt idx="1927">
                  <c:v>38495</c:v>
                </c:pt>
                <c:pt idx="1928">
                  <c:v>38496</c:v>
                </c:pt>
                <c:pt idx="1929">
                  <c:v>38497</c:v>
                </c:pt>
                <c:pt idx="1930">
                  <c:v>38498</c:v>
                </c:pt>
                <c:pt idx="1931">
                  <c:v>38499</c:v>
                </c:pt>
                <c:pt idx="1932">
                  <c:v>38502</c:v>
                </c:pt>
                <c:pt idx="1933">
                  <c:v>38503</c:v>
                </c:pt>
                <c:pt idx="1934">
                  <c:v>38504</c:v>
                </c:pt>
                <c:pt idx="1935">
                  <c:v>38505</c:v>
                </c:pt>
                <c:pt idx="1936">
                  <c:v>38506</c:v>
                </c:pt>
                <c:pt idx="1937">
                  <c:v>38509</c:v>
                </c:pt>
                <c:pt idx="1938">
                  <c:v>38510</c:v>
                </c:pt>
                <c:pt idx="1939">
                  <c:v>38511</c:v>
                </c:pt>
                <c:pt idx="1940">
                  <c:v>38512</c:v>
                </c:pt>
                <c:pt idx="1941">
                  <c:v>38513</c:v>
                </c:pt>
                <c:pt idx="1942">
                  <c:v>38516</c:v>
                </c:pt>
                <c:pt idx="1943">
                  <c:v>38517</c:v>
                </c:pt>
                <c:pt idx="1944">
                  <c:v>38518</c:v>
                </c:pt>
                <c:pt idx="1945">
                  <c:v>38519</c:v>
                </c:pt>
                <c:pt idx="1946">
                  <c:v>38520</c:v>
                </c:pt>
                <c:pt idx="1947">
                  <c:v>38523</c:v>
                </c:pt>
                <c:pt idx="1948">
                  <c:v>38524</c:v>
                </c:pt>
                <c:pt idx="1949">
                  <c:v>38525</c:v>
                </c:pt>
                <c:pt idx="1950">
                  <c:v>38526</c:v>
                </c:pt>
                <c:pt idx="1951">
                  <c:v>38527</c:v>
                </c:pt>
                <c:pt idx="1952">
                  <c:v>38530</c:v>
                </c:pt>
                <c:pt idx="1953">
                  <c:v>38531</c:v>
                </c:pt>
                <c:pt idx="1954">
                  <c:v>38532</c:v>
                </c:pt>
                <c:pt idx="1955">
                  <c:v>38533</c:v>
                </c:pt>
                <c:pt idx="1956">
                  <c:v>38534</c:v>
                </c:pt>
                <c:pt idx="1957">
                  <c:v>38537</c:v>
                </c:pt>
                <c:pt idx="1958">
                  <c:v>38538</c:v>
                </c:pt>
                <c:pt idx="1959">
                  <c:v>38539</c:v>
                </c:pt>
                <c:pt idx="1960">
                  <c:v>38540</c:v>
                </c:pt>
                <c:pt idx="1961">
                  <c:v>38541</c:v>
                </c:pt>
                <c:pt idx="1962">
                  <c:v>38544</c:v>
                </c:pt>
                <c:pt idx="1963">
                  <c:v>38545</c:v>
                </c:pt>
                <c:pt idx="1964">
                  <c:v>38546</c:v>
                </c:pt>
                <c:pt idx="1965">
                  <c:v>38547</c:v>
                </c:pt>
                <c:pt idx="1966">
                  <c:v>38548</c:v>
                </c:pt>
                <c:pt idx="1967">
                  <c:v>38551</c:v>
                </c:pt>
                <c:pt idx="1968">
                  <c:v>38552</c:v>
                </c:pt>
                <c:pt idx="1969">
                  <c:v>38553</c:v>
                </c:pt>
                <c:pt idx="1970">
                  <c:v>38554</c:v>
                </c:pt>
                <c:pt idx="1971">
                  <c:v>38555</c:v>
                </c:pt>
                <c:pt idx="1972">
                  <c:v>38558</c:v>
                </c:pt>
                <c:pt idx="1973">
                  <c:v>38559</c:v>
                </c:pt>
                <c:pt idx="1974">
                  <c:v>38560</c:v>
                </c:pt>
                <c:pt idx="1975">
                  <c:v>38561</c:v>
                </c:pt>
                <c:pt idx="1976">
                  <c:v>38562</c:v>
                </c:pt>
                <c:pt idx="1977">
                  <c:v>38565</c:v>
                </c:pt>
                <c:pt idx="1978">
                  <c:v>38566</c:v>
                </c:pt>
                <c:pt idx="1979">
                  <c:v>38567</c:v>
                </c:pt>
                <c:pt idx="1980">
                  <c:v>38568</c:v>
                </c:pt>
                <c:pt idx="1981">
                  <c:v>38569</c:v>
                </c:pt>
                <c:pt idx="1982">
                  <c:v>38572</c:v>
                </c:pt>
                <c:pt idx="1983">
                  <c:v>38573</c:v>
                </c:pt>
                <c:pt idx="1984">
                  <c:v>38574</c:v>
                </c:pt>
                <c:pt idx="1985">
                  <c:v>38575</c:v>
                </c:pt>
                <c:pt idx="1986">
                  <c:v>38576</c:v>
                </c:pt>
                <c:pt idx="1987">
                  <c:v>38579</c:v>
                </c:pt>
                <c:pt idx="1988">
                  <c:v>38580</c:v>
                </c:pt>
                <c:pt idx="1989">
                  <c:v>38581</c:v>
                </c:pt>
                <c:pt idx="1990">
                  <c:v>38582</c:v>
                </c:pt>
                <c:pt idx="1991">
                  <c:v>38583</c:v>
                </c:pt>
                <c:pt idx="1992">
                  <c:v>38586</c:v>
                </c:pt>
                <c:pt idx="1993">
                  <c:v>38587</c:v>
                </c:pt>
                <c:pt idx="1994">
                  <c:v>38588</c:v>
                </c:pt>
                <c:pt idx="1995">
                  <c:v>38589</c:v>
                </c:pt>
                <c:pt idx="1996">
                  <c:v>38590</c:v>
                </c:pt>
                <c:pt idx="1997">
                  <c:v>38593</c:v>
                </c:pt>
                <c:pt idx="1998">
                  <c:v>38594</c:v>
                </c:pt>
                <c:pt idx="1999">
                  <c:v>38595</c:v>
                </c:pt>
                <c:pt idx="2000">
                  <c:v>38596</c:v>
                </c:pt>
                <c:pt idx="2001">
                  <c:v>38597</c:v>
                </c:pt>
                <c:pt idx="2002">
                  <c:v>38600</c:v>
                </c:pt>
                <c:pt idx="2003">
                  <c:v>38601</c:v>
                </c:pt>
                <c:pt idx="2004">
                  <c:v>38602</c:v>
                </c:pt>
                <c:pt idx="2005">
                  <c:v>38603</c:v>
                </c:pt>
                <c:pt idx="2006">
                  <c:v>38604</c:v>
                </c:pt>
                <c:pt idx="2007">
                  <c:v>38607</c:v>
                </c:pt>
                <c:pt idx="2008">
                  <c:v>38608</c:v>
                </c:pt>
                <c:pt idx="2009">
                  <c:v>38609</c:v>
                </c:pt>
                <c:pt idx="2010">
                  <c:v>38610</c:v>
                </c:pt>
                <c:pt idx="2011">
                  <c:v>38611</c:v>
                </c:pt>
                <c:pt idx="2012">
                  <c:v>38614</c:v>
                </c:pt>
                <c:pt idx="2013">
                  <c:v>38615</c:v>
                </c:pt>
                <c:pt idx="2014">
                  <c:v>38616</c:v>
                </c:pt>
                <c:pt idx="2015">
                  <c:v>38617</c:v>
                </c:pt>
                <c:pt idx="2016">
                  <c:v>38618</c:v>
                </c:pt>
                <c:pt idx="2017">
                  <c:v>38621</c:v>
                </c:pt>
                <c:pt idx="2018">
                  <c:v>38622</c:v>
                </c:pt>
                <c:pt idx="2019">
                  <c:v>38623</c:v>
                </c:pt>
                <c:pt idx="2020">
                  <c:v>38624</c:v>
                </c:pt>
                <c:pt idx="2021">
                  <c:v>38625</c:v>
                </c:pt>
                <c:pt idx="2022">
                  <c:v>38628</c:v>
                </c:pt>
                <c:pt idx="2023">
                  <c:v>38629</c:v>
                </c:pt>
                <c:pt idx="2024">
                  <c:v>38630</c:v>
                </c:pt>
                <c:pt idx="2025">
                  <c:v>38631</c:v>
                </c:pt>
                <c:pt idx="2026">
                  <c:v>38632</c:v>
                </c:pt>
                <c:pt idx="2027">
                  <c:v>38635</c:v>
                </c:pt>
                <c:pt idx="2028">
                  <c:v>38636</c:v>
                </c:pt>
                <c:pt idx="2029">
                  <c:v>38637</c:v>
                </c:pt>
                <c:pt idx="2030">
                  <c:v>38638</c:v>
                </c:pt>
                <c:pt idx="2031">
                  <c:v>38639</c:v>
                </c:pt>
                <c:pt idx="2032">
                  <c:v>38642</c:v>
                </c:pt>
                <c:pt idx="2033">
                  <c:v>38643</c:v>
                </c:pt>
                <c:pt idx="2034">
                  <c:v>38644</c:v>
                </c:pt>
                <c:pt idx="2035">
                  <c:v>38645</c:v>
                </c:pt>
                <c:pt idx="2036">
                  <c:v>38646</c:v>
                </c:pt>
                <c:pt idx="2037">
                  <c:v>38649</c:v>
                </c:pt>
                <c:pt idx="2038">
                  <c:v>38650</c:v>
                </c:pt>
                <c:pt idx="2039">
                  <c:v>38651</c:v>
                </c:pt>
                <c:pt idx="2040">
                  <c:v>38652</c:v>
                </c:pt>
                <c:pt idx="2041">
                  <c:v>38653</c:v>
                </c:pt>
                <c:pt idx="2042">
                  <c:v>38656</c:v>
                </c:pt>
                <c:pt idx="2043">
                  <c:v>38657</c:v>
                </c:pt>
                <c:pt idx="2044">
                  <c:v>38658</c:v>
                </c:pt>
                <c:pt idx="2045">
                  <c:v>38659</c:v>
                </c:pt>
                <c:pt idx="2046">
                  <c:v>38660</c:v>
                </c:pt>
                <c:pt idx="2047">
                  <c:v>38663</c:v>
                </c:pt>
                <c:pt idx="2048">
                  <c:v>38664</c:v>
                </c:pt>
                <c:pt idx="2049">
                  <c:v>38665</c:v>
                </c:pt>
                <c:pt idx="2050">
                  <c:v>38666</c:v>
                </c:pt>
                <c:pt idx="2051">
                  <c:v>38667</c:v>
                </c:pt>
                <c:pt idx="2052">
                  <c:v>38670</c:v>
                </c:pt>
                <c:pt idx="2053">
                  <c:v>38671</c:v>
                </c:pt>
                <c:pt idx="2054">
                  <c:v>38672</c:v>
                </c:pt>
                <c:pt idx="2055">
                  <c:v>38673</c:v>
                </c:pt>
                <c:pt idx="2056">
                  <c:v>38674</c:v>
                </c:pt>
                <c:pt idx="2057">
                  <c:v>38677</c:v>
                </c:pt>
                <c:pt idx="2058">
                  <c:v>38678</c:v>
                </c:pt>
                <c:pt idx="2059">
                  <c:v>38679</c:v>
                </c:pt>
                <c:pt idx="2060">
                  <c:v>38680</c:v>
                </c:pt>
                <c:pt idx="2061">
                  <c:v>38681</c:v>
                </c:pt>
                <c:pt idx="2062">
                  <c:v>38684</c:v>
                </c:pt>
                <c:pt idx="2063">
                  <c:v>38685</c:v>
                </c:pt>
                <c:pt idx="2064">
                  <c:v>38686</c:v>
                </c:pt>
                <c:pt idx="2065">
                  <c:v>38687</c:v>
                </c:pt>
                <c:pt idx="2066">
                  <c:v>38688</c:v>
                </c:pt>
                <c:pt idx="2067">
                  <c:v>38691</c:v>
                </c:pt>
                <c:pt idx="2068">
                  <c:v>38692</c:v>
                </c:pt>
                <c:pt idx="2069">
                  <c:v>38693</c:v>
                </c:pt>
                <c:pt idx="2070">
                  <c:v>38694</c:v>
                </c:pt>
                <c:pt idx="2071">
                  <c:v>38695</c:v>
                </c:pt>
                <c:pt idx="2072">
                  <c:v>38698</c:v>
                </c:pt>
                <c:pt idx="2073">
                  <c:v>38699</c:v>
                </c:pt>
                <c:pt idx="2074">
                  <c:v>38700</c:v>
                </c:pt>
                <c:pt idx="2075">
                  <c:v>38701</c:v>
                </c:pt>
                <c:pt idx="2076">
                  <c:v>38702</c:v>
                </c:pt>
                <c:pt idx="2077">
                  <c:v>38705</c:v>
                </c:pt>
                <c:pt idx="2078">
                  <c:v>38706</c:v>
                </c:pt>
                <c:pt idx="2079">
                  <c:v>38707</c:v>
                </c:pt>
                <c:pt idx="2080">
                  <c:v>38708</c:v>
                </c:pt>
                <c:pt idx="2081">
                  <c:v>38709</c:v>
                </c:pt>
                <c:pt idx="2082">
                  <c:v>38712</c:v>
                </c:pt>
                <c:pt idx="2083">
                  <c:v>38713</c:v>
                </c:pt>
                <c:pt idx="2084">
                  <c:v>38714</c:v>
                </c:pt>
                <c:pt idx="2085">
                  <c:v>38715</c:v>
                </c:pt>
                <c:pt idx="2086">
                  <c:v>38716</c:v>
                </c:pt>
                <c:pt idx="2087">
                  <c:v>38719</c:v>
                </c:pt>
                <c:pt idx="2088">
                  <c:v>38720</c:v>
                </c:pt>
                <c:pt idx="2089">
                  <c:v>38721</c:v>
                </c:pt>
                <c:pt idx="2090">
                  <c:v>38722</c:v>
                </c:pt>
                <c:pt idx="2091">
                  <c:v>38723</c:v>
                </c:pt>
                <c:pt idx="2092">
                  <c:v>38726</c:v>
                </c:pt>
                <c:pt idx="2093">
                  <c:v>38727</c:v>
                </c:pt>
                <c:pt idx="2094">
                  <c:v>38728</c:v>
                </c:pt>
                <c:pt idx="2095">
                  <c:v>38729</c:v>
                </c:pt>
                <c:pt idx="2096">
                  <c:v>38730</c:v>
                </c:pt>
                <c:pt idx="2097">
                  <c:v>38733</c:v>
                </c:pt>
                <c:pt idx="2098">
                  <c:v>38734</c:v>
                </c:pt>
                <c:pt idx="2099">
                  <c:v>38735</c:v>
                </c:pt>
                <c:pt idx="2100">
                  <c:v>38736</c:v>
                </c:pt>
                <c:pt idx="2101">
                  <c:v>38737</c:v>
                </c:pt>
                <c:pt idx="2102">
                  <c:v>38740</c:v>
                </c:pt>
                <c:pt idx="2103">
                  <c:v>38741</c:v>
                </c:pt>
                <c:pt idx="2104">
                  <c:v>38742</c:v>
                </c:pt>
                <c:pt idx="2105">
                  <c:v>38743</c:v>
                </c:pt>
                <c:pt idx="2106">
                  <c:v>38744</c:v>
                </c:pt>
                <c:pt idx="2107">
                  <c:v>38747</c:v>
                </c:pt>
                <c:pt idx="2108">
                  <c:v>38748</c:v>
                </c:pt>
                <c:pt idx="2109">
                  <c:v>38749</c:v>
                </c:pt>
                <c:pt idx="2110">
                  <c:v>38750</c:v>
                </c:pt>
                <c:pt idx="2111">
                  <c:v>38751</c:v>
                </c:pt>
                <c:pt idx="2112">
                  <c:v>38754</c:v>
                </c:pt>
                <c:pt idx="2113">
                  <c:v>38755</c:v>
                </c:pt>
                <c:pt idx="2114">
                  <c:v>38756</c:v>
                </c:pt>
                <c:pt idx="2115">
                  <c:v>38757</c:v>
                </c:pt>
                <c:pt idx="2116">
                  <c:v>38758</c:v>
                </c:pt>
                <c:pt idx="2117">
                  <c:v>38761</c:v>
                </c:pt>
                <c:pt idx="2118">
                  <c:v>38762</c:v>
                </c:pt>
                <c:pt idx="2119">
                  <c:v>38763</c:v>
                </c:pt>
                <c:pt idx="2120">
                  <c:v>38764</c:v>
                </c:pt>
                <c:pt idx="2121">
                  <c:v>38765</c:v>
                </c:pt>
                <c:pt idx="2122">
                  <c:v>38768</c:v>
                </c:pt>
                <c:pt idx="2123">
                  <c:v>38769</c:v>
                </c:pt>
                <c:pt idx="2124">
                  <c:v>38770</c:v>
                </c:pt>
                <c:pt idx="2125">
                  <c:v>38771</c:v>
                </c:pt>
                <c:pt idx="2126">
                  <c:v>38772</c:v>
                </c:pt>
                <c:pt idx="2127">
                  <c:v>38775</c:v>
                </c:pt>
                <c:pt idx="2128">
                  <c:v>38776</c:v>
                </c:pt>
                <c:pt idx="2129">
                  <c:v>38777</c:v>
                </c:pt>
                <c:pt idx="2130">
                  <c:v>38778</c:v>
                </c:pt>
                <c:pt idx="2131">
                  <c:v>38779</c:v>
                </c:pt>
                <c:pt idx="2132">
                  <c:v>38782</c:v>
                </c:pt>
                <c:pt idx="2133">
                  <c:v>38783</c:v>
                </c:pt>
                <c:pt idx="2134">
                  <c:v>38784</c:v>
                </c:pt>
                <c:pt idx="2135">
                  <c:v>38785</c:v>
                </c:pt>
                <c:pt idx="2136">
                  <c:v>38786</c:v>
                </c:pt>
                <c:pt idx="2137">
                  <c:v>38789</c:v>
                </c:pt>
                <c:pt idx="2138">
                  <c:v>38790</c:v>
                </c:pt>
                <c:pt idx="2139">
                  <c:v>38791</c:v>
                </c:pt>
                <c:pt idx="2140">
                  <c:v>38792</c:v>
                </c:pt>
                <c:pt idx="2141">
                  <c:v>38793</c:v>
                </c:pt>
                <c:pt idx="2142">
                  <c:v>38796</c:v>
                </c:pt>
                <c:pt idx="2143">
                  <c:v>38797</c:v>
                </c:pt>
                <c:pt idx="2144">
                  <c:v>38798</c:v>
                </c:pt>
                <c:pt idx="2145">
                  <c:v>38799</c:v>
                </c:pt>
                <c:pt idx="2146">
                  <c:v>38800</c:v>
                </c:pt>
                <c:pt idx="2147">
                  <c:v>38803</c:v>
                </c:pt>
                <c:pt idx="2148">
                  <c:v>38804</c:v>
                </c:pt>
                <c:pt idx="2149">
                  <c:v>38805</c:v>
                </c:pt>
                <c:pt idx="2150">
                  <c:v>38806</c:v>
                </c:pt>
                <c:pt idx="2151">
                  <c:v>38807</c:v>
                </c:pt>
                <c:pt idx="2152">
                  <c:v>38810</c:v>
                </c:pt>
                <c:pt idx="2153">
                  <c:v>38811</c:v>
                </c:pt>
                <c:pt idx="2154">
                  <c:v>38812</c:v>
                </c:pt>
                <c:pt idx="2155">
                  <c:v>38813</c:v>
                </c:pt>
                <c:pt idx="2156">
                  <c:v>38814</c:v>
                </c:pt>
                <c:pt idx="2157">
                  <c:v>38817</c:v>
                </c:pt>
                <c:pt idx="2158">
                  <c:v>38818</c:v>
                </c:pt>
                <c:pt idx="2159">
                  <c:v>38819</c:v>
                </c:pt>
                <c:pt idx="2160">
                  <c:v>38820</c:v>
                </c:pt>
                <c:pt idx="2161">
                  <c:v>38821</c:v>
                </c:pt>
                <c:pt idx="2162">
                  <c:v>38824</c:v>
                </c:pt>
                <c:pt idx="2163">
                  <c:v>38825</c:v>
                </c:pt>
                <c:pt idx="2164">
                  <c:v>38826</c:v>
                </c:pt>
                <c:pt idx="2165">
                  <c:v>38827</c:v>
                </c:pt>
                <c:pt idx="2166">
                  <c:v>38828</c:v>
                </c:pt>
                <c:pt idx="2167">
                  <c:v>38831</c:v>
                </c:pt>
                <c:pt idx="2168">
                  <c:v>38832</c:v>
                </c:pt>
                <c:pt idx="2169">
                  <c:v>38833</c:v>
                </c:pt>
                <c:pt idx="2170">
                  <c:v>38834</c:v>
                </c:pt>
                <c:pt idx="2171">
                  <c:v>38835</c:v>
                </c:pt>
                <c:pt idx="2172">
                  <c:v>38838</c:v>
                </c:pt>
                <c:pt idx="2173">
                  <c:v>38839</c:v>
                </c:pt>
                <c:pt idx="2174">
                  <c:v>38840</c:v>
                </c:pt>
                <c:pt idx="2175">
                  <c:v>38841</c:v>
                </c:pt>
                <c:pt idx="2176">
                  <c:v>38842</c:v>
                </c:pt>
                <c:pt idx="2177">
                  <c:v>38845</c:v>
                </c:pt>
                <c:pt idx="2178">
                  <c:v>38846</c:v>
                </c:pt>
                <c:pt idx="2179">
                  <c:v>38847</c:v>
                </c:pt>
                <c:pt idx="2180">
                  <c:v>38848</c:v>
                </c:pt>
                <c:pt idx="2181">
                  <c:v>38849</c:v>
                </c:pt>
                <c:pt idx="2182">
                  <c:v>38852</c:v>
                </c:pt>
                <c:pt idx="2183">
                  <c:v>38853</c:v>
                </c:pt>
                <c:pt idx="2184">
                  <c:v>38854</c:v>
                </c:pt>
                <c:pt idx="2185">
                  <c:v>38855</c:v>
                </c:pt>
                <c:pt idx="2186">
                  <c:v>38856</c:v>
                </c:pt>
                <c:pt idx="2187">
                  <c:v>38859</c:v>
                </c:pt>
                <c:pt idx="2188">
                  <c:v>38860</c:v>
                </c:pt>
                <c:pt idx="2189">
                  <c:v>38861</c:v>
                </c:pt>
                <c:pt idx="2190">
                  <c:v>38862</c:v>
                </c:pt>
                <c:pt idx="2191">
                  <c:v>38863</c:v>
                </c:pt>
                <c:pt idx="2192">
                  <c:v>38866</c:v>
                </c:pt>
                <c:pt idx="2193">
                  <c:v>38867</c:v>
                </c:pt>
                <c:pt idx="2194">
                  <c:v>38868</c:v>
                </c:pt>
                <c:pt idx="2195">
                  <c:v>38869</c:v>
                </c:pt>
                <c:pt idx="2196">
                  <c:v>38870</c:v>
                </c:pt>
                <c:pt idx="2197">
                  <c:v>38873</c:v>
                </c:pt>
                <c:pt idx="2198">
                  <c:v>38874</c:v>
                </c:pt>
                <c:pt idx="2199">
                  <c:v>38875</c:v>
                </c:pt>
                <c:pt idx="2200">
                  <c:v>38876</c:v>
                </c:pt>
                <c:pt idx="2201">
                  <c:v>38877</c:v>
                </c:pt>
                <c:pt idx="2202">
                  <c:v>38880</c:v>
                </c:pt>
                <c:pt idx="2203">
                  <c:v>38881</c:v>
                </c:pt>
                <c:pt idx="2204">
                  <c:v>38882</c:v>
                </c:pt>
                <c:pt idx="2205">
                  <c:v>38883</c:v>
                </c:pt>
                <c:pt idx="2206">
                  <c:v>38884</c:v>
                </c:pt>
                <c:pt idx="2207">
                  <c:v>38887</c:v>
                </c:pt>
                <c:pt idx="2208">
                  <c:v>38888</c:v>
                </c:pt>
                <c:pt idx="2209">
                  <c:v>38889</c:v>
                </c:pt>
                <c:pt idx="2210">
                  <c:v>38890</c:v>
                </c:pt>
                <c:pt idx="2211">
                  <c:v>38891</c:v>
                </c:pt>
                <c:pt idx="2212">
                  <c:v>38894</c:v>
                </c:pt>
                <c:pt idx="2213">
                  <c:v>38895</c:v>
                </c:pt>
                <c:pt idx="2214">
                  <c:v>38896</c:v>
                </c:pt>
                <c:pt idx="2215">
                  <c:v>38897</c:v>
                </c:pt>
                <c:pt idx="2216">
                  <c:v>38898</c:v>
                </c:pt>
                <c:pt idx="2217">
                  <c:v>38901</c:v>
                </c:pt>
                <c:pt idx="2218">
                  <c:v>38902</c:v>
                </c:pt>
                <c:pt idx="2219">
                  <c:v>38903</c:v>
                </c:pt>
                <c:pt idx="2220">
                  <c:v>38904</c:v>
                </c:pt>
                <c:pt idx="2221">
                  <c:v>38905</c:v>
                </c:pt>
                <c:pt idx="2222">
                  <c:v>38908</c:v>
                </c:pt>
                <c:pt idx="2223">
                  <c:v>38909</c:v>
                </c:pt>
                <c:pt idx="2224">
                  <c:v>38910</c:v>
                </c:pt>
                <c:pt idx="2225">
                  <c:v>38911</c:v>
                </c:pt>
                <c:pt idx="2226">
                  <c:v>38912</c:v>
                </c:pt>
                <c:pt idx="2227">
                  <c:v>38915</c:v>
                </c:pt>
                <c:pt idx="2228">
                  <c:v>38916</c:v>
                </c:pt>
                <c:pt idx="2229">
                  <c:v>38917</c:v>
                </c:pt>
                <c:pt idx="2230">
                  <c:v>38918</c:v>
                </c:pt>
                <c:pt idx="2231">
                  <c:v>38919</c:v>
                </c:pt>
                <c:pt idx="2232">
                  <c:v>38922</c:v>
                </c:pt>
                <c:pt idx="2233">
                  <c:v>38923</c:v>
                </c:pt>
                <c:pt idx="2234">
                  <c:v>38924</c:v>
                </c:pt>
                <c:pt idx="2235">
                  <c:v>38925</c:v>
                </c:pt>
                <c:pt idx="2236">
                  <c:v>38926</c:v>
                </c:pt>
                <c:pt idx="2237">
                  <c:v>38929</c:v>
                </c:pt>
                <c:pt idx="2238">
                  <c:v>38930</c:v>
                </c:pt>
                <c:pt idx="2239">
                  <c:v>38931</c:v>
                </c:pt>
                <c:pt idx="2240">
                  <c:v>38932</c:v>
                </c:pt>
                <c:pt idx="2241">
                  <c:v>38933</c:v>
                </c:pt>
                <c:pt idx="2242">
                  <c:v>38936</c:v>
                </c:pt>
                <c:pt idx="2243">
                  <c:v>38937</c:v>
                </c:pt>
                <c:pt idx="2244">
                  <c:v>38938</c:v>
                </c:pt>
                <c:pt idx="2245">
                  <c:v>38939</c:v>
                </c:pt>
                <c:pt idx="2246">
                  <c:v>38940</c:v>
                </c:pt>
                <c:pt idx="2247">
                  <c:v>38943</c:v>
                </c:pt>
                <c:pt idx="2248">
                  <c:v>38944</c:v>
                </c:pt>
                <c:pt idx="2249">
                  <c:v>38945</c:v>
                </c:pt>
                <c:pt idx="2250">
                  <c:v>38946</c:v>
                </c:pt>
                <c:pt idx="2251">
                  <c:v>38947</c:v>
                </c:pt>
                <c:pt idx="2252">
                  <c:v>38950</c:v>
                </c:pt>
                <c:pt idx="2253">
                  <c:v>38951</c:v>
                </c:pt>
                <c:pt idx="2254">
                  <c:v>38952</c:v>
                </c:pt>
                <c:pt idx="2255">
                  <c:v>38953</c:v>
                </c:pt>
                <c:pt idx="2256">
                  <c:v>38954</c:v>
                </c:pt>
                <c:pt idx="2257">
                  <c:v>38957</c:v>
                </c:pt>
                <c:pt idx="2258">
                  <c:v>38958</c:v>
                </c:pt>
                <c:pt idx="2259">
                  <c:v>38959</c:v>
                </c:pt>
                <c:pt idx="2260">
                  <c:v>38960</c:v>
                </c:pt>
                <c:pt idx="2261">
                  <c:v>38961</c:v>
                </c:pt>
                <c:pt idx="2262">
                  <c:v>38964</c:v>
                </c:pt>
                <c:pt idx="2263">
                  <c:v>38965</c:v>
                </c:pt>
                <c:pt idx="2264">
                  <c:v>38966</c:v>
                </c:pt>
                <c:pt idx="2265">
                  <c:v>38967</c:v>
                </c:pt>
                <c:pt idx="2266">
                  <c:v>38968</c:v>
                </c:pt>
                <c:pt idx="2267">
                  <c:v>38971</c:v>
                </c:pt>
                <c:pt idx="2268">
                  <c:v>38972</c:v>
                </c:pt>
                <c:pt idx="2269">
                  <c:v>38973</c:v>
                </c:pt>
                <c:pt idx="2270">
                  <c:v>38974</c:v>
                </c:pt>
                <c:pt idx="2271">
                  <c:v>38975</c:v>
                </c:pt>
                <c:pt idx="2272">
                  <c:v>38978</c:v>
                </c:pt>
                <c:pt idx="2273">
                  <c:v>38979</c:v>
                </c:pt>
                <c:pt idx="2274">
                  <c:v>38980</c:v>
                </c:pt>
                <c:pt idx="2275">
                  <c:v>38981</c:v>
                </c:pt>
                <c:pt idx="2276">
                  <c:v>38982</c:v>
                </c:pt>
                <c:pt idx="2277">
                  <c:v>38985</c:v>
                </c:pt>
                <c:pt idx="2278">
                  <c:v>38986</c:v>
                </c:pt>
                <c:pt idx="2279">
                  <c:v>38987</c:v>
                </c:pt>
                <c:pt idx="2280">
                  <c:v>38988</c:v>
                </c:pt>
                <c:pt idx="2281">
                  <c:v>38989</c:v>
                </c:pt>
                <c:pt idx="2282">
                  <c:v>38992</c:v>
                </c:pt>
                <c:pt idx="2283">
                  <c:v>38993</c:v>
                </c:pt>
                <c:pt idx="2284">
                  <c:v>38994</c:v>
                </c:pt>
                <c:pt idx="2285">
                  <c:v>38995</c:v>
                </c:pt>
                <c:pt idx="2286">
                  <c:v>38996</c:v>
                </c:pt>
                <c:pt idx="2287">
                  <c:v>38999</c:v>
                </c:pt>
                <c:pt idx="2288">
                  <c:v>39000</c:v>
                </c:pt>
                <c:pt idx="2289">
                  <c:v>39001</c:v>
                </c:pt>
                <c:pt idx="2290">
                  <c:v>39002</c:v>
                </c:pt>
                <c:pt idx="2291">
                  <c:v>39003</c:v>
                </c:pt>
                <c:pt idx="2292">
                  <c:v>39006</c:v>
                </c:pt>
                <c:pt idx="2293">
                  <c:v>39007</c:v>
                </c:pt>
                <c:pt idx="2294">
                  <c:v>39008</c:v>
                </c:pt>
                <c:pt idx="2295">
                  <c:v>39009</c:v>
                </c:pt>
                <c:pt idx="2296">
                  <c:v>39010</c:v>
                </c:pt>
                <c:pt idx="2297">
                  <c:v>39013</c:v>
                </c:pt>
                <c:pt idx="2298">
                  <c:v>39014</c:v>
                </c:pt>
                <c:pt idx="2299">
                  <c:v>39015</c:v>
                </c:pt>
                <c:pt idx="2300">
                  <c:v>39016</c:v>
                </c:pt>
                <c:pt idx="2301">
                  <c:v>39017</c:v>
                </c:pt>
                <c:pt idx="2302">
                  <c:v>39020</c:v>
                </c:pt>
                <c:pt idx="2303">
                  <c:v>39021</c:v>
                </c:pt>
                <c:pt idx="2304">
                  <c:v>39022</c:v>
                </c:pt>
                <c:pt idx="2305">
                  <c:v>39023</c:v>
                </c:pt>
                <c:pt idx="2306">
                  <c:v>39024</c:v>
                </c:pt>
                <c:pt idx="2307">
                  <c:v>39027</c:v>
                </c:pt>
                <c:pt idx="2308">
                  <c:v>39028</c:v>
                </c:pt>
                <c:pt idx="2309">
                  <c:v>39029</c:v>
                </c:pt>
                <c:pt idx="2310">
                  <c:v>39030</c:v>
                </c:pt>
                <c:pt idx="2311">
                  <c:v>39031</c:v>
                </c:pt>
                <c:pt idx="2312">
                  <c:v>39034</c:v>
                </c:pt>
                <c:pt idx="2313">
                  <c:v>39035</c:v>
                </c:pt>
                <c:pt idx="2314">
                  <c:v>39036</c:v>
                </c:pt>
                <c:pt idx="2315">
                  <c:v>39037</c:v>
                </c:pt>
                <c:pt idx="2316">
                  <c:v>39038</c:v>
                </c:pt>
                <c:pt idx="2317">
                  <c:v>39041</c:v>
                </c:pt>
                <c:pt idx="2318">
                  <c:v>39042</c:v>
                </c:pt>
                <c:pt idx="2319">
                  <c:v>39043</c:v>
                </c:pt>
                <c:pt idx="2320">
                  <c:v>39044</c:v>
                </c:pt>
                <c:pt idx="2321">
                  <c:v>39045</c:v>
                </c:pt>
                <c:pt idx="2322">
                  <c:v>39048</c:v>
                </c:pt>
                <c:pt idx="2323">
                  <c:v>39049</c:v>
                </c:pt>
                <c:pt idx="2324">
                  <c:v>39050</c:v>
                </c:pt>
                <c:pt idx="2325">
                  <c:v>39051</c:v>
                </c:pt>
                <c:pt idx="2326">
                  <c:v>39052</c:v>
                </c:pt>
                <c:pt idx="2327">
                  <c:v>39055</c:v>
                </c:pt>
                <c:pt idx="2328">
                  <c:v>39056</c:v>
                </c:pt>
                <c:pt idx="2329">
                  <c:v>39057</c:v>
                </c:pt>
                <c:pt idx="2330">
                  <c:v>39058</c:v>
                </c:pt>
                <c:pt idx="2331">
                  <c:v>39059</c:v>
                </c:pt>
                <c:pt idx="2332">
                  <c:v>39062</c:v>
                </c:pt>
                <c:pt idx="2333">
                  <c:v>39063</c:v>
                </c:pt>
                <c:pt idx="2334">
                  <c:v>39064</c:v>
                </c:pt>
                <c:pt idx="2335">
                  <c:v>39065</c:v>
                </c:pt>
                <c:pt idx="2336">
                  <c:v>39066</c:v>
                </c:pt>
                <c:pt idx="2337">
                  <c:v>39069</c:v>
                </c:pt>
                <c:pt idx="2338">
                  <c:v>39070</c:v>
                </c:pt>
                <c:pt idx="2339">
                  <c:v>39071</c:v>
                </c:pt>
                <c:pt idx="2340">
                  <c:v>39072</c:v>
                </c:pt>
                <c:pt idx="2341">
                  <c:v>39073</c:v>
                </c:pt>
                <c:pt idx="2342">
                  <c:v>39076</c:v>
                </c:pt>
                <c:pt idx="2343">
                  <c:v>39077</c:v>
                </c:pt>
                <c:pt idx="2344">
                  <c:v>39078</c:v>
                </c:pt>
                <c:pt idx="2345">
                  <c:v>39079</c:v>
                </c:pt>
                <c:pt idx="2346">
                  <c:v>39080</c:v>
                </c:pt>
                <c:pt idx="2347">
                  <c:v>39083</c:v>
                </c:pt>
                <c:pt idx="2348">
                  <c:v>39084</c:v>
                </c:pt>
                <c:pt idx="2349">
                  <c:v>39085</c:v>
                </c:pt>
                <c:pt idx="2350">
                  <c:v>39086</c:v>
                </c:pt>
                <c:pt idx="2351">
                  <c:v>39087</c:v>
                </c:pt>
                <c:pt idx="2352">
                  <c:v>39090</c:v>
                </c:pt>
                <c:pt idx="2353">
                  <c:v>39091</c:v>
                </c:pt>
                <c:pt idx="2354">
                  <c:v>39092</c:v>
                </c:pt>
                <c:pt idx="2355">
                  <c:v>39093</c:v>
                </c:pt>
                <c:pt idx="2356">
                  <c:v>39094</c:v>
                </c:pt>
                <c:pt idx="2357">
                  <c:v>39097</c:v>
                </c:pt>
                <c:pt idx="2358">
                  <c:v>39098</c:v>
                </c:pt>
                <c:pt idx="2359">
                  <c:v>39099</c:v>
                </c:pt>
                <c:pt idx="2360">
                  <c:v>39100</c:v>
                </c:pt>
                <c:pt idx="2361">
                  <c:v>39101</c:v>
                </c:pt>
                <c:pt idx="2362">
                  <c:v>39104</c:v>
                </c:pt>
                <c:pt idx="2363">
                  <c:v>39105</c:v>
                </c:pt>
                <c:pt idx="2364">
                  <c:v>39106</c:v>
                </c:pt>
                <c:pt idx="2365">
                  <c:v>39107</c:v>
                </c:pt>
                <c:pt idx="2366">
                  <c:v>39108</c:v>
                </c:pt>
                <c:pt idx="2367">
                  <c:v>39111</c:v>
                </c:pt>
                <c:pt idx="2368">
                  <c:v>39112</c:v>
                </c:pt>
                <c:pt idx="2369">
                  <c:v>39113</c:v>
                </c:pt>
                <c:pt idx="2370">
                  <c:v>39114</c:v>
                </c:pt>
                <c:pt idx="2371">
                  <c:v>39115</c:v>
                </c:pt>
                <c:pt idx="2372">
                  <c:v>39118</c:v>
                </c:pt>
                <c:pt idx="2373">
                  <c:v>39119</c:v>
                </c:pt>
                <c:pt idx="2374">
                  <c:v>39120</c:v>
                </c:pt>
                <c:pt idx="2375">
                  <c:v>39121</c:v>
                </c:pt>
                <c:pt idx="2376">
                  <c:v>39122</c:v>
                </c:pt>
                <c:pt idx="2377">
                  <c:v>39125</c:v>
                </c:pt>
                <c:pt idx="2378">
                  <c:v>39126</c:v>
                </c:pt>
                <c:pt idx="2379">
                  <c:v>39127</c:v>
                </c:pt>
                <c:pt idx="2380">
                  <c:v>39128</c:v>
                </c:pt>
                <c:pt idx="2381">
                  <c:v>39129</c:v>
                </c:pt>
                <c:pt idx="2382">
                  <c:v>39132</c:v>
                </c:pt>
                <c:pt idx="2383">
                  <c:v>39133</c:v>
                </c:pt>
                <c:pt idx="2384">
                  <c:v>39134</c:v>
                </c:pt>
                <c:pt idx="2385">
                  <c:v>39135</c:v>
                </c:pt>
                <c:pt idx="2386">
                  <c:v>39136</c:v>
                </c:pt>
                <c:pt idx="2387">
                  <c:v>39139</c:v>
                </c:pt>
                <c:pt idx="2388">
                  <c:v>39140</c:v>
                </c:pt>
                <c:pt idx="2389">
                  <c:v>39141</c:v>
                </c:pt>
                <c:pt idx="2390">
                  <c:v>39142</c:v>
                </c:pt>
                <c:pt idx="2391">
                  <c:v>39143</c:v>
                </c:pt>
                <c:pt idx="2392">
                  <c:v>39146</c:v>
                </c:pt>
                <c:pt idx="2393">
                  <c:v>39147</c:v>
                </c:pt>
                <c:pt idx="2394">
                  <c:v>39148</c:v>
                </c:pt>
                <c:pt idx="2395">
                  <c:v>39149</c:v>
                </c:pt>
                <c:pt idx="2396">
                  <c:v>39150</c:v>
                </c:pt>
                <c:pt idx="2397">
                  <c:v>39153</c:v>
                </c:pt>
                <c:pt idx="2398">
                  <c:v>39154</c:v>
                </c:pt>
                <c:pt idx="2399">
                  <c:v>39155</c:v>
                </c:pt>
                <c:pt idx="2400">
                  <c:v>39156</c:v>
                </c:pt>
                <c:pt idx="2401">
                  <c:v>39157</c:v>
                </c:pt>
                <c:pt idx="2402">
                  <c:v>39160</c:v>
                </c:pt>
                <c:pt idx="2403">
                  <c:v>39161</c:v>
                </c:pt>
                <c:pt idx="2404">
                  <c:v>39162</c:v>
                </c:pt>
                <c:pt idx="2405">
                  <c:v>39163</c:v>
                </c:pt>
                <c:pt idx="2406">
                  <c:v>39164</c:v>
                </c:pt>
                <c:pt idx="2407">
                  <c:v>39167</c:v>
                </c:pt>
                <c:pt idx="2408">
                  <c:v>39168</c:v>
                </c:pt>
                <c:pt idx="2409">
                  <c:v>39169</c:v>
                </c:pt>
                <c:pt idx="2410">
                  <c:v>39170</c:v>
                </c:pt>
                <c:pt idx="2411">
                  <c:v>39171</c:v>
                </c:pt>
                <c:pt idx="2412">
                  <c:v>39174</c:v>
                </c:pt>
                <c:pt idx="2413">
                  <c:v>39175</c:v>
                </c:pt>
                <c:pt idx="2414">
                  <c:v>39176</c:v>
                </c:pt>
                <c:pt idx="2415">
                  <c:v>39177</c:v>
                </c:pt>
                <c:pt idx="2416">
                  <c:v>39178</c:v>
                </c:pt>
                <c:pt idx="2417">
                  <c:v>39181</c:v>
                </c:pt>
                <c:pt idx="2418">
                  <c:v>39182</c:v>
                </c:pt>
                <c:pt idx="2419">
                  <c:v>39183</c:v>
                </c:pt>
                <c:pt idx="2420">
                  <c:v>39184</c:v>
                </c:pt>
                <c:pt idx="2421">
                  <c:v>39185</c:v>
                </c:pt>
                <c:pt idx="2422">
                  <c:v>39188</c:v>
                </c:pt>
                <c:pt idx="2423">
                  <c:v>39189</c:v>
                </c:pt>
                <c:pt idx="2424">
                  <c:v>39190</c:v>
                </c:pt>
                <c:pt idx="2425">
                  <c:v>39191</c:v>
                </c:pt>
                <c:pt idx="2426">
                  <c:v>39192</c:v>
                </c:pt>
                <c:pt idx="2427">
                  <c:v>39195</c:v>
                </c:pt>
                <c:pt idx="2428">
                  <c:v>39196</c:v>
                </c:pt>
                <c:pt idx="2429">
                  <c:v>39197</c:v>
                </c:pt>
                <c:pt idx="2430">
                  <c:v>39198</c:v>
                </c:pt>
                <c:pt idx="2431">
                  <c:v>39199</c:v>
                </c:pt>
                <c:pt idx="2432">
                  <c:v>39202</c:v>
                </c:pt>
                <c:pt idx="2433">
                  <c:v>39203</c:v>
                </c:pt>
                <c:pt idx="2434">
                  <c:v>39204</c:v>
                </c:pt>
                <c:pt idx="2435">
                  <c:v>39205</c:v>
                </c:pt>
                <c:pt idx="2436">
                  <c:v>39206</c:v>
                </c:pt>
                <c:pt idx="2437">
                  <c:v>39209</c:v>
                </c:pt>
                <c:pt idx="2438">
                  <c:v>39210</c:v>
                </c:pt>
                <c:pt idx="2439">
                  <c:v>39211</c:v>
                </c:pt>
                <c:pt idx="2440">
                  <c:v>39212</c:v>
                </c:pt>
                <c:pt idx="2441">
                  <c:v>39213</c:v>
                </c:pt>
                <c:pt idx="2442">
                  <c:v>39216</c:v>
                </c:pt>
                <c:pt idx="2443">
                  <c:v>39217</c:v>
                </c:pt>
                <c:pt idx="2444">
                  <c:v>39218</c:v>
                </c:pt>
                <c:pt idx="2445">
                  <c:v>39219</c:v>
                </c:pt>
                <c:pt idx="2446">
                  <c:v>39220</c:v>
                </c:pt>
                <c:pt idx="2447">
                  <c:v>39223</c:v>
                </c:pt>
                <c:pt idx="2448">
                  <c:v>39224</c:v>
                </c:pt>
                <c:pt idx="2449">
                  <c:v>39225</c:v>
                </c:pt>
                <c:pt idx="2450">
                  <c:v>39226</c:v>
                </c:pt>
                <c:pt idx="2451">
                  <c:v>39227</c:v>
                </c:pt>
                <c:pt idx="2452">
                  <c:v>39230</c:v>
                </c:pt>
                <c:pt idx="2453">
                  <c:v>39231</c:v>
                </c:pt>
                <c:pt idx="2454">
                  <c:v>39232</c:v>
                </c:pt>
                <c:pt idx="2455">
                  <c:v>39233</c:v>
                </c:pt>
                <c:pt idx="2456">
                  <c:v>39234</c:v>
                </c:pt>
                <c:pt idx="2457">
                  <c:v>39237</c:v>
                </c:pt>
                <c:pt idx="2458">
                  <c:v>39238</c:v>
                </c:pt>
                <c:pt idx="2459">
                  <c:v>39239</c:v>
                </c:pt>
                <c:pt idx="2460">
                  <c:v>39240</c:v>
                </c:pt>
                <c:pt idx="2461">
                  <c:v>39241</c:v>
                </c:pt>
                <c:pt idx="2462">
                  <c:v>39244</c:v>
                </c:pt>
                <c:pt idx="2463">
                  <c:v>39245</c:v>
                </c:pt>
                <c:pt idx="2464">
                  <c:v>39246</c:v>
                </c:pt>
                <c:pt idx="2465">
                  <c:v>39247</c:v>
                </c:pt>
                <c:pt idx="2466">
                  <c:v>39248</c:v>
                </c:pt>
                <c:pt idx="2467">
                  <c:v>39251</c:v>
                </c:pt>
                <c:pt idx="2468">
                  <c:v>39252</c:v>
                </c:pt>
                <c:pt idx="2469">
                  <c:v>39253</c:v>
                </c:pt>
                <c:pt idx="2470">
                  <c:v>39254</c:v>
                </c:pt>
                <c:pt idx="2471">
                  <c:v>39255</c:v>
                </c:pt>
                <c:pt idx="2472">
                  <c:v>39258</c:v>
                </c:pt>
                <c:pt idx="2473">
                  <c:v>39259</c:v>
                </c:pt>
                <c:pt idx="2474">
                  <c:v>39260</c:v>
                </c:pt>
                <c:pt idx="2475">
                  <c:v>39261</c:v>
                </c:pt>
                <c:pt idx="2476">
                  <c:v>39262</c:v>
                </c:pt>
                <c:pt idx="2477">
                  <c:v>39265</c:v>
                </c:pt>
                <c:pt idx="2478">
                  <c:v>39266</c:v>
                </c:pt>
                <c:pt idx="2479">
                  <c:v>39267</c:v>
                </c:pt>
                <c:pt idx="2480">
                  <c:v>39268</c:v>
                </c:pt>
                <c:pt idx="2481">
                  <c:v>39269</c:v>
                </c:pt>
                <c:pt idx="2482">
                  <c:v>39272</c:v>
                </c:pt>
                <c:pt idx="2483">
                  <c:v>39273</c:v>
                </c:pt>
                <c:pt idx="2484">
                  <c:v>39274</c:v>
                </c:pt>
                <c:pt idx="2485">
                  <c:v>39275</c:v>
                </c:pt>
                <c:pt idx="2486">
                  <c:v>39276</c:v>
                </c:pt>
                <c:pt idx="2487">
                  <c:v>39279</c:v>
                </c:pt>
                <c:pt idx="2488">
                  <c:v>39280</c:v>
                </c:pt>
                <c:pt idx="2489">
                  <c:v>39281</c:v>
                </c:pt>
                <c:pt idx="2490">
                  <c:v>39282</c:v>
                </c:pt>
                <c:pt idx="2491">
                  <c:v>39283</c:v>
                </c:pt>
                <c:pt idx="2492">
                  <c:v>39286</c:v>
                </c:pt>
                <c:pt idx="2493">
                  <c:v>39287</c:v>
                </c:pt>
                <c:pt idx="2494">
                  <c:v>39288</c:v>
                </c:pt>
                <c:pt idx="2495">
                  <c:v>39289</c:v>
                </c:pt>
                <c:pt idx="2496">
                  <c:v>39290</c:v>
                </c:pt>
                <c:pt idx="2497">
                  <c:v>39293</c:v>
                </c:pt>
                <c:pt idx="2498">
                  <c:v>39294</c:v>
                </c:pt>
                <c:pt idx="2499">
                  <c:v>39295</c:v>
                </c:pt>
                <c:pt idx="2500">
                  <c:v>39296</c:v>
                </c:pt>
                <c:pt idx="2501">
                  <c:v>39297</c:v>
                </c:pt>
                <c:pt idx="2502">
                  <c:v>39300</c:v>
                </c:pt>
                <c:pt idx="2503">
                  <c:v>39301</c:v>
                </c:pt>
                <c:pt idx="2504">
                  <c:v>39302</c:v>
                </c:pt>
                <c:pt idx="2505">
                  <c:v>39303</c:v>
                </c:pt>
                <c:pt idx="2506">
                  <c:v>39304</c:v>
                </c:pt>
                <c:pt idx="2507">
                  <c:v>39307</c:v>
                </c:pt>
                <c:pt idx="2508">
                  <c:v>39308</c:v>
                </c:pt>
                <c:pt idx="2509">
                  <c:v>39309</c:v>
                </c:pt>
                <c:pt idx="2510">
                  <c:v>39310</c:v>
                </c:pt>
                <c:pt idx="2511">
                  <c:v>39311</c:v>
                </c:pt>
                <c:pt idx="2512">
                  <c:v>39314</c:v>
                </c:pt>
                <c:pt idx="2513">
                  <c:v>39315</c:v>
                </c:pt>
                <c:pt idx="2514">
                  <c:v>39316</c:v>
                </c:pt>
                <c:pt idx="2515">
                  <c:v>39317</c:v>
                </c:pt>
                <c:pt idx="2516">
                  <c:v>39318</c:v>
                </c:pt>
                <c:pt idx="2517">
                  <c:v>39321</c:v>
                </c:pt>
                <c:pt idx="2518">
                  <c:v>39322</c:v>
                </c:pt>
                <c:pt idx="2519">
                  <c:v>39323</c:v>
                </c:pt>
                <c:pt idx="2520">
                  <c:v>39324</c:v>
                </c:pt>
                <c:pt idx="2521">
                  <c:v>39325</c:v>
                </c:pt>
                <c:pt idx="2522">
                  <c:v>39328</c:v>
                </c:pt>
                <c:pt idx="2523">
                  <c:v>39329</c:v>
                </c:pt>
                <c:pt idx="2524">
                  <c:v>39330</c:v>
                </c:pt>
                <c:pt idx="2525">
                  <c:v>39331</c:v>
                </c:pt>
                <c:pt idx="2526">
                  <c:v>39332</c:v>
                </c:pt>
                <c:pt idx="2527">
                  <c:v>39335</c:v>
                </c:pt>
                <c:pt idx="2528">
                  <c:v>39336</c:v>
                </c:pt>
                <c:pt idx="2529">
                  <c:v>39337</c:v>
                </c:pt>
                <c:pt idx="2530">
                  <c:v>39338</c:v>
                </c:pt>
                <c:pt idx="2531">
                  <c:v>39339</c:v>
                </c:pt>
                <c:pt idx="2532">
                  <c:v>39342</c:v>
                </c:pt>
                <c:pt idx="2533">
                  <c:v>39343</c:v>
                </c:pt>
                <c:pt idx="2534">
                  <c:v>39344</c:v>
                </c:pt>
                <c:pt idx="2535">
                  <c:v>39345</c:v>
                </c:pt>
                <c:pt idx="2536">
                  <c:v>39346</c:v>
                </c:pt>
                <c:pt idx="2537">
                  <c:v>39349</c:v>
                </c:pt>
                <c:pt idx="2538">
                  <c:v>39350</c:v>
                </c:pt>
                <c:pt idx="2539">
                  <c:v>39351</c:v>
                </c:pt>
                <c:pt idx="2540">
                  <c:v>39352</c:v>
                </c:pt>
                <c:pt idx="2541">
                  <c:v>39353</c:v>
                </c:pt>
                <c:pt idx="2542">
                  <c:v>39356</c:v>
                </c:pt>
                <c:pt idx="2543">
                  <c:v>39357</c:v>
                </c:pt>
                <c:pt idx="2544">
                  <c:v>39358</c:v>
                </c:pt>
                <c:pt idx="2545">
                  <c:v>39359</c:v>
                </c:pt>
                <c:pt idx="2546">
                  <c:v>39360</c:v>
                </c:pt>
                <c:pt idx="2547">
                  <c:v>39363</c:v>
                </c:pt>
                <c:pt idx="2548">
                  <c:v>39364</c:v>
                </c:pt>
                <c:pt idx="2549">
                  <c:v>39365</c:v>
                </c:pt>
                <c:pt idx="2550">
                  <c:v>39366</c:v>
                </c:pt>
                <c:pt idx="2551">
                  <c:v>39367</c:v>
                </c:pt>
                <c:pt idx="2552">
                  <c:v>39370</c:v>
                </c:pt>
                <c:pt idx="2553">
                  <c:v>39371</c:v>
                </c:pt>
                <c:pt idx="2554">
                  <c:v>39372</c:v>
                </c:pt>
                <c:pt idx="2555">
                  <c:v>39373</c:v>
                </c:pt>
                <c:pt idx="2556">
                  <c:v>39374</c:v>
                </c:pt>
                <c:pt idx="2557">
                  <c:v>39377</c:v>
                </c:pt>
                <c:pt idx="2558">
                  <c:v>39378</c:v>
                </c:pt>
                <c:pt idx="2559">
                  <c:v>39379</c:v>
                </c:pt>
                <c:pt idx="2560">
                  <c:v>39380</c:v>
                </c:pt>
                <c:pt idx="2561">
                  <c:v>39381</c:v>
                </c:pt>
                <c:pt idx="2562">
                  <c:v>39384</c:v>
                </c:pt>
                <c:pt idx="2563">
                  <c:v>39385</c:v>
                </c:pt>
                <c:pt idx="2564">
                  <c:v>39386</c:v>
                </c:pt>
                <c:pt idx="2565">
                  <c:v>39387</c:v>
                </c:pt>
                <c:pt idx="2566">
                  <c:v>39388</c:v>
                </c:pt>
                <c:pt idx="2567">
                  <c:v>39391</c:v>
                </c:pt>
                <c:pt idx="2568">
                  <c:v>39392</c:v>
                </c:pt>
                <c:pt idx="2569">
                  <c:v>39393</c:v>
                </c:pt>
                <c:pt idx="2570">
                  <c:v>39394</c:v>
                </c:pt>
                <c:pt idx="2571">
                  <c:v>39395</c:v>
                </c:pt>
                <c:pt idx="2572">
                  <c:v>39398</c:v>
                </c:pt>
                <c:pt idx="2573">
                  <c:v>39399</c:v>
                </c:pt>
                <c:pt idx="2574">
                  <c:v>39400</c:v>
                </c:pt>
                <c:pt idx="2575">
                  <c:v>39401</c:v>
                </c:pt>
                <c:pt idx="2576">
                  <c:v>39402</c:v>
                </c:pt>
                <c:pt idx="2577">
                  <c:v>39405</c:v>
                </c:pt>
                <c:pt idx="2578">
                  <c:v>39406</c:v>
                </c:pt>
                <c:pt idx="2579">
                  <c:v>39407</c:v>
                </c:pt>
                <c:pt idx="2580">
                  <c:v>39408</c:v>
                </c:pt>
                <c:pt idx="2581">
                  <c:v>39409</c:v>
                </c:pt>
                <c:pt idx="2582">
                  <c:v>39412</c:v>
                </c:pt>
                <c:pt idx="2583">
                  <c:v>39413</c:v>
                </c:pt>
                <c:pt idx="2584">
                  <c:v>39414</c:v>
                </c:pt>
                <c:pt idx="2585">
                  <c:v>39415</c:v>
                </c:pt>
                <c:pt idx="2586">
                  <c:v>39416</c:v>
                </c:pt>
                <c:pt idx="2587">
                  <c:v>39419</c:v>
                </c:pt>
                <c:pt idx="2588">
                  <c:v>39420</c:v>
                </c:pt>
                <c:pt idx="2589">
                  <c:v>39421</c:v>
                </c:pt>
                <c:pt idx="2590">
                  <c:v>39422</c:v>
                </c:pt>
                <c:pt idx="2591">
                  <c:v>39423</c:v>
                </c:pt>
                <c:pt idx="2592">
                  <c:v>39426</c:v>
                </c:pt>
                <c:pt idx="2593">
                  <c:v>39427</c:v>
                </c:pt>
                <c:pt idx="2594">
                  <c:v>39428</c:v>
                </c:pt>
                <c:pt idx="2595">
                  <c:v>39429</c:v>
                </c:pt>
                <c:pt idx="2596">
                  <c:v>39430</c:v>
                </c:pt>
                <c:pt idx="2597">
                  <c:v>39433</c:v>
                </c:pt>
                <c:pt idx="2598">
                  <c:v>39434</c:v>
                </c:pt>
                <c:pt idx="2599">
                  <c:v>39435</c:v>
                </c:pt>
                <c:pt idx="2600">
                  <c:v>39436</c:v>
                </c:pt>
                <c:pt idx="2601">
                  <c:v>39437</c:v>
                </c:pt>
                <c:pt idx="2602">
                  <c:v>39440</c:v>
                </c:pt>
                <c:pt idx="2603">
                  <c:v>39441</c:v>
                </c:pt>
                <c:pt idx="2604">
                  <c:v>39442</c:v>
                </c:pt>
                <c:pt idx="2605">
                  <c:v>39443</c:v>
                </c:pt>
                <c:pt idx="2606">
                  <c:v>39444</c:v>
                </c:pt>
                <c:pt idx="2607">
                  <c:v>39447</c:v>
                </c:pt>
                <c:pt idx="2608">
                  <c:v>39448</c:v>
                </c:pt>
                <c:pt idx="2609">
                  <c:v>39449</c:v>
                </c:pt>
                <c:pt idx="2610">
                  <c:v>39450</c:v>
                </c:pt>
                <c:pt idx="2611">
                  <c:v>39451</c:v>
                </c:pt>
                <c:pt idx="2612">
                  <c:v>39454</c:v>
                </c:pt>
                <c:pt idx="2613">
                  <c:v>39455</c:v>
                </c:pt>
                <c:pt idx="2614">
                  <c:v>39456</c:v>
                </c:pt>
                <c:pt idx="2615">
                  <c:v>39457</c:v>
                </c:pt>
                <c:pt idx="2616">
                  <c:v>39458</c:v>
                </c:pt>
                <c:pt idx="2617">
                  <c:v>39461</c:v>
                </c:pt>
                <c:pt idx="2618">
                  <c:v>39462</c:v>
                </c:pt>
                <c:pt idx="2619">
                  <c:v>39463</c:v>
                </c:pt>
                <c:pt idx="2620">
                  <c:v>39464</c:v>
                </c:pt>
                <c:pt idx="2621">
                  <c:v>39465</c:v>
                </c:pt>
                <c:pt idx="2622">
                  <c:v>39468</c:v>
                </c:pt>
                <c:pt idx="2623">
                  <c:v>39469</c:v>
                </c:pt>
                <c:pt idx="2624">
                  <c:v>39470</c:v>
                </c:pt>
                <c:pt idx="2625">
                  <c:v>39471</c:v>
                </c:pt>
                <c:pt idx="2626">
                  <c:v>39472</c:v>
                </c:pt>
                <c:pt idx="2627">
                  <c:v>39475</c:v>
                </c:pt>
                <c:pt idx="2628">
                  <c:v>39476</c:v>
                </c:pt>
                <c:pt idx="2629">
                  <c:v>39477</c:v>
                </c:pt>
                <c:pt idx="2630">
                  <c:v>39478</c:v>
                </c:pt>
                <c:pt idx="2631">
                  <c:v>39479</c:v>
                </c:pt>
                <c:pt idx="2632">
                  <c:v>39482</c:v>
                </c:pt>
                <c:pt idx="2633">
                  <c:v>39483</c:v>
                </c:pt>
                <c:pt idx="2634">
                  <c:v>39484</c:v>
                </c:pt>
                <c:pt idx="2635">
                  <c:v>39485</c:v>
                </c:pt>
                <c:pt idx="2636">
                  <c:v>39486</c:v>
                </c:pt>
                <c:pt idx="2637">
                  <c:v>39489</c:v>
                </c:pt>
                <c:pt idx="2638">
                  <c:v>39490</c:v>
                </c:pt>
                <c:pt idx="2639">
                  <c:v>39491</c:v>
                </c:pt>
                <c:pt idx="2640">
                  <c:v>39492</c:v>
                </c:pt>
                <c:pt idx="2641">
                  <c:v>39493</c:v>
                </c:pt>
                <c:pt idx="2642">
                  <c:v>39496</c:v>
                </c:pt>
                <c:pt idx="2643">
                  <c:v>39497</c:v>
                </c:pt>
                <c:pt idx="2644">
                  <c:v>39498</c:v>
                </c:pt>
                <c:pt idx="2645">
                  <c:v>39499</c:v>
                </c:pt>
                <c:pt idx="2646">
                  <c:v>39500</c:v>
                </c:pt>
                <c:pt idx="2647">
                  <c:v>39503</c:v>
                </c:pt>
                <c:pt idx="2648">
                  <c:v>39504</c:v>
                </c:pt>
                <c:pt idx="2649">
                  <c:v>39505</c:v>
                </c:pt>
                <c:pt idx="2650">
                  <c:v>39506</c:v>
                </c:pt>
                <c:pt idx="2651">
                  <c:v>39507</c:v>
                </c:pt>
                <c:pt idx="2652">
                  <c:v>39510</c:v>
                </c:pt>
                <c:pt idx="2653">
                  <c:v>39511</c:v>
                </c:pt>
                <c:pt idx="2654">
                  <c:v>39512</c:v>
                </c:pt>
                <c:pt idx="2655">
                  <c:v>39513</c:v>
                </c:pt>
                <c:pt idx="2656">
                  <c:v>39514</c:v>
                </c:pt>
                <c:pt idx="2657">
                  <c:v>39517</c:v>
                </c:pt>
                <c:pt idx="2658">
                  <c:v>39518</c:v>
                </c:pt>
                <c:pt idx="2659">
                  <c:v>39519</c:v>
                </c:pt>
                <c:pt idx="2660">
                  <c:v>39520</c:v>
                </c:pt>
                <c:pt idx="2661">
                  <c:v>39521</c:v>
                </c:pt>
                <c:pt idx="2662">
                  <c:v>39524</c:v>
                </c:pt>
                <c:pt idx="2663">
                  <c:v>39525</c:v>
                </c:pt>
                <c:pt idx="2664">
                  <c:v>39526</c:v>
                </c:pt>
                <c:pt idx="2665">
                  <c:v>39527</c:v>
                </c:pt>
                <c:pt idx="2666">
                  <c:v>39528</c:v>
                </c:pt>
                <c:pt idx="2667">
                  <c:v>39531</c:v>
                </c:pt>
                <c:pt idx="2668">
                  <c:v>39532</c:v>
                </c:pt>
                <c:pt idx="2669">
                  <c:v>39533</c:v>
                </c:pt>
                <c:pt idx="2670">
                  <c:v>39534</c:v>
                </c:pt>
                <c:pt idx="2671">
                  <c:v>39535</c:v>
                </c:pt>
                <c:pt idx="2672">
                  <c:v>39538</c:v>
                </c:pt>
                <c:pt idx="2673">
                  <c:v>39539</c:v>
                </c:pt>
                <c:pt idx="2674">
                  <c:v>39540</c:v>
                </c:pt>
                <c:pt idx="2675">
                  <c:v>39541</c:v>
                </c:pt>
                <c:pt idx="2676">
                  <c:v>39542</c:v>
                </c:pt>
                <c:pt idx="2677">
                  <c:v>39545</c:v>
                </c:pt>
                <c:pt idx="2678">
                  <c:v>39546</c:v>
                </c:pt>
                <c:pt idx="2679">
                  <c:v>39547</c:v>
                </c:pt>
                <c:pt idx="2680">
                  <c:v>39548</c:v>
                </c:pt>
                <c:pt idx="2681">
                  <c:v>39549</c:v>
                </c:pt>
                <c:pt idx="2682">
                  <c:v>39552</c:v>
                </c:pt>
                <c:pt idx="2683">
                  <c:v>39553</c:v>
                </c:pt>
                <c:pt idx="2684">
                  <c:v>39554</c:v>
                </c:pt>
                <c:pt idx="2685">
                  <c:v>39555</c:v>
                </c:pt>
                <c:pt idx="2686">
                  <c:v>39556</c:v>
                </c:pt>
                <c:pt idx="2687">
                  <c:v>39559</c:v>
                </c:pt>
                <c:pt idx="2688">
                  <c:v>39560</c:v>
                </c:pt>
                <c:pt idx="2689">
                  <c:v>39561</c:v>
                </c:pt>
                <c:pt idx="2690">
                  <c:v>39562</c:v>
                </c:pt>
                <c:pt idx="2691">
                  <c:v>39563</c:v>
                </c:pt>
                <c:pt idx="2692">
                  <c:v>39566</c:v>
                </c:pt>
                <c:pt idx="2693">
                  <c:v>39567</c:v>
                </c:pt>
                <c:pt idx="2694">
                  <c:v>39568</c:v>
                </c:pt>
                <c:pt idx="2695">
                  <c:v>39569</c:v>
                </c:pt>
                <c:pt idx="2696">
                  <c:v>39570</c:v>
                </c:pt>
                <c:pt idx="2697">
                  <c:v>39573</c:v>
                </c:pt>
                <c:pt idx="2698">
                  <c:v>39574</c:v>
                </c:pt>
                <c:pt idx="2699">
                  <c:v>39575</c:v>
                </c:pt>
                <c:pt idx="2700">
                  <c:v>39576</c:v>
                </c:pt>
                <c:pt idx="2701">
                  <c:v>39577</c:v>
                </c:pt>
                <c:pt idx="2702">
                  <c:v>39580</c:v>
                </c:pt>
                <c:pt idx="2703">
                  <c:v>39581</c:v>
                </c:pt>
                <c:pt idx="2704">
                  <c:v>39582</c:v>
                </c:pt>
                <c:pt idx="2705">
                  <c:v>39583</c:v>
                </c:pt>
                <c:pt idx="2706">
                  <c:v>39584</c:v>
                </c:pt>
                <c:pt idx="2707">
                  <c:v>39587</c:v>
                </c:pt>
                <c:pt idx="2708">
                  <c:v>39588</c:v>
                </c:pt>
                <c:pt idx="2709">
                  <c:v>39589</c:v>
                </c:pt>
                <c:pt idx="2710">
                  <c:v>39590</c:v>
                </c:pt>
                <c:pt idx="2711">
                  <c:v>39591</c:v>
                </c:pt>
                <c:pt idx="2712">
                  <c:v>39594</c:v>
                </c:pt>
                <c:pt idx="2713">
                  <c:v>39595</c:v>
                </c:pt>
                <c:pt idx="2714">
                  <c:v>39596</c:v>
                </c:pt>
                <c:pt idx="2715">
                  <c:v>39597</c:v>
                </c:pt>
                <c:pt idx="2716">
                  <c:v>39598</c:v>
                </c:pt>
                <c:pt idx="2717">
                  <c:v>39601</c:v>
                </c:pt>
                <c:pt idx="2718">
                  <c:v>39602</c:v>
                </c:pt>
                <c:pt idx="2719">
                  <c:v>39603</c:v>
                </c:pt>
                <c:pt idx="2720">
                  <c:v>39604</c:v>
                </c:pt>
                <c:pt idx="2721">
                  <c:v>39605</c:v>
                </c:pt>
                <c:pt idx="2722">
                  <c:v>39608</c:v>
                </c:pt>
                <c:pt idx="2723">
                  <c:v>39609</c:v>
                </c:pt>
                <c:pt idx="2724">
                  <c:v>39610</c:v>
                </c:pt>
                <c:pt idx="2725">
                  <c:v>39611</c:v>
                </c:pt>
                <c:pt idx="2726">
                  <c:v>39612</c:v>
                </c:pt>
                <c:pt idx="2727">
                  <c:v>39615</c:v>
                </c:pt>
                <c:pt idx="2728">
                  <c:v>39616</c:v>
                </c:pt>
                <c:pt idx="2729">
                  <c:v>39617</c:v>
                </c:pt>
                <c:pt idx="2730">
                  <c:v>39618</c:v>
                </c:pt>
                <c:pt idx="2731">
                  <c:v>39619</c:v>
                </c:pt>
                <c:pt idx="2732">
                  <c:v>39622</c:v>
                </c:pt>
                <c:pt idx="2733">
                  <c:v>39623</c:v>
                </c:pt>
                <c:pt idx="2734">
                  <c:v>39624</c:v>
                </c:pt>
                <c:pt idx="2735">
                  <c:v>39625</c:v>
                </c:pt>
                <c:pt idx="2736">
                  <c:v>39626</c:v>
                </c:pt>
                <c:pt idx="2737">
                  <c:v>39629</c:v>
                </c:pt>
                <c:pt idx="2738">
                  <c:v>39630</c:v>
                </c:pt>
                <c:pt idx="2739">
                  <c:v>39631</c:v>
                </c:pt>
                <c:pt idx="2740">
                  <c:v>39632</c:v>
                </c:pt>
                <c:pt idx="2741">
                  <c:v>39633</c:v>
                </c:pt>
                <c:pt idx="2742">
                  <c:v>39636</c:v>
                </c:pt>
                <c:pt idx="2743">
                  <c:v>39637</c:v>
                </c:pt>
                <c:pt idx="2744">
                  <c:v>39638</c:v>
                </c:pt>
                <c:pt idx="2745">
                  <c:v>39639</c:v>
                </c:pt>
                <c:pt idx="2746">
                  <c:v>39640</c:v>
                </c:pt>
                <c:pt idx="2747">
                  <c:v>39643</c:v>
                </c:pt>
                <c:pt idx="2748">
                  <c:v>39644</c:v>
                </c:pt>
                <c:pt idx="2749">
                  <c:v>39645</c:v>
                </c:pt>
                <c:pt idx="2750">
                  <c:v>39646</c:v>
                </c:pt>
                <c:pt idx="2751">
                  <c:v>39647</c:v>
                </c:pt>
                <c:pt idx="2752">
                  <c:v>39650</c:v>
                </c:pt>
                <c:pt idx="2753">
                  <c:v>39651</c:v>
                </c:pt>
                <c:pt idx="2754">
                  <c:v>39652</c:v>
                </c:pt>
                <c:pt idx="2755">
                  <c:v>39653</c:v>
                </c:pt>
                <c:pt idx="2756">
                  <c:v>39654</c:v>
                </c:pt>
                <c:pt idx="2757">
                  <c:v>39657</c:v>
                </c:pt>
                <c:pt idx="2758">
                  <c:v>39658</c:v>
                </c:pt>
                <c:pt idx="2759">
                  <c:v>39659</c:v>
                </c:pt>
                <c:pt idx="2760">
                  <c:v>39660</c:v>
                </c:pt>
                <c:pt idx="2761">
                  <c:v>39661</c:v>
                </c:pt>
                <c:pt idx="2762">
                  <c:v>39664</c:v>
                </c:pt>
                <c:pt idx="2763">
                  <c:v>39665</c:v>
                </c:pt>
                <c:pt idx="2764">
                  <c:v>39666</c:v>
                </c:pt>
                <c:pt idx="2765">
                  <c:v>39667</c:v>
                </c:pt>
                <c:pt idx="2766">
                  <c:v>39668</c:v>
                </c:pt>
                <c:pt idx="2767">
                  <c:v>39671</c:v>
                </c:pt>
                <c:pt idx="2768">
                  <c:v>39672</c:v>
                </c:pt>
                <c:pt idx="2769">
                  <c:v>39673</c:v>
                </c:pt>
                <c:pt idx="2770">
                  <c:v>39674</c:v>
                </c:pt>
                <c:pt idx="2771">
                  <c:v>39675</c:v>
                </c:pt>
                <c:pt idx="2772">
                  <c:v>39678</c:v>
                </c:pt>
                <c:pt idx="2773">
                  <c:v>39679</c:v>
                </c:pt>
                <c:pt idx="2774">
                  <c:v>39680</c:v>
                </c:pt>
                <c:pt idx="2775">
                  <c:v>39681</c:v>
                </c:pt>
                <c:pt idx="2776">
                  <c:v>39682</c:v>
                </c:pt>
                <c:pt idx="2777">
                  <c:v>39685</c:v>
                </c:pt>
                <c:pt idx="2778">
                  <c:v>39686</c:v>
                </c:pt>
                <c:pt idx="2779">
                  <c:v>39687</c:v>
                </c:pt>
                <c:pt idx="2780">
                  <c:v>39688</c:v>
                </c:pt>
                <c:pt idx="2781">
                  <c:v>39689</c:v>
                </c:pt>
                <c:pt idx="2782">
                  <c:v>39692</c:v>
                </c:pt>
                <c:pt idx="2783">
                  <c:v>39693</c:v>
                </c:pt>
                <c:pt idx="2784">
                  <c:v>39694</c:v>
                </c:pt>
                <c:pt idx="2785">
                  <c:v>39695</c:v>
                </c:pt>
                <c:pt idx="2786">
                  <c:v>39696</c:v>
                </c:pt>
                <c:pt idx="2787">
                  <c:v>39699</c:v>
                </c:pt>
                <c:pt idx="2788">
                  <c:v>39700</c:v>
                </c:pt>
                <c:pt idx="2789">
                  <c:v>39701</c:v>
                </c:pt>
                <c:pt idx="2790">
                  <c:v>39702</c:v>
                </c:pt>
                <c:pt idx="2791">
                  <c:v>39703</c:v>
                </c:pt>
                <c:pt idx="2792">
                  <c:v>39706</c:v>
                </c:pt>
                <c:pt idx="2793">
                  <c:v>39707</c:v>
                </c:pt>
                <c:pt idx="2794">
                  <c:v>39708</c:v>
                </c:pt>
                <c:pt idx="2795">
                  <c:v>39709</c:v>
                </c:pt>
                <c:pt idx="2796">
                  <c:v>39710</c:v>
                </c:pt>
                <c:pt idx="2797">
                  <c:v>39713</c:v>
                </c:pt>
                <c:pt idx="2798">
                  <c:v>39714</c:v>
                </c:pt>
                <c:pt idx="2799">
                  <c:v>39715</c:v>
                </c:pt>
                <c:pt idx="2800">
                  <c:v>39716</c:v>
                </c:pt>
                <c:pt idx="2801">
                  <c:v>39717</c:v>
                </c:pt>
                <c:pt idx="2802">
                  <c:v>39720</c:v>
                </c:pt>
                <c:pt idx="2803">
                  <c:v>39721</c:v>
                </c:pt>
                <c:pt idx="2804">
                  <c:v>39722</c:v>
                </c:pt>
                <c:pt idx="2805">
                  <c:v>39723</c:v>
                </c:pt>
                <c:pt idx="2806">
                  <c:v>39724</c:v>
                </c:pt>
                <c:pt idx="2807">
                  <c:v>39727</c:v>
                </c:pt>
                <c:pt idx="2808">
                  <c:v>39728</c:v>
                </c:pt>
                <c:pt idx="2809">
                  <c:v>39729</c:v>
                </c:pt>
                <c:pt idx="2810">
                  <c:v>39730</c:v>
                </c:pt>
                <c:pt idx="2811">
                  <c:v>39731</c:v>
                </c:pt>
                <c:pt idx="2812">
                  <c:v>39734</c:v>
                </c:pt>
                <c:pt idx="2813">
                  <c:v>39735</c:v>
                </c:pt>
                <c:pt idx="2814">
                  <c:v>39736</c:v>
                </c:pt>
                <c:pt idx="2815">
                  <c:v>39737</c:v>
                </c:pt>
                <c:pt idx="2816">
                  <c:v>39738</c:v>
                </c:pt>
                <c:pt idx="2817">
                  <c:v>39741</c:v>
                </c:pt>
                <c:pt idx="2818">
                  <c:v>39742</c:v>
                </c:pt>
                <c:pt idx="2819">
                  <c:v>39743</c:v>
                </c:pt>
                <c:pt idx="2820">
                  <c:v>39744</c:v>
                </c:pt>
                <c:pt idx="2821">
                  <c:v>39745</c:v>
                </c:pt>
                <c:pt idx="2822">
                  <c:v>39748</c:v>
                </c:pt>
                <c:pt idx="2823">
                  <c:v>39749</c:v>
                </c:pt>
                <c:pt idx="2824">
                  <c:v>39750</c:v>
                </c:pt>
                <c:pt idx="2825">
                  <c:v>39751</c:v>
                </c:pt>
                <c:pt idx="2826">
                  <c:v>39752</c:v>
                </c:pt>
                <c:pt idx="2827">
                  <c:v>39755</c:v>
                </c:pt>
                <c:pt idx="2828">
                  <c:v>39756</c:v>
                </c:pt>
                <c:pt idx="2829">
                  <c:v>39757</c:v>
                </c:pt>
                <c:pt idx="2830">
                  <c:v>39758</c:v>
                </c:pt>
                <c:pt idx="2831">
                  <c:v>39759</c:v>
                </c:pt>
                <c:pt idx="2832">
                  <c:v>39762</c:v>
                </c:pt>
                <c:pt idx="2833">
                  <c:v>39763</c:v>
                </c:pt>
                <c:pt idx="2834">
                  <c:v>39764</c:v>
                </c:pt>
                <c:pt idx="2835">
                  <c:v>39765</c:v>
                </c:pt>
                <c:pt idx="2836">
                  <c:v>39766</c:v>
                </c:pt>
                <c:pt idx="2837">
                  <c:v>39769</c:v>
                </c:pt>
                <c:pt idx="2838">
                  <c:v>39770</c:v>
                </c:pt>
                <c:pt idx="2839">
                  <c:v>39771</c:v>
                </c:pt>
                <c:pt idx="2840">
                  <c:v>39772</c:v>
                </c:pt>
                <c:pt idx="2841">
                  <c:v>39773</c:v>
                </c:pt>
                <c:pt idx="2842">
                  <c:v>39776</c:v>
                </c:pt>
                <c:pt idx="2843">
                  <c:v>39777</c:v>
                </c:pt>
                <c:pt idx="2844">
                  <c:v>39778</c:v>
                </c:pt>
                <c:pt idx="2845">
                  <c:v>39779</c:v>
                </c:pt>
                <c:pt idx="2846">
                  <c:v>39780</c:v>
                </c:pt>
                <c:pt idx="2847">
                  <c:v>39783</c:v>
                </c:pt>
                <c:pt idx="2848">
                  <c:v>39784</c:v>
                </c:pt>
                <c:pt idx="2849">
                  <c:v>39785</c:v>
                </c:pt>
                <c:pt idx="2850">
                  <c:v>39786</c:v>
                </c:pt>
                <c:pt idx="2851">
                  <c:v>39787</c:v>
                </c:pt>
                <c:pt idx="2852">
                  <c:v>39790</c:v>
                </c:pt>
                <c:pt idx="2853">
                  <c:v>39791</c:v>
                </c:pt>
                <c:pt idx="2854">
                  <c:v>39792</c:v>
                </c:pt>
                <c:pt idx="2855">
                  <c:v>39793</c:v>
                </c:pt>
                <c:pt idx="2856">
                  <c:v>39794</c:v>
                </c:pt>
                <c:pt idx="2857">
                  <c:v>39797</c:v>
                </c:pt>
                <c:pt idx="2858">
                  <c:v>39798</c:v>
                </c:pt>
                <c:pt idx="2859">
                  <c:v>39799</c:v>
                </c:pt>
                <c:pt idx="2860">
                  <c:v>39800</c:v>
                </c:pt>
                <c:pt idx="2861">
                  <c:v>39801</c:v>
                </c:pt>
                <c:pt idx="2862">
                  <c:v>39804</c:v>
                </c:pt>
                <c:pt idx="2863">
                  <c:v>39805</c:v>
                </c:pt>
                <c:pt idx="2864">
                  <c:v>39806</c:v>
                </c:pt>
                <c:pt idx="2865">
                  <c:v>39807</c:v>
                </c:pt>
                <c:pt idx="2866">
                  <c:v>39808</c:v>
                </c:pt>
                <c:pt idx="2867">
                  <c:v>39811</c:v>
                </c:pt>
                <c:pt idx="2868">
                  <c:v>39812</c:v>
                </c:pt>
                <c:pt idx="2869">
                  <c:v>39813</c:v>
                </c:pt>
                <c:pt idx="2870">
                  <c:v>39814</c:v>
                </c:pt>
                <c:pt idx="2871">
                  <c:v>39815</c:v>
                </c:pt>
                <c:pt idx="2872">
                  <c:v>39818</c:v>
                </c:pt>
                <c:pt idx="2873">
                  <c:v>39819</c:v>
                </c:pt>
                <c:pt idx="2874">
                  <c:v>39820</c:v>
                </c:pt>
                <c:pt idx="2875">
                  <c:v>39821</c:v>
                </c:pt>
                <c:pt idx="2876">
                  <c:v>39822</c:v>
                </c:pt>
                <c:pt idx="2877">
                  <c:v>39825</c:v>
                </c:pt>
                <c:pt idx="2878">
                  <c:v>39826</c:v>
                </c:pt>
                <c:pt idx="2879">
                  <c:v>39827</c:v>
                </c:pt>
                <c:pt idx="2880">
                  <c:v>39828</c:v>
                </c:pt>
                <c:pt idx="2881">
                  <c:v>39829</c:v>
                </c:pt>
                <c:pt idx="2882">
                  <c:v>39832</c:v>
                </c:pt>
                <c:pt idx="2883">
                  <c:v>39833</c:v>
                </c:pt>
                <c:pt idx="2884">
                  <c:v>39834</c:v>
                </c:pt>
                <c:pt idx="2885">
                  <c:v>39835</c:v>
                </c:pt>
                <c:pt idx="2886">
                  <c:v>39836</c:v>
                </c:pt>
                <c:pt idx="2887">
                  <c:v>39839</c:v>
                </c:pt>
                <c:pt idx="2888">
                  <c:v>39840</c:v>
                </c:pt>
                <c:pt idx="2889">
                  <c:v>39841</c:v>
                </c:pt>
                <c:pt idx="2890">
                  <c:v>39842</c:v>
                </c:pt>
                <c:pt idx="2891">
                  <c:v>39843</c:v>
                </c:pt>
                <c:pt idx="2892">
                  <c:v>39846</c:v>
                </c:pt>
                <c:pt idx="2893">
                  <c:v>39847</c:v>
                </c:pt>
                <c:pt idx="2894">
                  <c:v>39848</c:v>
                </c:pt>
                <c:pt idx="2895">
                  <c:v>39849</c:v>
                </c:pt>
                <c:pt idx="2896">
                  <c:v>39850</c:v>
                </c:pt>
                <c:pt idx="2897">
                  <c:v>39853</c:v>
                </c:pt>
                <c:pt idx="2898">
                  <c:v>39854</c:v>
                </c:pt>
                <c:pt idx="2899">
                  <c:v>39855</c:v>
                </c:pt>
                <c:pt idx="2900">
                  <c:v>39856</c:v>
                </c:pt>
                <c:pt idx="2901">
                  <c:v>39857</c:v>
                </c:pt>
                <c:pt idx="2902">
                  <c:v>39860</c:v>
                </c:pt>
                <c:pt idx="2903">
                  <c:v>39861</c:v>
                </c:pt>
                <c:pt idx="2904">
                  <c:v>39862</c:v>
                </c:pt>
                <c:pt idx="2905">
                  <c:v>39863</c:v>
                </c:pt>
                <c:pt idx="2906">
                  <c:v>39864</c:v>
                </c:pt>
                <c:pt idx="2907">
                  <c:v>39867</c:v>
                </c:pt>
                <c:pt idx="2908">
                  <c:v>39868</c:v>
                </c:pt>
                <c:pt idx="2909">
                  <c:v>39869</c:v>
                </c:pt>
                <c:pt idx="2910">
                  <c:v>39870</c:v>
                </c:pt>
                <c:pt idx="2911">
                  <c:v>39871</c:v>
                </c:pt>
                <c:pt idx="2912">
                  <c:v>39874</c:v>
                </c:pt>
                <c:pt idx="2913">
                  <c:v>39875</c:v>
                </c:pt>
                <c:pt idx="2914">
                  <c:v>39876</c:v>
                </c:pt>
                <c:pt idx="2915">
                  <c:v>39877</c:v>
                </c:pt>
                <c:pt idx="2916">
                  <c:v>39878</c:v>
                </c:pt>
                <c:pt idx="2917">
                  <c:v>39881</c:v>
                </c:pt>
                <c:pt idx="2918">
                  <c:v>39882</c:v>
                </c:pt>
                <c:pt idx="2919">
                  <c:v>39883</c:v>
                </c:pt>
                <c:pt idx="2920">
                  <c:v>39884</c:v>
                </c:pt>
                <c:pt idx="2921">
                  <c:v>39885</c:v>
                </c:pt>
                <c:pt idx="2922">
                  <c:v>39888</c:v>
                </c:pt>
                <c:pt idx="2923">
                  <c:v>39889</c:v>
                </c:pt>
                <c:pt idx="2924">
                  <c:v>39890</c:v>
                </c:pt>
                <c:pt idx="2925">
                  <c:v>39891</c:v>
                </c:pt>
                <c:pt idx="2926">
                  <c:v>39892</c:v>
                </c:pt>
                <c:pt idx="2927">
                  <c:v>39895</c:v>
                </c:pt>
                <c:pt idx="2928">
                  <c:v>39896</c:v>
                </c:pt>
                <c:pt idx="2929">
                  <c:v>39897</c:v>
                </c:pt>
                <c:pt idx="2930">
                  <c:v>39898</c:v>
                </c:pt>
                <c:pt idx="2931">
                  <c:v>39899</c:v>
                </c:pt>
                <c:pt idx="2932">
                  <c:v>39902</c:v>
                </c:pt>
                <c:pt idx="2933">
                  <c:v>39903</c:v>
                </c:pt>
                <c:pt idx="2934">
                  <c:v>39904</c:v>
                </c:pt>
                <c:pt idx="2935">
                  <c:v>39905</c:v>
                </c:pt>
                <c:pt idx="2936">
                  <c:v>39906</c:v>
                </c:pt>
                <c:pt idx="2937">
                  <c:v>39909</c:v>
                </c:pt>
                <c:pt idx="2938">
                  <c:v>39910</c:v>
                </c:pt>
                <c:pt idx="2939">
                  <c:v>39911</c:v>
                </c:pt>
                <c:pt idx="2940">
                  <c:v>39912</c:v>
                </c:pt>
                <c:pt idx="2941">
                  <c:v>39913</c:v>
                </c:pt>
                <c:pt idx="2942">
                  <c:v>39916</c:v>
                </c:pt>
                <c:pt idx="2943">
                  <c:v>39917</c:v>
                </c:pt>
                <c:pt idx="2944">
                  <c:v>39918</c:v>
                </c:pt>
                <c:pt idx="2945">
                  <c:v>39919</c:v>
                </c:pt>
                <c:pt idx="2946">
                  <c:v>39920</c:v>
                </c:pt>
                <c:pt idx="2947">
                  <c:v>39923</c:v>
                </c:pt>
                <c:pt idx="2948">
                  <c:v>39924</c:v>
                </c:pt>
                <c:pt idx="2949">
                  <c:v>39925</c:v>
                </c:pt>
                <c:pt idx="2950">
                  <c:v>39926</c:v>
                </c:pt>
                <c:pt idx="2951">
                  <c:v>39927</c:v>
                </c:pt>
                <c:pt idx="2952">
                  <c:v>39930</c:v>
                </c:pt>
                <c:pt idx="2953">
                  <c:v>39931</c:v>
                </c:pt>
                <c:pt idx="2954">
                  <c:v>39932</c:v>
                </c:pt>
                <c:pt idx="2955">
                  <c:v>39933</c:v>
                </c:pt>
                <c:pt idx="2956">
                  <c:v>39934</c:v>
                </c:pt>
                <c:pt idx="2957">
                  <c:v>39937</c:v>
                </c:pt>
                <c:pt idx="2958">
                  <c:v>39938</c:v>
                </c:pt>
                <c:pt idx="2959">
                  <c:v>39939</c:v>
                </c:pt>
                <c:pt idx="2960">
                  <c:v>39940</c:v>
                </c:pt>
                <c:pt idx="2961">
                  <c:v>39941</c:v>
                </c:pt>
                <c:pt idx="2962">
                  <c:v>39944</c:v>
                </c:pt>
                <c:pt idx="2963">
                  <c:v>39945</c:v>
                </c:pt>
                <c:pt idx="2964">
                  <c:v>39946</c:v>
                </c:pt>
                <c:pt idx="2965">
                  <c:v>39947</c:v>
                </c:pt>
                <c:pt idx="2966">
                  <c:v>39948</c:v>
                </c:pt>
                <c:pt idx="2967">
                  <c:v>39951</c:v>
                </c:pt>
                <c:pt idx="2968">
                  <c:v>39952</c:v>
                </c:pt>
                <c:pt idx="2969">
                  <c:v>39953</c:v>
                </c:pt>
                <c:pt idx="2970">
                  <c:v>39954</c:v>
                </c:pt>
                <c:pt idx="2971">
                  <c:v>39955</c:v>
                </c:pt>
                <c:pt idx="2972">
                  <c:v>39958</c:v>
                </c:pt>
                <c:pt idx="2973">
                  <c:v>39959</c:v>
                </c:pt>
                <c:pt idx="2974">
                  <c:v>39960</c:v>
                </c:pt>
                <c:pt idx="2975">
                  <c:v>39961</c:v>
                </c:pt>
                <c:pt idx="2976">
                  <c:v>39962</c:v>
                </c:pt>
                <c:pt idx="2977">
                  <c:v>39965</c:v>
                </c:pt>
                <c:pt idx="2978">
                  <c:v>39966</c:v>
                </c:pt>
                <c:pt idx="2979">
                  <c:v>39967</c:v>
                </c:pt>
                <c:pt idx="2980">
                  <c:v>39968</c:v>
                </c:pt>
                <c:pt idx="2981">
                  <c:v>39969</c:v>
                </c:pt>
                <c:pt idx="2982">
                  <c:v>39972</c:v>
                </c:pt>
                <c:pt idx="2983">
                  <c:v>39973</c:v>
                </c:pt>
                <c:pt idx="2984">
                  <c:v>39974</c:v>
                </c:pt>
                <c:pt idx="2985">
                  <c:v>39975</c:v>
                </c:pt>
                <c:pt idx="2986">
                  <c:v>39976</c:v>
                </c:pt>
                <c:pt idx="2987">
                  <c:v>39979</c:v>
                </c:pt>
                <c:pt idx="2988">
                  <c:v>39980</c:v>
                </c:pt>
                <c:pt idx="2989">
                  <c:v>39981</c:v>
                </c:pt>
                <c:pt idx="2990">
                  <c:v>39982</c:v>
                </c:pt>
                <c:pt idx="2991">
                  <c:v>39983</c:v>
                </c:pt>
                <c:pt idx="2992">
                  <c:v>39986</c:v>
                </c:pt>
                <c:pt idx="2993">
                  <c:v>39987</c:v>
                </c:pt>
                <c:pt idx="2994">
                  <c:v>39988</c:v>
                </c:pt>
                <c:pt idx="2995">
                  <c:v>39989</c:v>
                </c:pt>
                <c:pt idx="2996">
                  <c:v>39990</c:v>
                </c:pt>
                <c:pt idx="2997">
                  <c:v>39993</c:v>
                </c:pt>
                <c:pt idx="2998">
                  <c:v>39994</c:v>
                </c:pt>
                <c:pt idx="2999">
                  <c:v>39995</c:v>
                </c:pt>
                <c:pt idx="3000">
                  <c:v>39996</c:v>
                </c:pt>
                <c:pt idx="3001">
                  <c:v>39997</c:v>
                </c:pt>
                <c:pt idx="3002">
                  <c:v>40000</c:v>
                </c:pt>
                <c:pt idx="3003">
                  <c:v>40001</c:v>
                </c:pt>
                <c:pt idx="3004">
                  <c:v>40002</c:v>
                </c:pt>
                <c:pt idx="3005">
                  <c:v>40003</c:v>
                </c:pt>
                <c:pt idx="3006">
                  <c:v>40004</c:v>
                </c:pt>
                <c:pt idx="3007">
                  <c:v>40007</c:v>
                </c:pt>
                <c:pt idx="3008">
                  <c:v>40008</c:v>
                </c:pt>
                <c:pt idx="3009">
                  <c:v>40009</c:v>
                </c:pt>
                <c:pt idx="3010">
                  <c:v>40010</c:v>
                </c:pt>
                <c:pt idx="3011">
                  <c:v>40011</c:v>
                </c:pt>
                <c:pt idx="3012">
                  <c:v>40014</c:v>
                </c:pt>
                <c:pt idx="3013">
                  <c:v>40015</c:v>
                </c:pt>
                <c:pt idx="3014">
                  <c:v>40016</c:v>
                </c:pt>
                <c:pt idx="3015">
                  <c:v>40017</c:v>
                </c:pt>
                <c:pt idx="3016">
                  <c:v>40018</c:v>
                </c:pt>
                <c:pt idx="3017">
                  <c:v>40021</c:v>
                </c:pt>
                <c:pt idx="3018">
                  <c:v>40022</c:v>
                </c:pt>
                <c:pt idx="3019">
                  <c:v>40023</c:v>
                </c:pt>
                <c:pt idx="3020">
                  <c:v>40024</c:v>
                </c:pt>
                <c:pt idx="3021">
                  <c:v>40025</c:v>
                </c:pt>
                <c:pt idx="3022">
                  <c:v>40028</c:v>
                </c:pt>
                <c:pt idx="3023">
                  <c:v>40029</c:v>
                </c:pt>
                <c:pt idx="3024">
                  <c:v>40030</c:v>
                </c:pt>
                <c:pt idx="3025">
                  <c:v>40031</c:v>
                </c:pt>
                <c:pt idx="3026">
                  <c:v>40032</c:v>
                </c:pt>
                <c:pt idx="3027">
                  <c:v>40035</c:v>
                </c:pt>
                <c:pt idx="3028">
                  <c:v>40036</c:v>
                </c:pt>
                <c:pt idx="3029">
                  <c:v>40037</c:v>
                </c:pt>
                <c:pt idx="3030">
                  <c:v>40038</c:v>
                </c:pt>
                <c:pt idx="3031">
                  <c:v>40039</c:v>
                </c:pt>
                <c:pt idx="3032">
                  <c:v>40042</c:v>
                </c:pt>
                <c:pt idx="3033">
                  <c:v>40043</c:v>
                </c:pt>
                <c:pt idx="3034">
                  <c:v>40044</c:v>
                </c:pt>
                <c:pt idx="3035">
                  <c:v>40045</c:v>
                </c:pt>
                <c:pt idx="3036">
                  <c:v>40046</c:v>
                </c:pt>
                <c:pt idx="3037">
                  <c:v>40049</c:v>
                </c:pt>
                <c:pt idx="3038">
                  <c:v>40050</c:v>
                </c:pt>
                <c:pt idx="3039">
                  <c:v>40051</c:v>
                </c:pt>
                <c:pt idx="3040">
                  <c:v>40052</c:v>
                </c:pt>
                <c:pt idx="3041">
                  <c:v>40053</c:v>
                </c:pt>
                <c:pt idx="3042">
                  <c:v>40056</c:v>
                </c:pt>
                <c:pt idx="3043">
                  <c:v>40057</c:v>
                </c:pt>
                <c:pt idx="3044">
                  <c:v>40058</c:v>
                </c:pt>
                <c:pt idx="3045">
                  <c:v>40059</c:v>
                </c:pt>
                <c:pt idx="3046">
                  <c:v>40060</c:v>
                </c:pt>
                <c:pt idx="3047">
                  <c:v>40063</c:v>
                </c:pt>
                <c:pt idx="3048">
                  <c:v>40064</c:v>
                </c:pt>
                <c:pt idx="3049">
                  <c:v>40065</c:v>
                </c:pt>
                <c:pt idx="3050">
                  <c:v>40066</c:v>
                </c:pt>
                <c:pt idx="3051">
                  <c:v>40067</c:v>
                </c:pt>
                <c:pt idx="3052">
                  <c:v>40070</c:v>
                </c:pt>
                <c:pt idx="3053">
                  <c:v>40071</c:v>
                </c:pt>
                <c:pt idx="3054">
                  <c:v>40072</c:v>
                </c:pt>
                <c:pt idx="3055">
                  <c:v>40073</c:v>
                </c:pt>
                <c:pt idx="3056">
                  <c:v>40074</c:v>
                </c:pt>
                <c:pt idx="3057">
                  <c:v>40077</c:v>
                </c:pt>
                <c:pt idx="3058">
                  <c:v>40078</c:v>
                </c:pt>
                <c:pt idx="3059">
                  <c:v>40079</c:v>
                </c:pt>
                <c:pt idx="3060">
                  <c:v>40080</c:v>
                </c:pt>
                <c:pt idx="3061">
                  <c:v>40081</c:v>
                </c:pt>
                <c:pt idx="3062">
                  <c:v>40084</c:v>
                </c:pt>
                <c:pt idx="3063">
                  <c:v>40085</c:v>
                </c:pt>
                <c:pt idx="3064">
                  <c:v>40086</c:v>
                </c:pt>
                <c:pt idx="3065">
                  <c:v>40087</c:v>
                </c:pt>
                <c:pt idx="3066">
                  <c:v>40088</c:v>
                </c:pt>
                <c:pt idx="3067">
                  <c:v>40091</c:v>
                </c:pt>
                <c:pt idx="3068">
                  <c:v>40092</c:v>
                </c:pt>
                <c:pt idx="3069">
                  <c:v>40093</c:v>
                </c:pt>
                <c:pt idx="3070">
                  <c:v>40094</c:v>
                </c:pt>
                <c:pt idx="3071">
                  <c:v>40095</c:v>
                </c:pt>
                <c:pt idx="3072">
                  <c:v>40098</c:v>
                </c:pt>
                <c:pt idx="3073">
                  <c:v>40099</c:v>
                </c:pt>
                <c:pt idx="3074">
                  <c:v>40100</c:v>
                </c:pt>
                <c:pt idx="3075">
                  <c:v>40101</c:v>
                </c:pt>
                <c:pt idx="3076">
                  <c:v>40102</c:v>
                </c:pt>
                <c:pt idx="3077">
                  <c:v>40105</c:v>
                </c:pt>
                <c:pt idx="3078">
                  <c:v>40106</c:v>
                </c:pt>
                <c:pt idx="3079">
                  <c:v>40107</c:v>
                </c:pt>
                <c:pt idx="3080">
                  <c:v>40108</c:v>
                </c:pt>
                <c:pt idx="3081">
                  <c:v>40109</c:v>
                </c:pt>
                <c:pt idx="3082">
                  <c:v>40112</c:v>
                </c:pt>
                <c:pt idx="3083">
                  <c:v>40113</c:v>
                </c:pt>
                <c:pt idx="3084">
                  <c:v>40114</c:v>
                </c:pt>
                <c:pt idx="3085">
                  <c:v>40115</c:v>
                </c:pt>
                <c:pt idx="3086">
                  <c:v>40116</c:v>
                </c:pt>
                <c:pt idx="3087">
                  <c:v>40119</c:v>
                </c:pt>
                <c:pt idx="3088">
                  <c:v>40120</c:v>
                </c:pt>
                <c:pt idx="3089">
                  <c:v>40121</c:v>
                </c:pt>
                <c:pt idx="3090">
                  <c:v>40122</c:v>
                </c:pt>
                <c:pt idx="3091">
                  <c:v>40123</c:v>
                </c:pt>
                <c:pt idx="3092">
                  <c:v>40126</c:v>
                </c:pt>
                <c:pt idx="3093">
                  <c:v>40127</c:v>
                </c:pt>
                <c:pt idx="3094">
                  <c:v>40128</c:v>
                </c:pt>
                <c:pt idx="3095">
                  <c:v>40129</c:v>
                </c:pt>
                <c:pt idx="3096">
                  <c:v>40130</c:v>
                </c:pt>
                <c:pt idx="3097">
                  <c:v>40133</c:v>
                </c:pt>
                <c:pt idx="3098">
                  <c:v>40134</c:v>
                </c:pt>
                <c:pt idx="3099">
                  <c:v>40135</c:v>
                </c:pt>
                <c:pt idx="3100">
                  <c:v>40136</c:v>
                </c:pt>
                <c:pt idx="3101">
                  <c:v>40137</c:v>
                </c:pt>
                <c:pt idx="3102">
                  <c:v>40140</c:v>
                </c:pt>
                <c:pt idx="3103">
                  <c:v>40141</c:v>
                </c:pt>
                <c:pt idx="3104">
                  <c:v>40142</c:v>
                </c:pt>
                <c:pt idx="3105">
                  <c:v>40143</c:v>
                </c:pt>
                <c:pt idx="3106">
                  <c:v>40144</c:v>
                </c:pt>
                <c:pt idx="3107">
                  <c:v>40147</c:v>
                </c:pt>
                <c:pt idx="3108">
                  <c:v>40148</c:v>
                </c:pt>
                <c:pt idx="3109">
                  <c:v>40149</c:v>
                </c:pt>
                <c:pt idx="3110">
                  <c:v>40150</c:v>
                </c:pt>
                <c:pt idx="3111">
                  <c:v>40151</c:v>
                </c:pt>
                <c:pt idx="3112">
                  <c:v>40154</c:v>
                </c:pt>
                <c:pt idx="3113">
                  <c:v>40155</c:v>
                </c:pt>
                <c:pt idx="3114">
                  <c:v>40156</c:v>
                </c:pt>
                <c:pt idx="3115">
                  <c:v>40157</c:v>
                </c:pt>
                <c:pt idx="3116">
                  <c:v>40158</c:v>
                </c:pt>
                <c:pt idx="3117">
                  <c:v>40161</c:v>
                </c:pt>
                <c:pt idx="3118">
                  <c:v>40162</c:v>
                </c:pt>
                <c:pt idx="3119">
                  <c:v>40163</c:v>
                </c:pt>
                <c:pt idx="3120">
                  <c:v>40164</c:v>
                </c:pt>
                <c:pt idx="3121">
                  <c:v>40165</c:v>
                </c:pt>
                <c:pt idx="3122">
                  <c:v>40168</c:v>
                </c:pt>
                <c:pt idx="3123">
                  <c:v>40169</c:v>
                </c:pt>
                <c:pt idx="3124">
                  <c:v>40170</c:v>
                </c:pt>
                <c:pt idx="3125">
                  <c:v>40171</c:v>
                </c:pt>
                <c:pt idx="3126">
                  <c:v>40172</c:v>
                </c:pt>
                <c:pt idx="3127">
                  <c:v>40175</c:v>
                </c:pt>
                <c:pt idx="3128">
                  <c:v>40176</c:v>
                </c:pt>
                <c:pt idx="3129">
                  <c:v>40177</c:v>
                </c:pt>
                <c:pt idx="3130">
                  <c:v>40178</c:v>
                </c:pt>
                <c:pt idx="3131">
                  <c:v>40179</c:v>
                </c:pt>
                <c:pt idx="3132">
                  <c:v>40182</c:v>
                </c:pt>
                <c:pt idx="3133">
                  <c:v>40183</c:v>
                </c:pt>
                <c:pt idx="3134">
                  <c:v>40184</c:v>
                </c:pt>
                <c:pt idx="3135">
                  <c:v>40185</c:v>
                </c:pt>
                <c:pt idx="3136">
                  <c:v>40186</c:v>
                </c:pt>
                <c:pt idx="3137">
                  <c:v>40189</c:v>
                </c:pt>
                <c:pt idx="3138">
                  <c:v>40190</c:v>
                </c:pt>
                <c:pt idx="3139">
                  <c:v>40191</c:v>
                </c:pt>
                <c:pt idx="3140">
                  <c:v>40192</c:v>
                </c:pt>
                <c:pt idx="3141">
                  <c:v>40193</c:v>
                </c:pt>
                <c:pt idx="3142">
                  <c:v>40196</c:v>
                </c:pt>
                <c:pt idx="3143">
                  <c:v>40197</c:v>
                </c:pt>
                <c:pt idx="3144">
                  <c:v>40198</c:v>
                </c:pt>
                <c:pt idx="3145">
                  <c:v>40199</c:v>
                </c:pt>
                <c:pt idx="3146">
                  <c:v>40200</c:v>
                </c:pt>
                <c:pt idx="3147">
                  <c:v>40203</c:v>
                </c:pt>
                <c:pt idx="3148">
                  <c:v>40204</c:v>
                </c:pt>
                <c:pt idx="3149">
                  <c:v>40205</c:v>
                </c:pt>
                <c:pt idx="3150">
                  <c:v>40206</c:v>
                </c:pt>
                <c:pt idx="3151">
                  <c:v>40207</c:v>
                </c:pt>
                <c:pt idx="3152">
                  <c:v>40210</c:v>
                </c:pt>
                <c:pt idx="3153">
                  <c:v>40211</c:v>
                </c:pt>
                <c:pt idx="3154">
                  <c:v>40212</c:v>
                </c:pt>
                <c:pt idx="3155">
                  <c:v>40213</c:v>
                </c:pt>
                <c:pt idx="3156">
                  <c:v>40214</c:v>
                </c:pt>
                <c:pt idx="3157">
                  <c:v>40217</c:v>
                </c:pt>
                <c:pt idx="3158">
                  <c:v>40218</c:v>
                </c:pt>
                <c:pt idx="3159">
                  <c:v>40219</c:v>
                </c:pt>
                <c:pt idx="3160">
                  <c:v>40220</c:v>
                </c:pt>
                <c:pt idx="3161">
                  <c:v>40221</c:v>
                </c:pt>
                <c:pt idx="3162">
                  <c:v>40224</c:v>
                </c:pt>
                <c:pt idx="3163">
                  <c:v>40225</c:v>
                </c:pt>
                <c:pt idx="3164">
                  <c:v>40226</c:v>
                </c:pt>
                <c:pt idx="3165">
                  <c:v>40227</c:v>
                </c:pt>
                <c:pt idx="3166">
                  <c:v>40228</c:v>
                </c:pt>
                <c:pt idx="3167">
                  <c:v>40231</c:v>
                </c:pt>
                <c:pt idx="3168">
                  <c:v>40232</c:v>
                </c:pt>
                <c:pt idx="3169">
                  <c:v>40233</c:v>
                </c:pt>
                <c:pt idx="3170">
                  <c:v>40234</c:v>
                </c:pt>
                <c:pt idx="3171">
                  <c:v>40235</c:v>
                </c:pt>
                <c:pt idx="3172">
                  <c:v>40238</c:v>
                </c:pt>
                <c:pt idx="3173">
                  <c:v>40239</c:v>
                </c:pt>
                <c:pt idx="3174">
                  <c:v>40240</c:v>
                </c:pt>
                <c:pt idx="3175">
                  <c:v>40241</c:v>
                </c:pt>
                <c:pt idx="3176">
                  <c:v>40242</c:v>
                </c:pt>
                <c:pt idx="3177">
                  <c:v>40245</c:v>
                </c:pt>
                <c:pt idx="3178">
                  <c:v>40246</c:v>
                </c:pt>
                <c:pt idx="3179">
                  <c:v>40247</c:v>
                </c:pt>
                <c:pt idx="3180">
                  <c:v>40248</c:v>
                </c:pt>
                <c:pt idx="3181">
                  <c:v>40249</c:v>
                </c:pt>
                <c:pt idx="3182">
                  <c:v>40252</c:v>
                </c:pt>
                <c:pt idx="3183">
                  <c:v>40253</c:v>
                </c:pt>
                <c:pt idx="3184">
                  <c:v>40254</c:v>
                </c:pt>
                <c:pt idx="3185">
                  <c:v>40255</c:v>
                </c:pt>
                <c:pt idx="3186">
                  <c:v>40256</c:v>
                </c:pt>
                <c:pt idx="3187">
                  <c:v>40259</c:v>
                </c:pt>
                <c:pt idx="3188">
                  <c:v>40260</c:v>
                </c:pt>
                <c:pt idx="3189">
                  <c:v>40261</c:v>
                </c:pt>
                <c:pt idx="3190">
                  <c:v>40262</c:v>
                </c:pt>
                <c:pt idx="3191">
                  <c:v>40263</c:v>
                </c:pt>
                <c:pt idx="3192">
                  <c:v>40266</c:v>
                </c:pt>
                <c:pt idx="3193">
                  <c:v>40267</c:v>
                </c:pt>
                <c:pt idx="3194">
                  <c:v>40268</c:v>
                </c:pt>
                <c:pt idx="3195">
                  <c:v>40269</c:v>
                </c:pt>
                <c:pt idx="3196">
                  <c:v>40270</c:v>
                </c:pt>
                <c:pt idx="3197">
                  <c:v>40273</c:v>
                </c:pt>
                <c:pt idx="3198">
                  <c:v>40274</c:v>
                </c:pt>
                <c:pt idx="3199">
                  <c:v>40275</c:v>
                </c:pt>
                <c:pt idx="3200">
                  <c:v>40276</c:v>
                </c:pt>
                <c:pt idx="3201">
                  <c:v>40277</c:v>
                </c:pt>
                <c:pt idx="3202">
                  <c:v>40280</c:v>
                </c:pt>
                <c:pt idx="3203">
                  <c:v>40281</c:v>
                </c:pt>
                <c:pt idx="3204">
                  <c:v>40282</c:v>
                </c:pt>
                <c:pt idx="3205">
                  <c:v>40283</c:v>
                </c:pt>
                <c:pt idx="3206">
                  <c:v>40284</c:v>
                </c:pt>
                <c:pt idx="3207">
                  <c:v>40287</c:v>
                </c:pt>
                <c:pt idx="3208">
                  <c:v>40288</c:v>
                </c:pt>
                <c:pt idx="3209">
                  <c:v>40289</c:v>
                </c:pt>
                <c:pt idx="3210">
                  <c:v>40290</c:v>
                </c:pt>
                <c:pt idx="3211">
                  <c:v>40291</c:v>
                </c:pt>
                <c:pt idx="3212">
                  <c:v>40294</c:v>
                </c:pt>
                <c:pt idx="3213">
                  <c:v>40295</c:v>
                </c:pt>
                <c:pt idx="3214">
                  <c:v>40296</c:v>
                </c:pt>
                <c:pt idx="3215">
                  <c:v>40297</c:v>
                </c:pt>
                <c:pt idx="3216">
                  <c:v>40298</c:v>
                </c:pt>
                <c:pt idx="3217">
                  <c:v>40301</c:v>
                </c:pt>
                <c:pt idx="3218">
                  <c:v>40302</c:v>
                </c:pt>
                <c:pt idx="3219">
                  <c:v>40303</c:v>
                </c:pt>
                <c:pt idx="3220">
                  <c:v>40304</c:v>
                </c:pt>
                <c:pt idx="3221">
                  <c:v>40305</c:v>
                </c:pt>
                <c:pt idx="3222">
                  <c:v>40308</c:v>
                </c:pt>
                <c:pt idx="3223">
                  <c:v>40309</c:v>
                </c:pt>
                <c:pt idx="3224">
                  <c:v>40310</c:v>
                </c:pt>
                <c:pt idx="3225">
                  <c:v>40311</c:v>
                </c:pt>
                <c:pt idx="3226">
                  <c:v>40312</c:v>
                </c:pt>
                <c:pt idx="3227">
                  <c:v>40315</c:v>
                </c:pt>
                <c:pt idx="3228">
                  <c:v>40316</c:v>
                </c:pt>
                <c:pt idx="3229">
                  <c:v>40317</c:v>
                </c:pt>
                <c:pt idx="3230">
                  <c:v>40318</c:v>
                </c:pt>
                <c:pt idx="3231">
                  <c:v>40319</c:v>
                </c:pt>
                <c:pt idx="3232">
                  <c:v>40322</c:v>
                </c:pt>
                <c:pt idx="3233">
                  <c:v>40323</c:v>
                </c:pt>
                <c:pt idx="3234">
                  <c:v>40324</c:v>
                </c:pt>
                <c:pt idx="3235">
                  <c:v>40325</c:v>
                </c:pt>
                <c:pt idx="3236">
                  <c:v>40326</c:v>
                </c:pt>
                <c:pt idx="3237">
                  <c:v>40329</c:v>
                </c:pt>
                <c:pt idx="3238">
                  <c:v>40330</c:v>
                </c:pt>
                <c:pt idx="3239">
                  <c:v>40331</c:v>
                </c:pt>
                <c:pt idx="3240">
                  <c:v>40332</c:v>
                </c:pt>
                <c:pt idx="3241">
                  <c:v>40333</c:v>
                </c:pt>
                <c:pt idx="3242">
                  <c:v>40336</c:v>
                </c:pt>
                <c:pt idx="3243">
                  <c:v>40337</c:v>
                </c:pt>
                <c:pt idx="3244">
                  <c:v>40338</c:v>
                </c:pt>
                <c:pt idx="3245">
                  <c:v>40339</c:v>
                </c:pt>
                <c:pt idx="3246">
                  <c:v>40340</c:v>
                </c:pt>
                <c:pt idx="3247">
                  <c:v>40343</c:v>
                </c:pt>
                <c:pt idx="3248">
                  <c:v>40344</c:v>
                </c:pt>
                <c:pt idx="3249">
                  <c:v>40345</c:v>
                </c:pt>
                <c:pt idx="3250">
                  <c:v>40346</c:v>
                </c:pt>
                <c:pt idx="3251">
                  <c:v>40347</c:v>
                </c:pt>
                <c:pt idx="3252">
                  <c:v>40350</c:v>
                </c:pt>
                <c:pt idx="3253">
                  <c:v>40351</c:v>
                </c:pt>
                <c:pt idx="3254">
                  <c:v>40352</c:v>
                </c:pt>
                <c:pt idx="3255">
                  <c:v>40353</c:v>
                </c:pt>
                <c:pt idx="3256">
                  <c:v>40354</c:v>
                </c:pt>
                <c:pt idx="3257">
                  <c:v>40357</c:v>
                </c:pt>
                <c:pt idx="3258">
                  <c:v>40358</c:v>
                </c:pt>
                <c:pt idx="3259">
                  <c:v>40359</c:v>
                </c:pt>
                <c:pt idx="3260">
                  <c:v>40360</c:v>
                </c:pt>
                <c:pt idx="3261">
                  <c:v>40361</c:v>
                </c:pt>
                <c:pt idx="3262">
                  <c:v>40364</c:v>
                </c:pt>
                <c:pt idx="3263">
                  <c:v>40365</c:v>
                </c:pt>
                <c:pt idx="3264">
                  <c:v>40366</c:v>
                </c:pt>
                <c:pt idx="3265">
                  <c:v>40367</c:v>
                </c:pt>
                <c:pt idx="3266">
                  <c:v>40368</c:v>
                </c:pt>
                <c:pt idx="3267">
                  <c:v>40371</c:v>
                </c:pt>
                <c:pt idx="3268">
                  <c:v>40372</c:v>
                </c:pt>
                <c:pt idx="3269">
                  <c:v>40373</c:v>
                </c:pt>
                <c:pt idx="3270">
                  <c:v>40374</c:v>
                </c:pt>
                <c:pt idx="3271">
                  <c:v>40375</c:v>
                </c:pt>
                <c:pt idx="3272">
                  <c:v>40378</c:v>
                </c:pt>
                <c:pt idx="3273">
                  <c:v>40379</c:v>
                </c:pt>
                <c:pt idx="3274">
                  <c:v>40380</c:v>
                </c:pt>
                <c:pt idx="3275">
                  <c:v>40381</c:v>
                </c:pt>
                <c:pt idx="3276">
                  <c:v>40382</c:v>
                </c:pt>
                <c:pt idx="3277">
                  <c:v>40385</c:v>
                </c:pt>
                <c:pt idx="3278">
                  <c:v>40386</c:v>
                </c:pt>
                <c:pt idx="3279">
                  <c:v>40387</c:v>
                </c:pt>
                <c:pt idx="3280">
                  <c:v>40388</c:v>
                </c:pt>
                <c:pt idx="3281">
                  <c:v>40389</c:v>
                </c:pt>
                <c:pt idx="3282">
                  <c:v>40392</c:v>
                </c:pt>
                <c:pt idx="3283">
                  <c:v>40393</c:v>
                </c:pt>
                <c:pt idx="3284">
                  <c:v>40394</c:v>
                </c:pt>
                <c:pt idx="3285">
                  <c:v>40395</c:v>
                </c:pt>
                <c:pt idx="3286">
                  <c:v>40396</c:v>
                </c:pt>
                <c:pt idx="3287">
                  <c:v>40399</c:v>
                </c:pt>
                <c:pt idx="3288">
                  <c:v>40400</c:v>
                </c:pt>
                <c:pt idx="3289">
                  <c:v>40401</c:v>
                </c:pt>
                <c:pt idx="3290">
                  <c:v>40402</c:v>
                </c:pt>
                <c:pt idx="3291">
                  <c:v>40403</c:v>
                </c:pt>
                <c:pt idx="3292">
                  <c:v>40406</c:v>
                </c:pt>
                <c:pt idx="3293">
                  <c:v>40407</c:v>
                </c:pt>
                <c:pt idx="3294">
                  <c:v>40408</c:v>
                </c:pt>
                <c:pt idx="3295">
                  <c:v>40409</c:v>
                </c:pt>
                <c:pt idx="3296">
                  <c:v>40410</c:v>
                </c:pt>
                <c:pt idx="3297">
                  <c:v>40413</c:v>
                </c:pt>
                <c:pt idx="3298">
                  <c:v>40414</c:v>
                </c:pt>
                <c:pt idx="3299">
                  <c:v>40415</c:v>
                </c:pt>
                <c:pt idx="3300">
                  <c:v>40416</c:v>
                </c:pt>
                <c:pt idx="3301">
                  <c:v>40417</c:v>
                </c:pt>
                <c:pt idx="3302">
                  <c:v>40420</c:v>
                </c:pt>
                <c:pt idx="3303">
                  <c:v>40421</c:v>
                </c:pt>
                <c:pt idx="3304">
                  <c:v>40422</c:v>
                </c:pt>
                <c:pt idx="3305">
                  <c:v>40423</c:v>
                </c:pt>
                <c:pt idx="3306">
                  <c:v>40424</c:v>
                </c:pt>
                <c:pt idx="3307">
                  <c:v>40427</c:v>
                </c:pt>
                <c:pt idx="3308">
                  <c:v>40428</c:v>
                </c:pt>
                <c:pt idx="3309">
                  <c:v>40429</c:v>
                </c:pt>
                <c:pt idx="3310">
                  <c:v>40430</c:v>
                </c:pt>
                <c:pt idx="3311">
                  <c:v>40431</c:v>
                </c:pt>
                <c:pt idx="3312">
                  <c:v>40434</c:v>
                </c:pt>
                <c:pt idx="3313">
                  <c:v>40435</c:v>
                </c:pt>
                <c:pt idx="3314">
                  <c:v>40436</c:v>
                </c:pt>
                <c:pt idx="3315">
                  <c:v>40437</c:v>
                </c:pt>
                <c:pt idx="3316">
                  <c:v>40438</c:v>
                </c:pt>
                <c:pt idx="3317">
                  <c:v>40441</c:v>
                </c:pt>
                <c:pt idx="3318">
                  <c:v>40442</c:v>
                </c:pt>
                <c:pt idx="3319">
                  <c:v>40443</c:v>
                </c:pt>
                <c:pt idx="3320">
                  <c:v>40444</c:v>
                </c:pt>
                <c:pt idx="3321">
                  <c:v>40445</c:v>
                </c:pt>
                <c:pt idx="3322">
                  <c:v>40448</c:v>
                </c:pt>
                <c:pt idx="3323">
                  <c:v>40449</c:v>
                </c:pt>
                <c:pt idx="3324">
                  <c:v>40450</c:v>
                </c:pt>
                <c:pt idx="3325">
                  <c:v>40451</c:v>
                </c:pt>
                <c:pt idx="3326">
                  <c:v>40452</c:v>
                </c:pt>
                <c:pt idx="3327">
                  <c:v>40455</c:v>
                </c:pt>
                <c:pt idx="3328">
                  <c:v>40456</c:v>
                </c:pt>
                <c:pt idx="3329">
                  <c:v>40457</c:v>
                </c:pt>
                <c:pt idx="3330">
                  <c:v>40458</c:v>
                </c:pt>
                <c:pt idx="3331">
                  <c:v>40459</c:v>
                </c:pt>
                <c:pt idx="3332">
                  <c:v>40462</c:v>
                </c:pt>
                <c:pt idx="3333">
                  <c:v>40463</c:v>
                </c:pt>
                <c:pt idx="3334">
                  <c:v>40464</c:v>
                </c:pt>
                <c:pt idx="3335">
                  <c:v>40465</c:v>
                </c:pt>
                <c:pt idx="3336">
                  <c:v>40466</c:v>
                </c:pt>
                <c:pt idx="3337">
                  <c:v>40469</c:v>
                </c:pt>
                <c:pt idx="3338">
                  <c:v>40470</c:v>
                </c:pt>
                <c:pt idx="3339">
                  <c:v>40471</c:v>
                </c:pt>
                <c:pt idx="3340">
                  <c:v>40472</c:v>
                </c:pt>
                <c:pt idx="3341">
                  <c:v>40473</c:v>
                </c:pt>
                <c:pt idx="3342">
                  <c:v>40476</c:v>
                </c:pt>
                <c:pt idx="3343">
                  <c:v>40477</c:v>
                </c:pt>
                <c:pt idx="3344">
                  <c:v>40478</c:v>
                </c:pt>
                <c:pt idx="3345">
                  <c:v>40479</c:v>
                </c:pt>
                <c:pt idx="3346">
                  <c:v>40480</c:v>
                </c:pt>
                <c:pt idx="3347">
                  <c:v>40483</c:v>
                </c:pt>
                <c:pt idx="3348">
                  <c:v>40484</c:v>
                </c:pt>
                <c:pt idx="3349">
                  <c:v>40485</c:v>
                </c:pt>
                <c:pt idx="3350">
                  <c:v>40486</c:v>
                </c:pt>
                <c:pt idx="3351">
                  <c:v>40487</c:v>
                </c:pt>
                <c:pt idx="3352">
                  <c:v>40490</c:v>
                </c:pt>
                <c:pt idx="3353">
                  <c:v>40491</c:v>
                </c:pt>
                <c:pt idx="3354">
                  <c:v>40492</c:v>
                </c:pt>
                <c:pt idx="3355">
                  <c:v>40493</c:v>
                </c:pt>
                <c:pt idx="3356">
                  <c:v>40494</c:v>
                </c:pt>
                <c:pt idx="3357">
                  <c:v>40497</c:v>
                </c:pt>
                <c:pt idx="3358">
                  <c:v>40498</c:v>
                </c:pt>
                <c:pt idx="3359">
                  <c:v>40499</c:v>
                </c:pt>
                <c:pt idx="3360">
                  <c:v>40500</c:v>
                </c:pt>
                <c:pt idx="3361">
                  <c:v>40501</c:v>
                </c:pt>
                <c:pt idx="3362">
                  <c:v>40504</c:v>
                </c:pt>
                <c:pt idx="3363">
                  <c:v>40505</c:v>
                </c:pt>
                <c:pt idx="3364">
                  <c:v>40506</c:v>
                </c:pt>
                <c:pt idx="3365">
                  <c:v>40507</c:v>
                </c:pt>
                <c:pt idx="3366">
                  <c:v>40508</c:v>
                </c:pt>
                <c:pt idx="3367">
                  <c:v>40511</c:v>
                </c:pt>
                <c:pt idx="3368">
                  <c:v>40512</c:v>
                </c:pt>
                <c:pt idx="3369">
                  <c:v>40513</c:v>
                </c:pt>
                <c:pt idx="3370">
                  <c:v>40514</c:v>
                </c:pt>
                <c:pt idx="3371">
                  <c:v>40515</c:v>
                </c:pt>
                <c:pt idx="3372">
                  <c:v>40518</c:v>
                </c:pt>
                <c:pt idx="3373">
                  <c:v>40519</c:v>
                </c:pt>
                <c:pt idx="3374">
                  <c:v>40520</c:v>
                </c:pt>
                <c:pt idx="3375">
                  <c:v>40521</c:v>
                </c:pt>
                <c:pt idx="3376">
                  <c:v>40522</c:v>
                </c:pt>
                <c:pt idx="3377">
                  <c:v>40525</c:v>
                </c:pt>
                <c:pt idx="3378">
                  <c:v>40526</c:v>
                </c:pt>
                <c:pt idx="3379">
                  <c:v>40527</c:v>
                </c:pt>
                <c:pt idx="3380">
                  <c:v>40528</c:v>
                </c:pt>
                <c:pt idx="3381">
                  <c:v>40529</c:v>
                </c:pt>
                <c:pt idx="3382">
                  <c:v>40532</c:v>
                </c:pt>
                <c:pt idx="3383">
                  <c:v>40533</c:v>
                </c:pt>
                <c:pt idx="3384">
                  <c:v>40534</c:v>
                </c:pt>
                <c:pt idx="3385">
                  <c:v>40535</c:v>
                </c:pt>
                <c:pt idx="3386">
                  <c:v>40536</c:v>
                </c:pt>
                <c:pt idx="3387">
                  <c:v>40539</c:v>
                </c:pt>
                <c:pt idx="3388">
                  <c:v>40540</c:v>
                </c:pt>
                <c:pt idx="3389">
                  <c:v>40541</c:v>
                </c:pt>
                <c:pt idx="3390">
                  <c:v>40542</c:v>
                </c:pt>
                <c:pt idx="3391">
                  <c:v>40543</c:v>
                </c:pt>
                <c:pt idx="3392">
                  <c:v>40546</c:v>
                </c:pt>
                <c:pt idx="3393">
                  <c:v>40547</c:v>
                </c:pt>
                <c:pt idx="3394">
                  <c:v>40548</c:v>
                </c:pt>
                <c:pt idx="3395">
                  <c:v>40549</c:v>
                </c:pt>
                <c:pt idx="3396">
                  <c:v>40550</c:v>
                </c:pt>
                <c:pt idx="3397">
                  <c:v>40553</c:v>
                </c:pt>
                <c:pt idx="3398">
                  <c:v>40554</c:v>
                </c:pt>
                <c:pt idx="3399">
                  <c:v>40555</c:v>
                </c:pt>
                <c:pt idx="3400">
                  <c:v>40556</c:v>
                </c:pt>
                <c:pt idx="3401">
                  <c:v>40557</c:v>
                </c:pt>
                <c:pt idx="3402">
                  <c:v>40560</c:v>
                </c:pt>
                <c:pt idx="3403">
                  <c:v>40561</c:v>
                </c:pt>
                <c:pt idx="3404">
                  <c:v>40562</c:v>
                </c:pt>
                <c:pt idx="3405">
                  <c:v>40563</c:v>
                </c:pt>
                <c:pt idx="3406">
                  <c:v>40564</c:v>
                </c:pt>
                <c:pt idx="3407">
                  <c:v>40567</c:v>
                </c:pt>
                <c:pt idx="3408">
                  <c:v>40568</c:v>
                </c:pt>
                <c:pt idx="3409">
                  <c:v>40569</c:v>
                </c:pt>
                <c:pt idx="3410">
                  <c:v>40570</c:v>
                </c:pt>
                <c:pt idx="3411">
                  <c:v>40571</c:v>
                </c:pt>
                <c:pt idx="3412">
                  <c:v>40574</c:v>
                </c:pt>
                <c:pt idx="3413">
                  <c:v>40575</c:v>
                </c:pt>
                <c:pt idx="3414">
                  <c:v>40576</c:v>
                </c:pt>
                <c:pt idx="3415">
                  <c:v>40577</c:v>
                </c:pt>
                <c:pt idx="3416">
                  <c:v>40578</c:v>
                </c:pt>
                <c:pt idx="3417">
                  <c:v>40581</c:v>
                </c:pt>
                <c:pt idx="3418">
                  <c:v>40582</c:v>
                </c:pt>
                <c:pt idx="3419">
                  <c:v>40583</c:v>
                </c:pt>
                <c:pt idx="3420">
                  <c:v>40584</c:v>
                </c:pt>
                <c:pt idx="3421">
                  <c:v>40585</c:v>
                </c:pt>
                <c:pt idx="3422">
                  <c:v>40588</c:v>
                </c:pt>
                <c:pt idx="3423">
                  <c:v>40589</c:v>
                </c:pt>
                <c:pt idx="3424">
                  <c:v>40590</c:v>
                </c:pt>
                <c:pt idx="3425">
                  <c:v>40591</c:v>
                </c:pt>
                <c:pt idx="3426">
                  <c:v>40592</c:v>
                </c:pt>
                <c:pt idx="3427">
                  <c:v>40595</c:v>
                </c:pt>
                <c:pt idx="3428">
                  <c:v>40596</c:v>
                </c:pt>
                <c:pt idx="3429">
                  <c:v>40597</c:v>
                </c:pt>
                <c:pt idx="3430">
                  <c:v>40598</c:v>
                </c:pt>
                <c:pt idx="3431">
                  <c:v>40599</c:v>
                </c:pt>
                <c:pt idx="3432">
                  <c:v>40602</c:v>
                </c:pt>
                <c:pt idx="3433">
                  <c:v>40603</c:v>
                </c:pt>
                <c:pt idx="3434">
                  <c:v>40604</c:v>
                </c:pt>
                <c:pt idx="3435">
                  <c:v>40605</c:v>
                </c:pt>
                <c:pt idx="3436">
                  <c:v>40606</c:v>
                </c:pt>
                <c:pt idx="3437">
                  <c:v>40609</c:v>
                </c:pt>
                <c:pt idx="3438">
                  <c:v>40610</c:v>
                </c:pt>
                <c:pt idx="3439">
                  <c:v>40611</c:v>
                </c:pt>
                <c:pt idx="3440">
                  <c:v>40612</c:v>
                </c:pt>
                <c:pt idx="3441">
                  <c:v>40613</c:v>
                </c:pt>
                <c:pt idx="3442">
                  <c:v>40616</c:v>
                </c:pt>
                <c:pt idx="3443">
                  <c:v>40617</c:v>
                </c:pt>
                <c:pt idx="3444">
                  <c:v>40618</c:v>
                </c:pt>
                <c:pt idx="3445">
                  <c:v>40619</c:v>
                </c:pt>
                <c:pt idx="3446">
                  <c:v>40620</c:v>
                </c:pt>
                <c:pt idx="3447">
                  <c:v>40623</c:v>
                </c:pt>
                <c:pt idx="3448">
                  <c:v>40624</c:v>
                </c:pt>
                <c:pt idx="3449">
                  <c:v>40625</c:v>
                </c:pt>
                <c:pt idx="3450">
                  <c:v>40626</c:v>
                </c:pt>
                <c:pt idx="3451">
                  <c:v>40627</c:v>
                </c:pt>
                <c:pt idx="3452">
                  <c:v>40630</c:v>
                </c:pt>
                <c:pt idx="3453">
                  <c:v>40631</c:v>
                </c:pt>
                <c:pt idx="3454">
                  <c:v>40632</c:v>
                </c:pt>
                <c:pt idx="3455">
                  <c:v>40633</c:v>
                </c:pt>
                <c:pt idx="3456">
                  <c:v>40634</c:v>
                </c:pt>
                <c:pt idx="3457">
                  <c:v>40637</c:v>
                </c:pt>
                <c:pt idx="3458">
                  <c:v>40638</c:v>
                </c:pt>
                <c:pt idx="3459">
                  <c:v>40639</c:v>
                </c:pt>
                <c:pt idx="3460">
                  <c:v>40640</c:v>
                </c:pt>
                <c:pt idx="3461">
                  <c:v>40641</c:v>
                </c:pt>
                <c:pt idx="3462">
                  <c:v>40644</c:v>
                </c:pt>
                <c:pt idx="3463">
                  <c:v>40645</c:v>
                </c:pt>
                <c:pt idx="3464">
                  <c:v>40646</c:v>
                </c:pt>
                <c:pt idx="3465">
                  <c:v>40647</c:v>
                </c:pt>
                <c:pt idx="3466">
                  <c:v>40648</c:v>
                </c:pt>
                <c:pt idx="3467">
                  <c:v>40651</c:v>
                </c:pt>
                <c:pt idx="3468">
                  <c:v>40652</c:v>
                </c:pt>
                <c:pt idx="3469">
                  <c:v>40653</c:v>
                </c:pt>
                <c:pt idx="3470">
                  <c:v>40654</c:v>
                </c:pt>
                <c:pt idx="3471">
                  <c:v>40655</c:v>
                </c:pt>
                <c:pt idx="3472">
                  <c:v>40658</c:v>
                </c:pt>
                <c:pt idx="3473">
                  <c:v>40659</c:v>
                </c:pt>
                <c:pt idx="3474">
                  <c:v>40660</c:v>
                </c:pt>
                <c:pt idx="3475">
                  <c:v>40661</c:v>
                </c:pt>
                <c:pt idx="3476">
                  <c:v>40662</c:v>
                </c:pt>
                <c:pt idx="3477">
                  <c:v>40665</c:v>
                </c:pt>
                <c:pt idx="3478">
                  <c:v>40666</c:v>
                </c:pt>
                <c:pt idx="3479">
                  <c:v>40667</c:v>
                </c:pt>
                <c:pt idx="3480">
                  <c:v>40668</c:v>
                </c:pt>
                <c:pt idx="3481">
                  <c:v>40669</c:v>
                </c:pt>
                <c:pt idx="3482">
                  <c:v>40672</c:v>
                </c:pt>
                <c:pt idx="3483">
                  <c:v>40673</c:v>
                </c:pt>
                <c:pt idx="3484">
                  <c:v>40674</c:v>
                </c:pt>
                <c:pt idx="3485">
                  <c:v>40675</c:v>
                </c:pt>
                <c:pt idx="3486">
                  <c:v>40676</c:v>
                </c:pt>
                <c:pt idx="3487">
                  <c:v>40679</c:v>
                </c:pt>
                <c:pt idx="3488">
                  <c:v>40680</c:v>
                </c:pt>
                <c:pt idx="3489">
                  <c:v>40681</c:v>
                </c:pt>
                <c:pt idx="3490">
                  <c:v>40682</c:v>
                </c:pt>
                <c:pt idx="3491">
                  <c:v>40683</c:v>
                </c:pt>
                <c:pt idx="3492">
                  <c:v>40686</c:v>
                </c:pt>
                <c:pt idx="3493">
                  <c:v>40687</c:v>
                </c:pt>
                <c:pt idx="3494">
                  <c:v>40688</c:v>
                </c:pt>
                <c:pt idx="3495">
                  <c:v>40689</c:v>
                </c:pt>
                <c:pt idx="3496">
                  <c:v>40690</c:v>
                </c:pt>
                <c:pt idx="3497">
                  <c:v>40693</c:v>
                </c:pt>
                <c:pt idx="3498">
                  <c:v>40694</c:v>
                </c:pt>
                <c:pt idx="3499">
                  <c:v>40695</c:v>
                </c:pt>
                <c:pt idx="3500">
                  <c:v>40696</c:v>
                </c:pt>
                <c:pt idx="3501">
                  <c:v>40697</c:v>
                </c:pt>
                <c:pt idx="3502">
                  <c:v>40700</c:v>
                </c:pt>
                <c:pt idx="3503">
                  <c:v>40701</c:v>
                </c:pt>
                <c:pt idx="3504">
                  <c:v>40702</c:v>
                </c:pt>
                <c:pt idx="3505">
                  <c:v>40703</c:v>
                </c:pt>
                <c:pt idx="3506">
                  <c:v>40704</c:v>
                </c:pt>
                <c:pt idx="3507">
                  <c:v>40707</c:v>
                </c:pt>
                <c:pt idx="3508">
                  <c:v>40708</c:v>
                </c:pt>
                <c:pt idx="3509">
                  <c:v>40709</c:v>
                </c:pt>
                <c:pt idx="3510">
                  <c:v>40710</c:v>
                </c:pt>
                <c:pt idx="3511">
                  <c:v>40711</c:v>
                </c:pt>
                <c:pt idx="3512">
                  <c:v>40714</c:v>
                </c:pt>
                <c:pt idx="3513">
                  <c:v>40715</c:v>
                </c:pt>
                <c:pt idx="3514">
                  <c:v>40716</c:v>
                </c:pt>
                <c:pt idx="3515">
                  <c:v>40717</c:v>
                </c:pt>
                <c:pt idx="3516">
                  <c:v>40718</c:v>
                </c:pt>
                <c:pt idx="3517">
                  <c:v>40721</c:v>
                </c:pt>
                <c:pt idx="3518">
                  <c:v>40722</c:v>
                </c:pt>
                <c:pt idx="3519">
                  <c:v>40723</c:v>
                </c:pt>
                <c:pt idx="3520">
                  <c:v>40724</c:v>
                </c:pt>
                <c:pt idx="3521">
                  <c:v>40725</c:v>
                </c:pt>
                <c:pt idx="3522">
                  <c:v>40728</c:v>
                </c:pt>
                <c:pt idx="3523">
                  <c:v>40729</c:v>
                </c:pt>
                <c:pt idx="3524">
                  <c:v>40730</c:v>
                </c:pt>
                <c:pt idx="3525">
                  <c:v>40731</c:v>
                </c:pt>
                <c:pt idx="3526">
                  <c:v>40732</c:v>
                </c:pt>
                <c:pt idx="3527">
                  <c:v>40735</c:v>
                </c:pt>
                <c:pt idx="3528">
                  <c:v>40736</c:v>
                </c:pt>
                <c:pt idx="3529">
                  <c:v>40737</c:v>
                </c:pt>
                <c:pt idx="3530">
                  <c:v>40738</c:v>
                </c:pt>
                <c:pt idx="3531">
                  <c:v>40739</c:v>
                </c:pt>
                <c:pt idx="3532">
                  <c:v>40742</c:v>
                </c:pt>
                <c:pt idx="3533">
                  <c:v>40743</c:v>
                </c:pt>
                <c:pt idx="3534">
                  <c:v>40744</c:v>
                </c:pt>
                <c:pt idx="3535">
                  <c:v>40745</c:v>
                </c:pt>
                <c:pt idx="3536">
                  <c:v>40746</c:v>
                </c:pt>
                <c:pt idx="3537">
                  <c:v>40749</c:v>
                </c:pt>
                <c:pt idx="3538">
                  <c:v>40750</c:v>
                </c:pt>
                <c:pt idx="3539">
                  <c:v>40751</c:v>
                </c:pt>
                <c:pt idx="3540">
                  <c:v>40752</c:v>
                </c:pt>
                <c:pt idx="3541">
                  <c:v>40753</c:v>
                </c:pt>
                <c:pt idx="3542">
                  <c:v>40756</c:v>
                </c:pt>
                <c:pt idx="3543">
                  <c:v>40757</c:v>
                </c:pt>
                <c:pt idx="3544">
                  <c:v>40758</c:v>
                </c:pt>
                <c:pt idx="3545">
                  <c:v>40759</c:v>
                </c:pt>
                <c:pt idx="3546">
                  <c:v>40760</c:v>
                </c:pt>
                <c:pt idx="3547">
                  <c:v>40763</c:v>
                </c:pt>
                <c:pt idx="3548">
                  <c:v>40764</c:v>
                </c:pt>
                <c:pt idx="3549">
                  <c:v>40765</c:v>
                </c:pt>
                <c:pt idx="3550">
                  <c:v>40766</c:v>
                </c:pt>
                <c:pt idx="3551">
                  <c:v>40767</c:v>
                </c:pt>
                <c:pt idx="3552">
                  <c:v>40770</c:v>
                </c:pt>
                <c:pt idx="3553">
                  <c:v>40771</c:v>
                </c:pt>
                <c:pt idx="3554">
                  <c:v>40772</c:v>
                </c:pt>
                <c:pt idx="3555">
                  <c:v>40773</c:v>
                </c:pt>
                <c:pt idx="3556">
                  <c:v>40774</c:v>
                </c:pt>
                <c:pt idx="3557">
                  <c:v>40777</c:v>
                </c:pt>
                <c:pt idx="3558">
                  <c:v>40778</c:v>
                </c:pt>
                <c:pt idx="3559">
                  <c:v>40779</c:v>
                </c:pt>
                <c:pt idx="3560">
                  <c:v>40780</c:v>
                </c:pt>
                <c:pt idx="3561">
                  <c:v>40781</c:v>
                </c:pt>
                <c:pt idx="3562">
                  <c:v>40784</c:v>
                </c:pt>
                <c:pt idx="3563">
                  <c:v>40785</c:v>
                </c:pt>
                <c:pt idx="3564">
                  <c:v>40786</c:v>
                </c:pt>
                <c:pt idx="3565">
                  <c:v>40787</c:v>
                </c:pt>
                <c:pt idx="3566">
                  <c:v>40788</c:v>
                </c:pt>
                <c:pt idx="3567">
                  <c:v>40791</c:v>
                </c:pt>
                <c:pt idx="3568">
                  <c:v>40792</c:v>
                </c:pt>
                <c:pt idx="3569">
                  <c:v>40793</c:v>
                </c:pt>
                <c:pt idx="3570">
                  <c:v>40794</c:v>
                </c:pt>
                <c:pt idx="3571">
                  <c:v>40795</c:v>
                </c:pt>
                <c:pt idx="3572">
                  <c:v>40798</c:v>
                </c:pt>
                <c:pt idx="3573">
                  <c:v>40799</c:v>
                </c:pt>
                <c:pt idx="3574">
                  <c:v>40800</c:v>
                </c:pt>
                <c:pt idx="3575">
                  <c:v>40801</c:v>
                </c:pt>
                <c:pt idx="3576">
                  <c:v>40802</c:v>
                </c:pt>
                <c:pt idx="3577">
                  <c:v>40805</c:v>
                </c:pt>
                <c:pt idx="3578">
                  <c:v>40806</c:v>
                </c:pt>
                <c:pt idx="3579">
                  <c:v>40807</c:v>
                </c:pt>
                <c:pt idx="3580">
                  <c:v>40808</c:v>
                </c:pt>
                <c:pt idx="3581">
                  <c:v>40809</c:v>
                </c:pt>
                <c:pt idx="3582">
                  <c:v>40812</c:v>
                </c:pt>
                <c:pt idx="3583">
                  <c:v>40813</c:v>
                </c:pt>
                <c:pt idx="3584">
                  <c:v>40814</c:v>
                </c:pt>
                <c:pt idx="3585">
                  <c:v>40815</c:v>
                </c:pt>
                <c:pt idx="3586">
                  <c:v>40816</c:v>
                </c:pt>
                <c:pt idx="3587">
                  <c:v>40819</c:v>
                </c:pt>
                <c:pt idx="3588">
                  <c:v>40820</c:v>
                </c:pt>
                <c:pt idx="3589">
                  <c:v>40821</c:v>
                </c:pt>
                <c:pt idx="3590">
                  <c:v>40822</c:v>
                </c:pt>
                <c:pt idx="3591">
                  <c:v>40823</c:v>
                </c:pt>
                <c:pt idx="3592">
                  <c:v>40826</c:v>
                </c:pt>
                <c:pt idx="3593">
                  <c:v>40827</c:v>
                </c:pt>
                <c:pt idx="3594">
                  <c:v>40828</c:v>
                </c:pt>
                <c:pt idx="3595">
                  <c:v>40829</c:v>
                </c:pt>
                <c:pt idx="3596">
                  <c:v>40830</c:v>
                </c:pt>
                <c:pt idx="3597">
                  <c:v>40833</c:v>
                </c:pt>
                <c:pt idx="3598">
                  <c:v>40834</c:v>
                </c:pt>
                <c:pt idx="3599">
                  <c:v>40835</c:v>
                </c:pt>
                <c:pt idx="3600">
                  <c:v>40836</c:v>
                </c:pt>
                <c:pt idx="3601">
                  <c:v>40837</c:v>
                </c:pt>
                <c:pt idx="3602">
                  <c:v>40840</c:v>
                </c:pt>
                <c:pt idx="3603">
                  <c:v>40841</c:v>
                </c:pt>
                <c:pt idx="3604">
                  <c:v>40842</c:v>
                </c:pt>
                <c:pt idx="3605">
                  <c:v>40843</c:v>
                </c:pt>
                <c:pt idx="3606">
                  <c:v>40844</c:v>
                </c:pt>
                <c:pt idx="3607">
                  <c:v>40847</c:v>
                </c:pt>
                <c:pt idx="3608">
                  <c:v>40848</c:v>
                </c:pt>
                <c:pt idx="3609">
                  <c:v>40849</c:v>
                </c:pt>
                <c:pt idx="3610">
                  <c:v>40850</c:v>
                </c:pt>
                <c:pt idx="3611">
                  <c:v>40851</c:v>
                </c:pt>
                <c:pt idx="3612">
                  <c:v>40854</c:v>
                </c:pt>
                <c:pt idx="3613">
                  <c:v>40855</c:v>
                </c:pt>
                <c:pt idx="3614">
                  <c:v>40856</c:v>
                </c:pt>
                <c:pt idx="3615">
                  <c:v>40857</c:v>
                </c:pt>
                <c:pt idx="3616">
                  <c:v>40858</c:v>
                </c:pt>
                <c:pt idx="3617">
                  <c:v>40861</c:v>
                </c:pt>
                <c:pt idx="3618">
                  <c:v>40862</c:v>
                </c:pt>
                <c:pt idx="3619">
                  <c:v>40863</c:v>
                </c:pt>
                <c:pt idx="3620">
                  <c:v>40864</c:v>
                </c:pt>
                <c:pt idx="3621">
                  <c:v>40865</c:v>
                </c:pt>
                <c:pt idx="3622">
                  <c:v>40868</c:v>
                </c:pt>
                <c:pt idx="3623">
                  <c:v>40869</c:v>
                </c:pt>
                <c:pt idx="3624">
                  <c:v>40870</c:v>
                </c:pt>
                <c:pt idx="3625">
                  <c:v>40871</c:v>
                </c:pt>
                <c:pt idx="3626">
                  <c:v>40872</c:v>
                </c:pt>
                <c:pt idx="3627">
                  <c:v>40875</c:v>
                </c:pt>
                <c:pt idx="3628">
                  <c:v>40876</c:v>
                </c:pt>
                <c:pt idx="3629">
                  <c:v>40877</c:v>
                </c:pt>
                <c:pt idx="3630">
                  <c:v>40878</c:v>
                </c:pt>
                <c:pt idx="3631">
                  <c:v>40879</c:v>
                </c:pt>
                <c:pt idx="3632">
                  <c:v>40882</c:v>
                </c:pt>
                <c:pt idx="3633">
                  <c:v>40883</c:v>
                </c:pt>
                <c:pt idx="3634">
                  <c:v>40884</c:v>
                </c:pt>
                <c:pt idx="3635">
                  <c:v>40885</c:v>
                </c:pt>
                <c:pt idx="3636">
                  <c:v>40886</c:v>
                </c:pt>
                <c:pt idx="3637">
                  <c:v>40889</c:v>
                </c:pt>
                <c:pt idx="3638">
                  <c:v>40890</c:v>
                </c:pt>
                <c:pt idx="3639">
                  <c:v>40891</c:v>
                </c:pt>
                <c:pt idx="3640">
                  <c:v>40892</c:v>
                </c:pt>
                <c:pt idx="3641">
                  <c:v>40893</c:v>
                </c:pt>
                <c:pt idx="3642">
                  <c:v>40896</c:v>
                </c:pt>
                <c:pt idx="3643">
                  <c:v>40897</c:v>
                </c:pt>
                <c:pt idx="3644">
                  <c:v>40898</c:v>
                </c:pt>
                <c:pt idx="3645">
                  <c:v>40899</c:v>
                </c:pt>
                <c:pt idx="3646">
                  <c:v>40900</c:v>
                </c:pt>
                <c:pt idx="3647">
                  <c:v>40903</c:v>
                </c:pt>
                <c:pt idx="3648">
                  <c:v>40904</c:v>
                </c:pt>
                <c:pt idx="3649">
                  <c:v>40905</c:v>
                </c:pt>
                <c:pt idx="3650">
                  <c:v>40906</c:v>
                </c:pt>
                <c:pt idx="3651">
                  <c:v>40907</c:v>
                </c:pt>
                <c:pt idx="3652">
                  <c:v>40910</c:v>
                </c:pt>
                <c:pt idx="3653">
                  <c:v>40911</c:v>
                </c:pt>
                <c:pt idx="3654">
                  <c:v>40912</c:v>
                </c:pt>
                <c:pt idx="3655">
                  <c:v>40913</c:v>
                </c:pt>
                <c:pt idx="3656">
                  <c:v>40914</c:v>
                </c:pt>
                <c:pt idx="3657">
                  <c:v>40917</c:v>
                </c:pt>
                <c:pt idx="3658">
                  <c:v>40918</c:v>
                </c:pt>
                <c:pt idx="3659">
                  <c:v>40919</c:v>
                </c:pt>
                <c:pt idx="3660">
                  <c:v>40920</c:v>
                </c:pt>
                <c:pt idx="3661">
                  <c:v>40921</c:v>
                </c:pt>
                <c:pt idx="3662">
                  <c:v>40924</c:v>
                </c:pt>
                <c:pt idx="3663">
                  <c:v>40925</c:v>
                </c:pt>
                <c:pt idx="3664">
                  <c:v>40926</c:v>
                </c:pt>
                <c:pt idx="3665">
                  <c:v>40927</c:v>
                </c:pt>
                <c:pt idx="3666">
                  <c:v>40928</c:v>
                </c:pt>
                <c:pt idx="3667">
                  <c:v>40931</c:v>
                </c:pt>
                <c:pt idx="3668">
                  <c:v>40932</c:v>
                </c:pt>
                <c:pt idx="3669">
                  <c:v>40933</c:v>
                </c:pt>
                <c:pt idx="3670">
                  <c:v>40934</c:v>
                </c:pt>
                <c:pt idx="3671">
                  <c:v>40935</c:v>
                </c:pt>
                <c:pt idx="3672">
                  <c:v>40938</c:v>
                </c:pt>
                <c:pt idx="3673">
                  <c:v>40939</c:v>
                </c:pt>
                <c:pt idx="3674">
                  <c:v>40940</c:v>
                </c:pt>
                <c:pt idx="3675">
                  <c:v>40941</c:v>
                </c:pt>
                <c:pt idx="3676">
                  <c:v>40942</c:v>
                </c:pt>
                <c:pt idx="3677">
                  <c:v>40945</c:v>
                </c:pt>
                <c:pt idx="3678">
                  <c:v>40946</c:v>
                </c:pt>
                <c:pt idx="3679">
                  <c:v>40947</c:v>
                </c:pt>
                <c:pt idx="3680">
                  <c:v>40948</c:v>
                </c:pt>
                <c:pt idx="3681">
                  <c:v>40949</c:v>
                </c:pt>
                <c:pt idx="3682">
                  <c:v>40952</c:v>
                </c:pt>
                <c:pt idx="3683">
                  <c:v>40953</c:v>
                </c:pt>
                <c:pt idx="3684">
                  <c:v>40954</c:v>
                </c:pt>
                <c:pt idx="3685">
                  <c:v>40955</c:v>
                </c:pt>
                <c:pt idx="3686">
                  <c:v>40956</c:v>
                </c:pt>
                <c:pt idx="3687">
                  <c:v>40959</c:v>
                </c:pt>
                <c:pt idx="3688">
                  <c:v>40960</c:v>
                </c:pt>
                <c:pt idx="3689">
                  <c:v>40961</c:v>
                </c:pt>
                <c:pt idx="3690">
                  <c:v>40962</c:v>
                </c:pt>
                <c:pt idx="3691">
                  <c:v>40963</c:v>
                </c:pt>
                <c:pt idx="3692">
                  <c:v>40966</c:v>
                </c:pt>
                <c:pt idx="3693">
                  <c:v>40967</c:v>
                </c:pt>
                <c:pt idx="3694">
                  <c:v>40968</c:v>
                </c:pt>
                <c:pt idx="3695">
                  <c:v>40969</c:v>
                </c:pt>
                <c:pt idx="3696">
                  <c:v>40970</c:v>
                </c:pt>
                <c:pt idx="3697">
                  <c:v>40973</c:v>
                </c:pt>
                <c:pt idx="3698">
                  <c:v>40974</c:v>
                </c:pt>
                <c:pt idx="3699">
                  <c:v>40975</c:v>
                </c:pt>
                <c:pt idx="3700">
                  <c:v>40976</c:v>
                </c:pt>
                <c:pt idx="3701">
                  <c:v>40977</c:v>
                </c:pt>
                <c:pt idx="3702">
                  <c:v>40980</c:v>
                </c:pt>
                <c:pt idx="3703">
                  <c:v>40981</c:v>
                </c:pt>
                <c:pt idx="3704">
                  <c:v>40982</c:v>
                </c:pt>
                <c:pt idx="3705">
                  <c:v>40983</c:v>
                </c:pt>
                <c:pt idx="3706">
                  <c:v>40984</c:v>
                </c:pt>
                <c:pt idx="3707">
                  <c:v>40987</c:v>
                </c:pt>
                <c:pt idx="3708">
                  <c:v>40988</c:v>
                </c:pt>
                <c:pt idx="3709">
                  <c:v>40989</c:v>
                </c:pt>
                <c:pt idx="3710">
                  <c:v>40990</c:v>
                </c:pt>
                <c:pt idx="3711">
                  <c:v>40991</c:v>
                </c:pt>
                <c:pt idx="3712">
                  <c:v>40994</c:v>
                </c:pt>
                <c:pt idx="3713">
                  <c:v>40995</c:v>
                </c:pt>
                <c:pt idx="3714">
                  <c:v>40996</c:v>
                </c:pt>
                <c:pt idx="3715">
                  <c:v>40997</c:v>
                </c:pt>
                <c:pt idx="3716">
                  <c:v>40998</c:v>
                </c:pt>
                <c:pt idx="3717">
                  <c:v>41001</c:v>
                </c:pt>
                <c:pt idx="3718">
                  <c:v>41002</c:v>
                </c:pt>
                <c:pt idx="3719">
                  <c:v>41003</c:v>
                </c:pt>
                <c:pt idx="3720">
                  <c:v>41004</c:v>
                </c:pt>
                <c:pt idx="3721">
                  <c:v>41005</c:v>
                </c:pt>
                <c:pt idx="3722">
                  <c:v>41008</c:v>
                </c:pt>
                <c:pt idx="3723">
                  <c:v>41009</c:v>
                </c:pt>
                <c:pt idx="3724">
                  <c:v>41010</c:v>
                </c:pt>
                <c:pt idx="3725">
                  <c:v>41011</c:v>
                </c:pt>
                <c:pt idx="3726">
                  <c:v>41012</c:v>
                </c:pt>
                <c:pt idx="3727">
                  <c:v>41015</c:v>
                </c:pt>
                <c:pt idx="3728">
                  <c:v>41016</c:v>
                </c:pt>
                <c:pt idx="3729">
                  <c:v>41017</c:v>
                </c:pt>
                <c:pt idx="3730">
                  <c:v>41018</c:v>
                </c:pt>
                <c:pt idx="3731">
                  <c:v>41019</c:v>
                </c:pt>
                <c:pt idx="3732">
                  <c:v>41022</c:v>
                </c:pt>
                <c:pt idx="3733">
                  <c:v>41023</c:v>
                </c:pt>
                <c:pt idx="3734">
                  <c:v>41024</c:v>
                </c:pt>
                <c:pt idx="3735">
                  <c:v>41025</c:v>
                </c:pt>
                <c:pt idx="3736">
                  <c:v>41026</c:v>
                </c:pt>
                <c:pt idx="3737">
                  <c:v>41029</c:v>
                </c:pt>
                <c:pt idx="3738">
                  <c:v>41030</c:v>
                </c:pt>
                <c:pt idx="3739">
                  <c:v>41031</c:v>
                </c:pt>
                <c:pt idx="3740">
                  <c:v>41032</c:v>
                </c:pt>
                <c:pt idx="3741">
                  <c:v>41033</c:v>
                </c:pt>
                <c:pt idx="3742">
                  <c:v>41036</c:v>
                </c:pt>
                <c:pt idx="3743">
                  <c:v>41037</c:v>
                </c:pt>
                <c:pt idx="3744">
                  <c:v>41038</c:v>
                </c:pt>
                <c:pt idx="3745">
                  <c:v>41039</c:v>
                </c:pt>
                <c:pt idx="3746">
                  <c:v>41040</c:v>
                </c:pt>
                <c:pt idx="3747">
                  <c:v>41043</c:v>
                </c:pt>
                <c:pt idx="3748">
                  <c:v>41044</c:v>
                </c:pt>
                <c:pt idx="3749">
                  <c:v>41045</c:v>
                </c:pt>
                <c:pt idx="3750">
                  <c:v>41046</c:v>
                </c:pt>
                <c:pt idx="3751">
                  <c:v>41047</c:v>
                </c:pt>
                <c:pt idx="3752">
                  <c:v>41050</c:v>
                </c:pt>
                <c:pt idx="3753">
                  <c:v>41051</c:v>
                </c:pt>
                <c:pt idx="3754">
                  <c:v>41052</c:v>
                </c:pt>
                <c:pt idx="3755">
                  <c:v>41053</c:v>
                </c:pt>
                <c:pt idx="3756">
                  <c:v>41054</c:v>
                </c:pt>
                <c:pt idx="3757">
                  <c:v>41057</c:v>
                </c:pt>
                <c:pt idx="3758">
                  <c:v>41058</c:v>
                </c:pt>
                <c:pt idx="3759">
                  <c:v>41059</c:v>
                </c:pt>
                <c:pt idx="3760">
                  <c:v>41060</c:v>
                </c:pt>
                <c:pt idx="3761">
                  <c:v>41061</c:v>
                </c:pt>
                <c:pt idx="3762">
                  <c:v>41064</c:v>
                </c:pt>
                <c:pt idx="3763">
                  <c:v>41065</c:v>
                </c:pt>
                <c:pt idx="3764">
                  <c:v>41066</c:v>
                </c:pt>
                <c:pt idx="3765">
                  <c:v>41067</c:v>
                </c:pt>
                <c:pt idx="3766">
                  <c:v>41068</c:v>
                </c:pt>
                <c:pt idx="3767">
                  <c:v>41071</c:v>
                </c:pt>
                <c:pt idx="3768">
                  <c:v>41072</c:v>
                </c:pt>
                <c:pt idx="3769">
                  <c:v>41073</c:v>
                </c:pt>
                <c:pt idx="3770">
                  <c:v>41074</c:v>
                </c:pt>
                <c:pt idx="3771">
                  <c:v>41075</c:v>
                </c:pt>
                <c:pt idx="3772">
                  <c:v>41078</c:v>
                </c:pt>
                <c:pt idx="3773">
                  <c:v>41079</c:v>
                </c:pt>
                <c:pt idx="3774">
                  <c:v>41080</c:v>
                </c:pt>
                <c:pt idx="3775">
                  <c:v>41081</c:v>
                </c:pt>
                <c:pt idx="3776">
                  <c:v>41082</c:v>
                </c:pt>
                <c:pt idx="3777">
                  <c:v>41085</c:v>
                </c:pt>
                <c:pt idx="3778">
                  <c:v>41086</c:v>
                </c:pt>
                <c:pt idx="3779">
                  <c:v>41087</c:v>
                </c:pt>
                <c:pt idx="3780">
                  <c:v>41088</c:v>
                </c:pt>
                <c:pt idx="3781">
                  <c:v>41089</c:v>
                </c:pt>
                <c:pt idx="3782">
                  <c:v>41092</c:v>
                </c:pt>
                <c:pt idx="3783">
                  <c:v>41093</c:v>
                </c:pt>
                <c:pt idx="3784">
                  <c:v>41094</c:v>
                </c:pt>
                <c:pt idx="3785">
                  <c:v>41095</c:v>
                </c:pt>
                <c:pt idx="3786">
                  <c:v>41096</c:v>
                </c:pt>
                <c:pt idx="3787">
                  <c:v>41099</c:v>
                </c:pt>
                <c:pt idx="3788">
                  <c:v>41100</c:v>
                </c:pt>
                <c:pt idx="3789">
                  <c:v>41101</c:v>
                </c:pt>
                <c:pt idx="3790">
                  <c:v>41102</c:v>
                </c:pt>
                <c:pt idx="3791">
                  <c:v>41103</c:v>
                </c:pt>
                <c:pt idx="3792">
                  <c:v>41106</c:v>
                </c:pt>
                <c:pt idx="3793">
                  <c:v>41107</c:v>
                </c:pt>
                <c:pt idx="3794">
                  <c:v>41108</c:v>
                </c:pt>
                <c:pt idx="3795">
                  <c:v>41109</c:v>
                </c:pt>
                <c:pt idx="3796">
                  <c:v>41110</c:v>
                </c:pt>
                <c:pt idx="3797">
                  <c:v>41113</c:v>
                </c:pt>
                <c:pt idx="3798">
                  <c:v>41114</c:v>
                </c:pt>
                <c:pt idx="3799">
                  <c:v>41115</c:v>
                </c:pt>
                <c:pt idx="3800">
                  <c:v>41116</c:v>
                </c:pt>
                <c:pt idx="3801">
                  <c:v>41117</c:v>
                </c:pt>
                <c:pt idx="3802">
                  <c:v>41120</c:v>
                </c:pt>
                <c:pt idx="3803">
                  <c:v>41121</c:v>
                </c:pt>
                <c:pt idx="3804">
                  <c:v>41122</c:v>
                </c:pt>
                <c:pt idx="3805">
                  <c:v>41123</c:v>
                </c:pt>
                <c:pt idx="3806">
                  <c:v>41124</c:v>
                </c:pt>
                <c:pt idx="3807">
                  <c:v>41127</c:v>
                </c:pt>
                <c:pt idx="3808">
                  <c:v>41128</c:v>
                </c:pt>
                <c:pt idx="3809">
                  <c:v>41129</c:v>
                </c:pt>
                <c:pt idx="3810">
                  <c:v>41130</c:v>
                </c:pt>
                <c:pt idx="3811">
                  <c:v>41131</c:v>
                </c:pt>
                <c:pt idx="3812">
                  <c:v>41134</c:v>
                </c:pt>
                <c:pt idx="3813">
                  <c:v>41135</c:v>
                </c:pt>
                <c:pt idx="3814">
                  <c:v>41136</c:v>
                </c:pt>
                <c:pt idx="3815">
                  <c:v>41137</c:v>
                </c:pt>
                <c:pt idx="3816">
                  <c:v>41138</c:v>
                </c:pt>
                <c:pt idx="3817">
                  <c:v>41141</c:v>
                </c:pt>
                <c:pt idx="3818">
                  <c:v>41142</c:v>
                </c:pt>
                <c:pt idx="3819">
                  <c:v>41143</c:v>
                </c:pt>
                <c:pt idx="3820">
                  <c:v>41144</c:v>
                </c:pt>
                <c:pt idx="3821">
                  <c:v>41145</c:v>
                </c:pt>
                <c:pt idx="3822">
                  <c:v>41148</c:v>
                </c:pt>
                <c:pt idx="3823">
                  <c:v>41149</c:v>
                </c:pt>
                <c:pt idx="3824">
                  <c:v>41150</c:v>
                </c:pt>
                <c:pt idx="3825">
                  <c:v>41151</c:v>
                </c:pt>
                <c:pt idx="3826">
                  <c:v>41152</c:v>
                </c:pt>
                <c:pt idx="3827">
                  <c:v>41155</c:v>
                </c:pt>
                <c:pt idx="3828">
                  <c:v>41156</c:v>
                </c:pt>
                <c:pt idx="3829">
                  <c:v>41157</c:v>
                </c:pt>
                <c:pt idx="3830">
                  <c:v>41158</c:v>
                </c:pt>
                <c:pt idx="3831">
                  <c:v>41159</c:v>
                </c:pt>
                <c:pt idx="3832">
                  <c:v>41162</c:v>
                </c:pt>
                <c:pt idx="3833">
                  <c:v>41163</c:v>
                </c:pt>
                <c:pt idx="3834">
                  <c:v>41164</c:v>
                </c:pt>
                <c:pt idx="3835">
                  <c:v>41165</c:v>
                </c:pt>
                <c:pt idx="3836">
                  <c:v>41166</c:v>
                </c:pt>
                <c:pt idx="3837">
                  <c:v>41169</c:v>
                </c:pt>
                <c:pt idx="3838">
                  <c:v>41170</c:v>
                </c:pt>
                <c:pt idx="3839">
                  <c:v>41171</c:v>
                </c:pt>
                <c:pt idx="3840">
                  <c:v>41172</c:v>
                </c:pt>
                <c:pt idx="3841">
                  <c:v>41173</c:v>
                </c:pt>
                <c:pt idx="3842">
                  <c:v>41176</c:v>
                </c:pt>
                <c:pt idx="3843">
                  <c:v>41177</c:v>
                </c:pt>
                <c:pt idx="3844">
                  <c:v>41178</c:v>
                </c:pt>
                <c:pt idx="3845">
                  <c:v>41179</c:v>
                </c:pt>
                <c:pt idx="3846">
                  <c:v>41180</c:v>
                </c:pt>
                <c:pt idx="3847">
                  <c:v>41183</c:v>
                </c:pt>
                <c:pt idx="3848">
                  <c:v>41184</c:v>
                </c:pt>
                <c:pt idx="3849">
                  <c:v>41185</c:v>
                </c:pt>
                <c:pt idx="3850">
                  <c:v>41186</c:v>
                </c:pt>
                <c:pt idx="3851">
                  <c:v>41187</c:v>
                </c:pt>
                <c:pt idx="3852">
                  <c:v>41190</c:v>
                </c:pt>
                <c:pt idx="3853">
                  <c:v>41191</c:v>
                </c:pt>
                <c:pt idx="3854">
                  <c:v>41192</c:v>
                </c:pt>
                <c:pt idx="3855">
                  <c:v>41193</c:v>
                </c:pt>
                <c:pt idx="3856">
                  <c:v>41194</c:v>
                </c:pt>
                <c:pt idx="3857">
                  <c:v>41197</c:v>
                </c:pt>
                <c:pt idx="3858">
                  <c:v>41198</c:v>
                </c:pt>
                <c:pt idx="3859">
                  <c:v>41199</c:v>
                </c:pt>
                <c:pt idx="3860">
                  <c:v>41200</c:v>
                </c:pt>
                <c:pt idx="3861">
                  <c:v>41201</c:v>
                </c:pt>
                <c:pt idx="3862">
                  <c:v>41204</c:v>
                </c:pt>
                <c:pt idx="3863">
                  <c:v>41205</c:v>
                </c:pt>
                <c:pt idx="3864">
                  <c:v>41206</c:v>
                </c:pt>
                <c:pt idx="3865">
                  <c:v>41207</c:v>
                </c:pt>
                <c:pt idx="3866">
                  <c:v>41208</c:v>
                </c:pt>
                <c:pt idx="3867">
                  <c:v>41211</c:v>
                </c:pt>
                <c:pt idx="3868">
                  <c:v>41212</c:v>
                </c:pt>
                <c:pt idx="3869">
                  <c:v>41213</c:v>
                </c:pt>
                <c:pt idx="3870">
                  <c:v>41214</c:v>
                </c:pt>
                <c:pt idx="3871">
                  <c:v>41215</c:v>
                </c:pt>
                <c:pt idx="3872">
                  <c:v>41218</c:v>
                </c:pt>
                <c:pt idx="3873">
                  <c:v>41219</c:v>
                </c:pt>
                <c:pt idx="3874">
                  <c:v>41220</c:v>
                </c:pt>
                <c:pt idx="3875">
                  <c:v>41221</c:v>
                </c:pt>
                <c:pt idx="3876">
                  <c:v>41222</c:v>
                </c:pt>
                <c:pt idx="3877">
                  <c:v>41225</c:v>
                </c:pt>
                <c:pt idx="3878">
                  <c:v>41226</c:v>
                </c:pt>
                <c:pt idx="3879">
                  <c:v>41227</c:v>
                </c:pt>
                <c:pt idx="3880">
                  <c:v>41228</c:v>
                </c:pt>
                <c:pt idx="3881">
                  <c:v>41229</c:v>
                </c:pt>
                <c:pt idx="3882">
                  <c:v>41232</c:v>
                </c:pt>
                <c:pt idx="3883">
                  <c:v>41233</c:v>
                </c:pt>
                <c:pt idx="3884">
                  <c:v>41234</c:v>
                </c:pt>
                <c:pt idx="3885">
                  <c:v>41235</c:v>
                </c:pt>
                <c:pt idx="3886">
                  <c:v>41236</c:v>
                </c:pt>
                <c:pt idx="3887">
                  <c:v>41239</c:v>
                </c:pt>
                <c:pt idx="3888">
                  <c:v>41240</c:v>
                </c:pt>
                <c:pt idx="3889">
                  <c:v>41241</c:v>
                </c:pt>
                <c:pt idx="3890">
                  <c:v>41242</c:v>
                </c:pt>
                <c:pt idx="3891">
                  <c:v>41243</c:v>
                </c:pt>
                <c:pt idx="3892">
                  <c:v>41246</c:v>
                </c:pt>
                <c:pt idx="3893">
                  <c:v>41247</c:v>
                </c:pt>
                <c:pt idx="3894">
                  <c:v>41248</c:v>
                </c:pt>
                <c:pt idx="3895">
                  <c:v>41249</c:v>
                </c:pt>
                <c:pt idx="3896">
                  <c:v>41250</c:v>
                </c:pt>
                <c:pt idx="3897">
                  <c:v>41253</c:v>
                </c:pt>
                <c:pt idx="3898">
                  <c:v>41254</c:v>
                </c:pt>
                <c:pt idx="3899">
                  <c:v>41255</c:v>
                </c:pt>
                <c:pt idx="3900">
                  <c:v>41256</c:v>
                </c:pt>
                <c:pt idx="3901">
                  <c:v>41257</c:v>
                </c:pt>
                <c:pt idx="3902">
                  <c:v>41260</c:v>
                </c:pt>
                <c:pt idx="3903">
                  <c:v>41261</c:v>
                </c:pt>
                <c:pt idx="3904">
                  <c:v>41262</c:v>
                </c:pt>
                <c:pt idx="3905">
                  <c:v>41263</c:v>
                </c:pt>
                <c:pt idx="3906">
                  <c:v>41264</c:v>
                </c:pt>
                <c:pt idx="3907">
                  <c:v>41267</c:v>
                </c:pt>
                <c:pt idx="3908">
                  <c:v>41268</c:v>
                </c:pt>
                <c:pt idx="3909">
                  <c:v>41269</c:v>
                </c:pt>
                <c:pt idx="3910">
                  <c:v>41270</c:v>
                </c:pt>
                <c:pt idx="3911">
                  <c:v>41271</c:v>
                </c:pt>
                <c:pt idx="3912">
                  <c:v>41274</c:v>
                </c:pt>
                <c:pt idx="3913">
                  <c:v>41275</c:v>
                </c:pt>
                <c:pt idx="3914">
                  <c:v>41276</c:v>
                </c:pt>
                <c:pt idx="3915">
                  <c:v>41277</c:v>
                </c:pt>
                <c:pt idx="3916">
                  <c:v>41278</c:v>
                </c:pt>
                <c:pt idx="3917">
                  <c:v>41281</c:v>
                </c:pt>
                <c:pt idx="3918">
                  <c:v>41282</c:v>
                </c:pt>
                <c:pt idx="3919">
                  <c:v>41283</c:v>
                </c:pt>
                <c:pt idx="3920">
                  <c:v>41284</c:v>
                </c:pt>
                <c:pt idx="3921">
                  <c:v>41285</c:v>
                </c:pt>
                <c:pt idx="3922">
                  <c:v>41288</c:v>
                </c:pt>
                <c:pt idx="3923">
                  <c:v>41289</c:v>
                </c:pt>
                <c:pt idx="3924">
                  <c:v>41290</c:v>
                </c:pt>
                <c:pt idx="3925">
                  <c:v>41291</c:v>
                </c:pt>
                <c:pt idx="3926">
                  <c:v>41292</c:v>
                </c:pt>
                <c:pt idx="3927">
                  <c:v>41295</c:v>
                </c:pt>
                <c:pt idx="3928">
                  <c:v>41296</c:v>
                </c:pt>
                <c:pt idx="3929">
                  <c:v>41297</c:v>
                </c:pt>
                <c:pt idx="3930">
                  <c:v>41298</c:v>
                </c:pt>
                <c:pt idx="3931">
                  <c:v>41299</c:v>
                </c:pt>
                <c:pt idx="3932">
                  <c:v>41302</c:v>
                </c:pt>
                <c:pt idx="3933">
                  <c:v>41303</c:v>
                </c:pt>
                <c:pt idx="3934">
                  <c:v>41304</c:v>
                </c:pt>
                <c:pt idx="3935">
                  <c:v>41305</c:v>
                </c:pt>
                <c:pt idx="3936">
                  <c:v>41306</c:v>
                </c:pt>
                <c:pt idx="3937">
                  <c:v>41309</c:v>
                </c:pt>
                <c:pt idx="3938">
                  <c:v>41310</c:v>
                </c:pt>
                <c:pt idx="3939">
                  <c:v>41311</c:v>
                </c:pt>
                <c:pt idx="3940">
                  <c:v>41312</c:v>
                </c:pt>
                <c:pt idx="3941">
                  <c:v>41313</c:v>
                </c:pt>
                <c:pt idx="3942">
                  <c:v>41316</c:v>
                </c:pt>
                <c:pt idx="3943">
                  <c:v>41317</c:v>
                </c:pt>
                <c:pt idx="3944">
                  <c:v>41318</c:v>
                </c:pt>
                <c:pt idx="3945">
                  <c:v>41319</c:v>
                </c:pt>
                <c:pt idx="3946">
                  <c:v>41320</c:v>
                </c:pt>
                <c:pt idx="3947">
                  <c:v>41323</c:v>
                </c:pt>
                <c:pt idx="3948">
                  <c:v>41324</c:v>
                </c:pt>
                <c:pt idx="3949">
                  <c:v>41325</c:v>
                </c:pt>
                <c:pt idx="3950">
                  <c:v>41326</c:v>
                </c:pt>
                <c:pt idx="3951">
                  <c:v>41327</c:v>
                </c:pt>
                <c:pt idx="3952">
                  <c:v>41330</c:v>
                </c:pt>
                <c:pt idx="3953">
                  <c:v>41331</c:v>
                </c:pt>
                <c:pt idx="3954">
                  <c:v>41332</c:v>
                </c:pt>
                <c:pt idx="3955">
                  <c:v>41333</c:v>
                </c:pt>
                <c:pt idx="3956">
                  <c:v>41334</c:v>
                </c:pt>
                <c:pt idx="3957">
                  <c:v>41337</c:v>
                </c:pt>
                <c:pt idx="3958">
                  <c:v>41338</c:v>
                </c:pt>
                <c:pt idx="3959">
                  <c:v>41339</c:v>
                </c:pt>
                <c:pt idx="3960">
                  <c:v>41340</c:v>
                </c:pt>
                <c:pt idx="3961">
                  <c:v>41341</c:v>
                </c:pt>
                <c:pt idx="3962">
                  <c:v>41344</c:v>
                </c:pt>
                <c:pt idx="3963">
                  <c:v>41345</c:v>
                </c:pt>
                <c:pt idx="3964">
                  <c:v>41346</c:v>
                </c:pt>
                <c:pt idx="3965">
                  <c:v>41347</c:v>
                </c:pt>
                <c:pt idx="3966">
                  <c:v>41348</c:v>
                </c:pt>
                <c:pt idx="3967">
                  <c:v>41351</c:v>
                </c:pt>
                <c:pt idx="3968">
                  <c:v>41352</c:v>
                </c:pt>
                <c:pt idx="3969">
                  <c:v>41353</c:v>
                </c:pt>
                <c:pt idx="3970">
                  <c:v>41354</c:v>
                </c:pt>
                <c:pt idx="3971">
                  <c:v>41355</c:v>
                </c:pt>
                <c:pt idx="3972">
                  <c:v>41358</c:v>
                </c:pt>
                <c:pt idx="3973">
                  <c:v>41359</c:v>
                </c:pt>
                <c:pt idx="3974">
                  <c:v>41360</c:v>
                </c:pt>
                <c:pt idx="3975">
                  <c:v>41361</c:v>
                </c:pt>
                <c:pt idx="3976">
                  <c:v>41362</c:v>
                </c:pt>
                <c:pt idx="3977">
                  <c:v>41365</c:v>
                </c:pt>
                <c:pt idx="3978">
                  <c:v>41366</c:v>
                </c:pt>
                <c:pt idx="3979">
                  <c:v>41367</c:v>
                </c:pt>
                <c:pt idx="3980">
                  <c:v>41368</c:v>
                </c:pt>
                <c:pt idx="3981">
                  <c:v>41369</c:v>
                </c:pt>
                <c:pt idx="3982">
                  <c:v>41372</c:v>
                </c:pt>
                <c:pt idx="3983">
                  <c:v>41373</c:v>
                </c:pt>
                <c:pt idx="3984">
                  <c:v>41374</c:v>
                </c:pt>
                <c:pt idx="3985">
                  <c:v>41375</c:v>
                </c:pt>
                <c:pt idx="3986">
                  <c:v>41376</c:v>
                </c:pt>
                <c:pt idx="3987">
                  <c:v>41379</c:v>
                </c:pt>
                <c:pt idx="3988">
                  <c:v>41380</c:v>
                </c:pt>
                <c:pt idx="3989">
                  <c:v>41381</c:v>
                </c:pt>
                <c:pt idx="3990">
                  <c:v>41382</c:v>
                </c:pt>
                <c:pt idx="3991">
                  <c:v>41383</c:v>
                </c:pt>
                <c:pt idx="3992">
                  <c:v>41386</c:v>
                </c:pt>
                <c:pt idx="3993">
                  <c:v>41387</c:v>
                </c:pt>
                <c:pt idx="3994">
                  <c:v>41388</c:v>
                </c:pt>
                <c:pt idx="3995">
                  <c:v>41389</c:v>
                </c:pt>
                <c:pt idx="3996">
                  <c:v>41390</c:v>
                </c:pt>
                <c:pt idx="3997">
                  <c:v>41393</c:v>
                </c:pt>
                <c:pt idx="3998">
                  <c:v>41394</c:v>
                </c:pt>
                <c:pt idx="3999">
                  <c:v>41395</c:v>
                </c:pt>
                <c:pt idx="4000">
                  <c:v>41396</c:v>
                </c:pt>
                <c:pt idx="4001">
                  <c:v>41397</c:v>
                </c:pt>
                <c:pt idx="4002">
                  <c:v>41400</c:v>
                </c:pt>
                <c:pt idx="4003">
                  <c:v>41401</c:v>
                </c:pt>
                <c:pt idx="4004">
                  <c:v>41402</c:v>
                </c:pt>
                <c:pt idx="4005">
                  <c:v>41403</c:v>
                </c:pt>
                <c:pt idx="4006">
                  <c:v>41404</c:v>
                </c:pt>
                <c:pt idx="4007">
                  <c:v>41407</c:v>
                </c:pt>
                <c:pt idx="4008">
                  <c:v>41408</c:v>
                </c:pt>
                <c:pt idx="4009">
                  <c:v>41409</c:v>
                </c:pt>
                <c:pt idx="4010">
                  <c:v>41410</c:v>
                </c:pt>
                <c:pt idx="4011">
                  <c:v>41411</c:v>
                </c:pt>
                <c:pt idx="4012">
                  <c:v>41414</c:v>
                </c:pt>
                <c:pt idx="4013">
                  <c:v>41415</c:v>
                </c:pt>
                <c:pt idx="4014">
                  <c:v>41416</c:v>
                </c:pt>
                <c:pt idx="4015">
                  <c:v>41417</c:v>
                </c:pt>
                <c:pt idx="4016">
                  <c:v>41418</c:v>
                </c:pt>
                <c:pt idx="4017">
                  <c:v>41421</c:v>
                </c:pt>
                <c:pt idx="4018">
                  <c:v>41422</c:v>
                </c:pt>
                <c:pt idx="4019">
                  <c:v>41423</c:v>
                </c:pt>
                <c:pt idx="4020">
                  <c:v>41424</c:v>
                </c:pt>
                <c:pt idx="4021">
                  <c:v>41425</c:v>
                </c:pt>
                <c:pt idx="4022">
                  <c:v>41428</c:v>
                </c:pt>
                <c:pt idx="4023">
                  <c:v>41429</c:v>
                </c:pt>
                <c:pt idx="4024">
                  <c:v>41430</c:v>
                </c:pt>
                <c:pt idx="4025">
                  <c:v>41431</c:v>
                </c:pt>
                <c:pt idx="4026">
                  <c:v>41432</c:v>
                </c:pt>
                <c:pt idx="4027">
                  <c:v>41435</c:v>
                </c:pt>
                <c:pt idx="4028">
                  <c:v>41436</c:v>
                </c:pt>
                <c:pt idx="4029">
                  <c:v>41437</c:v>
                </c:pt>
                <c:pt idx="4030">
                  <c:v>41438</c:v>
                </c:pt>
                <c:pt idx="4031">
                  <c:v>41439</c:v>
                </c:pt>
                <c:pt idx="4032">
                  <c:v>41442</c:v>
                </c:pt>
                <c:pt idx="4033">
                  <c:v>41443</c:v>
                </c:pt>
                <c:pt idx="4034">
                  <c:v>41444</c:v>
                </c:pt>
                <c:pt idx="4035">
                  <c:v>41445</c:v>
                </c:pt>
                <c:pt idx="4036">
                  <c:v>41446</c:v>
                </c:pt>
                <c:pt idx="4037">
                  <c:v>41449</c:v>
                </c:pt>
                <c:pt idx="4038">
                  <c:v>41450</c:v>
                </c:pt>
                <c:pt idx="4039">
                  <c:v>41451</c:v>
                </c:pt>
                <c:pt idx="4040">
                  <c:v>41452</c:v>
                </c:pt>
                <c:pt idx="4041">
                  <c:v>41453</c:v>
                </c:pt>
                <c:pt idx="4042">
                  <c:v>41456</c:v>
                </c:pt>
                <c:pt idx="4043">
                  <c:v>41457</c:v>
                </c:pt>
                <c:pt idx="4044">
                  <c:v>41458</c:v>
                </c:pt>
                <c:pt idx="4045">
                  <c:v>41459</c:v>
                </c:pt>
                <c:pt idx="4046">
                  <c:v>41460</c:v>
                </c:pt>
                <c:pt idx="4047">
                  <c:v>41463</c:v>
                </c:pt>
                <c:pt idx="4048">
                  <c:v>41464</c:v>
                </c:pt>
                <c:pt idx="4049">
                  <c:v>41465</c:v>
                </c:pt>
                <c:pt idx="4050">
                  <c:v>41466</c:v>
                </c:pt>
                <c:pt idx="4051">
                  <c:v>41467</c:v>
                </c:pt>
                <c:pt idx="4052">
                  <c:v>41470</c:v>
                </c:pt>
                <c:pt idx="4053">
                  <c:v>41471</c:v>
                </c:pt>
                <c:pt idx="4054">
                  <c:v>41472</c:v>
                </c:pt>
                <c:pt idx="4055">
                  <c:v>41473</c:v>
                </c:pt>
                <c:pt idx="4056">
                  <c:v>41474</c:v>
                </c:pt>
                <c:pt idx="4057">
                  <c:v>41477</c:v>
                </c:pt>
                <c:pt idx="4058">
                  <c:v>41478</c:v>
                </c:pt>
                <c:pt idx="4059">
                  <c:v>41479</c:v>
                </c:pt>
                <c:pt idx="4060">
                  <c:v>41480</c:v>
                </c:pt>
                <c:pt idx="4061">
                  <c:v>41481</c:v>
                </c:pt>
                <c:pt idx="4062">
                  <c:v>41484</c:v>
                </c:pt>
                <c:pt idx="4063">
                  <c:v>41485</c:v>
                </c:pt>
                <c:pt idx="4064">
                  <c:v>41486</c:v>
                </c:pt>
                <c:pt idx="4065">
                  <c:v>41487</c:v>
                </c:pt>
                <c:pt idx="4066">
                  <c:v>41488</c:v>
                </c:pt>
                <c:pt idx="4067">
                  <c:v>41491</c:v>
                </c:pt>
                <c:pt idx="4068">
                  <c:v>41492</c:v>
                </c:pt>
                <c:pt idx="4069">
                  <c:v>41493</c:v>
                </c:pt>
                <c:pt idx="4070">
                  <c:v>41494</c:v>
                </c:pt>
                <c:pt idx="4071">
                  <c:v>41495</c:v>
                </c:pt>
                <c:pt idx="4072">
                  <c:v>41498</c:v>
                </c:pt>
                <c:pt idx="4073">
                  <c:v>41499</c:v>
                </c:pt>
                <c:pt idx="4074">
                  <c:v>41500</c:v>
                </c:pt>
                <c:pt idx="4075">
                  <c:v>41501</c:v>
                </c:pt>
                <c:pt idx="4076">
                  <c:v>41502</c:v>
                </c:pt>
                <c:pt idx="4077">
                  <c:v>41505</c:v>
                </c:pt>
                <c:pt idx="4078">
                  <c:v>41506</c:v>
                </c:pt>
                <c:pt idx="4079">
                  <c:v>41507</c:v>
                </c:pt>
                <c:pt idx="4080">
                  <c:v>41508</c:v>
                </c:pt>
                <c:pt idx="4081">
                  <c:v>41509</c:v>
                </c:pt>
                <c:pt idx="4082">
                  <c:v>41512</c:v>
                </c:pt>
                <c:pt idx="4083">
                  <c:v>41513</c:v>
                </c:pt>
                <c:pt idx="4084">
                  <c:v>41514</c:v>
                </c:pt>
                <c:pt idx="4085">
                  <c:v>41515</c:v>
                </c:pt>
                <c:pt idx="4086">
                  <c:v>41516</c:v>
                </c:pt>
                <c:pt idx="4087">
                  <c:v>41519</c:v>
                </c:pt>
                <c:pt idx="4088">
                  <c:v>41520</c:v>
                </c:pt>
                <c:pt idx="4089">
                  <c:v>41521</c:v>
                </c:pt>
                <c:pt idx="4090">
                  <c:v>41522</c:v>
                </c:pt>
                <c:pt idx="4091">
                  <c:v>41523</c:v>
                </c:pt>
                <c:pt idx="4092">
                  <c:v>41526</c:v>
                </c:pt>
                <c:pt idx="4093">
                  <c:v>41527</c:v>
                </c:pt>
                <c:pt idx="4094">
                  <c:v>41528</c:v>
                </c:pt>
                <c:pt idx="4095">
                  <c:v>41529</c:v>
                </c:pt>
                <c:pt idx="4096">
                  <c:v>41530</c:v>
                </c:pt>
                <c:pt idx="4097">
                  <c:v>41533</c:v>
                </c:pt>
                <c:pt idx="4098">
                  <c:v>41534</c:v>
                </c:pt>
                <c:pt idx="4099">
                  <c:v>41535</c:v>
                </c:pt>
                <c:pt idx="4100">
                  <c:v>41536</c:v>
                </c:pt>
                <c:pt idx="4101">
                  <c:v>41537</c:v>
                </c:pt>
                <c:pt idx="4102">
                  <c:v>41540</c:v>
                </c:pt>
                <c:pt idx="4103">
                  <c:v>41541</c:v>
                </c:pt>
                <c:pt idx="4104">
                  <c:v>41542</c:v>
                </c:pt>
                <c:pt idx="4105">
                  <c:v>41543</c:v>
                </c:pt>
                <c:pt idx="4106">
                  <c:v>41544</c:v>
                </c:pt>
                <c:pt idx="4107">
                  <c:v>41547</c:v>
                </c:pt>
                <c:pt idx="4108">
                  <c:v>41548</c:v>
                </c:pt>
                <c:pt idx="4109">
                  <c:v>41549</c:v>
                </c:pt>
                <c:pt idx="4110">
                  <c:v>41550</c:v>
                </c:pt>
                <c:pt idx="4111">
                  <c:v>41551</c:v>
                </c:pt>
                <c:pt idx="4112">
                  <c:v>41554</c:v>
                </c:pt>
                <c:pt idx="4113">
                  <c:v>41555</c:v>
                </c:pt>
                <c:pt idx="4114">
                  <c:v>41556</c:v>
                </c:pt>
                <c:pt idx="4115">
                  <c:v>41557</c:v>
                </c:pt>
                <c:pt idx="4116">
                  <c:v>41558</c:v>
                </c:pt>
                <c:pt idx="4117">
                  <c:v>41561</c:v>
                </c:pt>
                <c:pt idx="4118">
                  <c:v>41562</c:v>
                </c:pt>
                <c:pt idx="4119">
                  <c:v>41563</c:v>
                </c:pt>
                <c:pt idx="4120">
                  <c:v>41564</c:v>
                </c:pt>
                <c:pt idx="4121">
                  <c:v>41565</c:v>
                </c:pt>
                <c:pt idx="4122">
                  <c:v>41568</c:v>
                </c:pt>
                <c:pt idx="4123">
                  <c:v>41569</c:v>
                </c:pt>
                <c:pt idx="4124">
                  <c:v>41570</c:v>
                </c:pt>
                <c:pt idx="4125">
                  <c:v>41571</c:v>
                </c:pt>
                <c:pt idx="4126">
                  <c:v>41572</c:v>
                </c:pt>
                <c:pt idx="4127">
                  <c:v>41575</c:v>
                </c:pt>
                <c:pt idx="4128">
                  <c:v>41576</c:v>
                </c:pt>
                <c:pt idx="4129">
                  <c:v>41577</c:v>
                </c:pt>
                <c:pt idx="4130">
                  <c:v>41578</c:v>
                </c:pt>
                <c:pt idx="4131">
                  <c:v>41579</c:v>
                </c:pt>
                <c:pt idx="4132">
                  <c:v>41582</c:v>
                </c:pt>
                <c:pt idx="4133">
                  <c:v>41583</c:v>
                </c:pt>
                <c:pt idx="4134">
                  <c:v>41584</c:v>
                </c:pt>
                <c:pt idx="4135">
                  <c:v>41585</c:v>
                </c:pt>
                <c:pt idx="4136">
                  <c:v>41586</c:v>
                </c:pt>
                <c:pt idx="4137">
                  <c:v>41589</c:v>
                </c:pt>
                <c:pt idx="4138">
                  <c:v>41590</c:v>
                </c:pt>
                <c:pt idx="4139">
                  <c:v>41591</c:v>
                </c:pt>
                <c:pt idx="4140">
                  <c:v>41592</c:v>
                </c:pt>
                <c:pt idx="4141">
                  <c:v>41593</c:v>
                </c:pt>
                <c:pt idx="4142">
                  <c:v>41596</c:v>
                </c:pt>
                <c:pt idx="4143">
                  <c:v>41597</c:v>
                </c:pt>
                <c:pt idx="4144">
                  <c:v>41598</c:v>
                </c:pt>
                <c:pt idx="4145">
                  <c:v>41599</c:v>
                </c:pt>
                <c:pt idx="4146">
                  <c:v>41600</c:v>
                </c:pt>
                <c:pt idx="4147">
                  <c:v>41603</c:v>
                </c:pt>
                <c:pt idx="4148">
                  <c:v>41604</c:v>
                </c:pt>
                <c:pt idx="4149">
                  <c:v>41605</c:v>
                </c:pt>
                <c:pt idx="4150">
                  <c:v>41606</c:v>
                </c:pt>
                <c:pt idx="4151">
                  <c:v>41607</c:v>
                </c:pt>
                <c:pt idx="4152">
                  <c:v>41610</c:v>
                </c:pt>
                <c:pt idx="4153">
                  <c:v>41611</c:v>
                </c:pt>
                <c:pt idx="4154">
                  <c:v>41612</c:v>
                </c:pt>
                <c:pt idx="4155">
                  <c:v>41613</c:v>
                </c:pt>
                <c:pt idx="4156">
                  <c:v>41614</c:v>
                </c:pt>
                <c:pt idx="4157">
                  <c:v>41617</c:v>
                </c:pt>
                <c:pt idx="4158">
                  <c:v>41618</c:v>
                </c:pt>
                <c:pt idx="4159">
                  <c:v>41619</c:v>
                </c:pt>
                <c:pt idx="4160">
                  <c:v>41620</c:v>
                </c:pt>
                <c:pt idx="4161">
                  <c:v>41621</c:v>
                </c:pt>
                <c:pt idx="4162">
                  <c:v>41624</c:v>
                </c:pt>
                <c:pt idx="4163">
                  <c:v>41625</c:v>
                </c:pt>
                <c:pt idx="4164">
                  <c:v>41626</c:v>
                </c:pt>
                <c:pt idx="4165">
                  <c:v>41627</c:v>
                </c:pt>
                <c:pt idx="4166">
                  <c:v>41628</c:v>
                </c:pt>
                <c:pt idx="4167">
                  <c:v>41631</c:v>
                </c:pt>
                <c:pt idx="4168">
                  <c:v>41632</c:v>
                </c:pt>
                <c:pt idx="4169">
                  <c:v>41633</c:v>
                </c:pt>
                <c:pt idx="4170">
                  <c:v>41634</c:v>
                </c:pt>
                <c:pt idx="4171">
                  <c:v>41635</c:v>
                </c:pt>
                <c:pt idx="4172">
                  <c:v>41638</c:v>
                </c:pt>
                <c:pt idx="4173">
                  <c:v>41639</c:v>
                </c:pt>
                <c:pt idx="4174">
                  <c:v>41640</c:v>
                </c:pt>
                <c:pt idx="4175">
                  <c:v>41641</c:v>
                </c:pt>
                <c:pt idx="4176">
                  <c:v>41642</c:v>
                </c:pt>
                <c:pt idx="4177">
                  <c:v>41645</c:v>
                </c:pt>
                <c:pt idx="4178">
                  <c:v>41646</c:v>
                </c:pt>
                <c:pt idx="4179">
                  <c:v>41647</c:v>
                </c:pt>
                <c:pt idx="4180">
                  <c:v>41648</c:v>
                </c:pt>
                <c:pt idx="4181">
                  <c:v>41649</c:v>
                </c:pt>
                <c:pt idx="4182">
                  <c:v>41652</c:v>
                </c:pt>
                <c:pt idx="4183">
                  <c:v>41653</c:v>
                </c:pt>
                <c:pt idx="4184">
                  <c:v>41654</c:v>
                </c:pt>
                <c:pt idx="4185">
                  <c:v>41655</c:v>
                </c:pt>
                <c:pt idx="4186">
                  <c:v>41656</c:v>
                </c:pt>
                <c:pt idx="4187">
                  <c:v>41659</c:v>
                </c:pt>
                <c:pt idx="4188">
                  <c:v>41660</c:v>
                </c:pt>
                <c:pt idx="4189">
                  <c:v>41661</c:v>
                </c:pt>
                <c:pt idx="4190">
                  <c:v>41662</c:v>
                </c:pt>
                <c:pt idx="4191">
                  <c:v>41663</c:v>
                </c:pt>
                <c:pt idx="4192">
                  <c:v>41666</c:v>
                </c:pt>
                <c:pt idx="4193">
                  <c:v>41667</c:v>
                </c:pt>
                <c:pt idx="4194">
                  <c:v>41668</c:v>
                </c:pt>
                <c:pt idx="4195">
                  <c:v>41669</c:v>
                </c:pt>
                <c:pt idx="4196">
                  <c:v>41670</c:v>
                </c:pt>
                <c:pt idx="4197">
                  <c:v>41673</c:v>
                </c:pt>
                <c:pt idx="4198">
                  <c:v>41674</c:v>
                </c:pt>
                <c:pt idx="4199">
                  <c:v>41675</c:v>
                </c:pt>
                <c:pt idx="4200">
                  <c:v>41676</c:v>
                </c:pt>
                <c:pt idx="4201">
                  <c:v>41677</c:v>
                </c:pt>
                <c:pt idx="4202">
                  <c:v>41680</c:v>
                </c:pt>
                <c:pt idx="4203">
                  <c:v>41681</c:v>
                </c:pt>
                <c:pt idx="4204">
                  <c:v>41682</c:v>
                </c:pt>
                <c:pt idx="4205">
                  <c:v>41683</c:v>
                </c:pt>
                <c:pt idx="4206">
                  <c:v>41684</c:v>
                </c:pt>
                <c:pt idx="4207">
                  <c:v>41687</c:v>
                </c:pt>
                <c:pt idx="4208">
                  <c:v>41688</c:v>
                </c:pt>
                <c:pt idx="4209">
                  <c:v>41689</c:v>
                </c:pt>
                <c:pt idx="4210">
                  <c:v>41690</c:v>
                </c:pt>
                <c:pt idx="4211">
                  <c:v>41691</c:v>
                </c:pt>
                <c:pt idx="4212">
                  <c:v>41694</c:v>
                </c:pt>
                <c:pt idx="4213">
                  <c:v>41695</c:v>
                </c:pt>
                <c:pt idx="4214">
                  <c:v>41696</c:v>
                </c:pt>
                <c:pt idx="4215">
                  <c:v>41697</c:v>
                </c:pt>
                <c:pt idx="4216">
                  <c:v>41698</c:v>
                </c:pt>
                <c:pt idx="4217">
                  <c:v>41701</c:v>
                </c:pt>
                <c:pt idx="4218">
                  <c:v>41702</c:v>
                </c:pt>
                <c:pt idx="4219">
                  <c:v>41703</c:v>
                </c:pt>
                <c:pt idx="4220">
                  <c:v>41704</c:v>
                </c:pt>
                <c:pt idx="4221">
                  <c:v>41705</c:v>
                </c:pt>
                <c:pt idx="4222">
                  <c:v>41708</c:v>
                </c:pt>
                <c:pt idx="4223">
                  <c:v>41709</c:v>
                </c:pt>
                <c:pt idx="4224">
                  <c:v>41710</c:v>
                </c:pt>
                <c:pt idx="4225">
                  <c:v>41711</c:v>
                </c:pt>
                <c:pt idx="4226">
                  <c:v>41712</c:v>
                </c:pt>
                <c:pt idx="4227">
                  <c:v>41715</c:v>
                </c:pt>
                <c:pt idx="4228">
                  <c:v>41716</c:v>
                </c:pt>
                <c:pt idx="4229">
                  <c:v>41717</c:v>
                </c:pt>
                <c:pt idx="4230">
                  <c:v>41718</c:v>
                </c:pt>
                <c:pt idx="4231">
                  <c:v>41719</c:v>
                </c:pt>
                <c:pt idx="4232">
                  <c:v>41722</c:v>
                </c:pt>
                <c:pt idx="4233">
                  <c:v>41723</c:v>
                </c:pt>
                <c:pt idx="4234">
                  <c:v>41724</c:v>
                </c:pt>
                <c:pt idx="4235">
                  <c:v>41725</c:v>
                </c:pt>
                <c:pt idx="4236">
                  <c:v>41726</c:v>
                </c:pt>
                <c:pt idx="4237">
                  <c:v>41729</c:v>
                </c:pt>
                <c:pt idx="4238">
                  <c:v>41730</c:v>
                </c:pt>
                <c:pt idx="4239">
                  <c:v>41731</c:v>
                </c:pt>
                <c:pt idx="4240">
                  <c:v>41732</c:v>
                </c:pt>
                <c:pt idx="4241">
                  <c:v>41733</c:v>
                </c:pt>
                <c:pt idx="4242">
                  <c:v>41736</c:v>
                </c:pt>
                <c:pt idx="4243">
                  <c:v>41737</c:v>
                </c:pt>
                <c:pt idx="4244">
                  <c:v>41738</c:v>
                </c:pt>
                <c:pt idx="4245">
                  <c:v>41739</c:v>
                </c:pt>
                <c:pt idx="4246">
                  <c:v>41740</c:v>
                </c:pt>
                <c:pt idx="4247">
                  <c:v>41743</c:v>
                </c:pt>
                <c:pt idx="4248">
                  <c:v>41744</c:v>
                </c:pt>
                <c:pt idx="4249">
                  <c:v>41745</c:v>
                </c:pt>
                <c:pt idx="4250">
                  <c:v>41746</c:v>
                </c:pt>
                <c:pt idx="4251">
                  <c:v>41747</c:v>
                </c:pt>
                <c:pt idx="4252">
                  <c:v>41750</c:v>
                </c:pt>
                <c:pt idx="4253">
                  <c:v>41751</c:v>
                </c:pt>
                <c:pt idx="4254">
                  <c:v>41752</c:v>
                </c:pt>
                <c:pt idx="4255">
                  <c:v>41753</c:v>
                </c:pt>
                <c:pt idx="4256">
                  <c:v>41754</c:v>
                </c:pt>
                <c:pt idx="4257">
                  <c:v>41757</c:v>
                </c:pt>
                <c:pt idx="4258">
                  <c:v>41758</c:v>
                </c:pt>
                <c:pt idx="4259">
                  <c:v>41759</c:v>
                </c:pt>
                <c:pt idx="4260">
                  <c:v>41760</c:v>
                </c:pt>
                <c:pt idx="4261">
                  <c:v>41761</c:v>
                </c:pt>
                <c:pt idx="4262">
                  <c:v>41764</c:v>
                </c:pt>
                <c:pt idx="4263">
                  <c:v>41765</c:v>
                </c:pt>
                <c:pt idx="4264">
                  <c:v>41766</c:v>
                </c:pt>
                <c:pt idx="4265">
                  <c:v>41767</c:v>
                </c:pt>
                <c:pt idx="4266">
                  <c:v>41768</c:v>
                </c:pt>
                <c:pt idx="4267">
                  <c:v>41771</c:v>
                </c:pt>
                <c:pt idx="4268">
                  <c:v>41772</c:v>
                </c:pt>
                <c:pt idx="4269">
                  <c:v>41773</c:v>
                </c:pt>
                <c:pt idx="4270">
                  <c:v>41774</c:v>
                </c:pt>
                <c:pt idx="4271">
                  <c:v>41775</c:v>
                </c:pt>
                <c:pt idx="4272">
                  <c:v>41778</c:v>
                </c:pt>
                <c:pt idx="4273">
                  <c:v>41779</c:v>
                </c:pt>
                <c:pt idx="4274">
                  <c:v>41780</c:v>
                </c:pt>
                <c:pt idx="4275">
                  <c:v>41781</c:v>
                </c:pt>
                <c:pt idx="4276">
                  <c:v>41782</c:v>
                </c:pt>
                <c:pt idx="4277">
                  <c:v>41785</c:v>
                </c:pt>
                <c:pt idx="4278">
                  <c:v>41786</c:v>
                </c:pt>
                <c:pt idx="4279">
                  <c:v>41787</c:v>
                </c:pt>
                <c:pt idx="4280">
                  <c:v>41788</c:v>
                </c:pt>
                <c:pt idx="4281">
                  <c:v>41789</c:v>
                </c:pt>
                <c:pt idx="4282">
                  <c:v>41792</c:v>
                </c:pt>
                <c:pt idx="4283">
                  <c:v>41793</c:v>
                </c:pt>
                <c:pt idx="4284">
                  <c:v>41794</c:v>
                </c:pt>
                <c:pt idx="4285">
                  <c:v>41795</c:v>
                </c:pt>
                <c:pt idx="4286">
                  <c:v>41796</c:v>
                </c:pt>
                <c:pt idx="4287">
                  <c:v>41799</c:v>
                </c:pt>
                <c:pt idx="4288">
                  <c:v>41800</c:v>
                </c:pt>
                <c:pt idx="4289">
                  <c:v>41801</c:v>
                </c:pt>
                <c:pt idx="4290">
                  <c:v>41802</c:v>
                </c:pt>
                <c:pt idx="4291">
                  <c:v>41803</c:v>
                </c:pt>
                <c:pt idx="4292">
                  <c:v>41806</c:v>
                </c:pt>
                <c:pt idx="4293">
                  <c:v>41807</c:v>
                </c:pt>
                <c:pt idx="4294">
                  <c:v>41808</c:v>
                </c:pt>
                <c:pt idx="4295">
                  <c:v>41809</c:v>
                </c:pt>
                <c:pt idx="4296">
                  <c:v>41810</c:v>
                </c:pt>
                <c:pt idx="4297">
                  <c:v>41813</c:v>
                </c:pt>
                <c:pt idx="4298">
                  <c:v>41814</c:v>
                </c:pt>
                <c:pt idx="4299">
                  <c:v>41815</c:v>
                </c:pt>
                <c:pt idx="4300">
                  <c:v>41816</c:v>
                </c:pt>
                <c:pt idx="4301">
                  <c:v>41817</c:v>
                </c:pt>
                <c:pt idx="4302">
                  <c:v>41820</c:v>
                </c:pt>
                <c:pt idx="4303">
                  <c:v>41821</c:v>
                </c:pt>
                <c:pt idx="4304">
                  <c:v>41822</c:v>
                </c:pt>
                <c:pt idx="4305">
                  <c:v>41823</c:v>
                </c:pt>
                <c:pt idx="4306">
                  <c:v>41824</c:v>
                </c:pt>
                <c:pt idx="4307">
                  <c:v>41827</c:v>
                </c:pt>
                <c:pt idx="4308">
                  <c:v>41828</c:v>
                </c:pt>
                <c:pt idx="4309">
                  <c:v>41829</c:v>
                </c:pt>
                <c:pt idx="4310">
                  <c:v>41830</c:v>
                </c:pt>
                <c:pt idx="4311">
                  <c:v>41831</c:v>
                </c:pt>
                <c:pt idx="4312">
                  <c:v>41834</c:v>
                </c:pt>
                <c:pt idx="4313">
                  <c:v>41835</c:v>
                </c:pt>
                <c:pt idx="4314">
                  <c:v>41836</c:v>
                </c:pt>
                <c:pt idx="4315">
                  <c:v>41837</c:v>
                </c:pt>
                <c:pt idx="4316">
                  <c:v>41838</c:v>
                </c:pt>
                <c:pt idx="4317">
                  <c:v>41841</c:v>
                </c:pt>
                <c:pt idx="4318">
                  <c:v>41842</c:v>
                </c:pt>
                <c:pt idx="4319">
                  <c:v>41843</c:v>
                </c:pt>
                <c:pt idx="4320">
                  <c:v>41844</c:v>
                </c:pt>
                <c:pt idx="4321">
                  <c:v>41845</c:v>
                </c:pt>
                <c:pt idx="4322">
                  <c:v>41848</c:v>
                </c:pt>
                <c:pt idx="4323">
                  <c:v>41849</c:v>
                </c:pt>
                <c:pt idx="4324">
                  <c:v>41850</c:v>
                </c:pt>
                <c:pt idx="4325">
                  <c:v>41851</c:v>
                </c:pt>
                <c:pt idx="4326">
                  <c:v>41852</c:v>
                </c:pt>
                <c:pt idx="4327">
                  <c:v>41855</c:v>
                </c:pt>
                <c:pt idx="4328">
                  <c:v>41856</c:v>
                </c:pt>
                <c:pt idx="4329">
                  <c:v>41857</c:v>
                </c:pt>
                <c:pt idx="4330">
                  <c:v>41858</c:v>
                </c:pt>
                <c:pt idx="4331">
                  <c:v>41859</c:v>
                </c:pt>
                <c:pt idx="4332">
                  <c:v>41862</c:v>
                </c:pt>
                <c:pt idx="4333">
                  <c:v>41863</c:v>
                </c:pt>
                <c:pt idx="4334">
                  <c:v>41864</c:v>
                </c:pt>
                <c:pt idx="4335">
                  <c:v>41865</c:v>
                </c:pt>
                <c:pt idx="4336">
                  <c:v>41866</c:v>
                </c:pt>
                <c:pt idx="4337">
                  <c:v>41869</c:v>
                </c:pt>
                <c:pt idx="4338">
                  <c:v>41870</c:v>
                </c:pt>
                <c:pt idx="4339">
                  <c:v>41871</c:v>
                </c:pt>
                <c:pt idx="4340">
                  <c:v>41872</c:v>
                </c:pt>
                <c:pt idx="4341">
                  <c:v>41873</c:v>
                </c:pt>
                <c:pt idx="4342">
                  <c:v>41876</c:v>
                </c:pt>
                <c:pt idx="4343">
                  <c:v>41877</c:v>
                </c:pt>
                <c:pt idx="4344">
                  <c:v>41878</c:v>
                </c:pt>
                <c:pt idx="4345">
                  <c:v>41879</c:v>
                </c:pt>
                <c:pt idx="4346">
                  <c:v>41880</c:v>
                </c:pt>
                <c:pt idx="4347">
                  <c:v>41883</c:v>
                </c:pt>
                <c:pt idx="4348">
                  <c:v>41884</c:v>
                </c:pt>
                <c:pt idx="4349">
                  <c:v>41885</c:v>
                </c:pt>
                <c:pt idx="4350">
                  <c:v>41886</c:v>
                </c:pt>
                <c:pt idx="4351">
                  <c:v>41887</c:v>
                </c:pt>
                <c:pt idx="4352">
                  <c:v>41890</c:v>
                </c:pt>
                <c:pt idx="4353">
                  <c:v>41891</c:v>
                </c:pt>
                <c:pt idx="4354">
                  <c:v>41892</c:v>
                </c:pt>
                <c:pt idx="4355">
                  <c:v>41893</c:v>
                </c:pt>
                <c:pt idx="4356">
                  <c:v>41894</c:v>
                </c:pt>
                <c:pt idx="4357">
                  <c:v>41897</c:v>
                </c:pt>
                <c:pt idx="4358">
                  <c:v>41898</c:v>
                </c:pt>
                <c:pt idx="4359">
                  <c:v>41899</c:v>
                </c:pt>
                <c:pt idx="4360">
                  <c:v>41900</c:v>
                </c:pt>
                <c:pt idx="4361">
                  <c:v>41901</c:v>
                </c:pt>
                <c:pt idx="4362">
                  <c:v>41904</c:v>
                </c:pt>
                <c:pt idx="4363">
                  <c:v>41905</c:v>
                </c:pt>
                <c:pt idx="4364">
                  <c:v>41906</c:v>
                </c:pt>
                <c:pt idx="4365">
                  <c:v>41907</c:v>
                </c:pt>
                <c:pt idx="4366">
                  <c:v>41908</c:v>
                </c:pt>
                <c:pt idx="4367">
                  <c:v>41911</c:v>
                </c:pt>
                <c:pt idx="4368">
                  <c:v>41912</c:v>
                </c:pt>
                <c:pt idx="4369">
                  <c:v>41913</c:v>
                </c:pt>
                <c:pt idx="4370">
                  <c:v>41914</c:v>
                </c:pt>
                <c:pt idx="4371">
                  <c:v>41915</c:v>
                </c:pt>
                <c:pt idx="4372">
                  <c:v>41918</c:v>
                </c:pt>
                <c:pt idx="4373">
                  <c:v>41919</c:v>
                </c:pt>
                <c:pt idx="4374">
                  <c:v>41920</c:v>
                </c:pt>
                <c:pt idx="4375">
                  <c:v>41921</c:v>
                </c:pt>
                <c:pt idx="4376">
                  <c:v>41922</c:v>
                </c:pt>
                <c:pt idx="4377">
                  <c:v>41925</c:v>
                </c:pt>
                <c:pt idx="4378">
                  <c:v>41926</c:v>
                </c:pt>
                <c:pt idx="4379">
                  <c:v>41927</c:v>
                </c:pt>
                <c:pt idx="4380">
                  <c:v>41928</c:v>
                </c:pt>
                <c:pt idx="4381">
                  <c:v>41929</c:v>
                </c:pt>
                <c:pt idx="4382">
                  <c:v>41932</c:v>
                </c:pt>
                <c:pt idx="4383">
                  <c:v>41933</c:v>
                </c:pt>
                <c:pt idx="4384">
                  <c:v>41934</c:v>
                </c:pt>
                <c:pt idx="4385">
                  <c:v>41935</c:v>
                </c:pt>
                <c:pt idx="4386">
                  <c:v>41936</c:v>
                </c:pt>
                <c:pt idx="4387">
                  <c:v>41939</c:v>
                </c:pt>
                <c:pt idx="4388">
                  <c:v>41940</c:v>
                </c:pt>
                <c:pt idx="4389">
                  <c:v>41941</c:v>
                </c:pt>
                <c:pt idx="4390">
                  <c:v>41942</c:v>
                </c:pt>
                <c:pt idx="4391">
                  <c:v>41943</c:v>
                </c:pt>
                <c:pt idx="4392">
                  <c:v>41946</c:v>
                </c:pt>
                <c:pt idx="4393">
                  <c:v>41947</c:v>
                </c:pt>
                <c:pt idx="4394">
                  <c:v>41948</c:v>
                </c:pt>
                <c:pt idx="4395">
                  <c:v>41949</c:v>
                </c:pt>
                <c:pt idx="4396">
                  <c:v>41950</c:v>
                </c:pt>
                <c:pt idx="4397">
                  <c:v>41953</c:v>
                </c:pt>
                <c:pt idx="4398">
                  <c:v>41954</c:v>
                </c:pt>
                <c:pt idx="4399">
                  <c:v>41955</c:v>
                </c:pt>
                <c:pt idx="4400">
                  <c:v>41956</c:v>
                </c:pt>
                <c:pt idx="4401">
                  <c:v>41957</c:v>
                </c:pt>
                <c:pt idx="4402">
                  <c:v>41960</c:v>
                </c:pt>
                <c:pt idx="4403">
                  <c:v>41961</c:v>
                </c:pt>
                <c:pt idx="4404">
                  <c:v>41962</c:v>
                </c:pt>
                <c:pt idx="4405">
                  <c:v>41963</c:v>
                </c:pt>
                <c:pt idx="4406">
                  <c:v>41964</c:v>
                </c:pt>
                <c:pt idx="4407">
                  <c:v>41967</c:v>
                </c:pt>
                <c:pt idx="4408">
                  <c:v>41968</c:v>
                </c:pt>
                <c:pt idx="4409">
                  <c:v>41969</c:v>
                </c:pt>
                <c:pt idx="4410">
                  <c:v>41970</c:v>
                </c:pt>
                <c:pt idx="4411">
                  <c:v>41971</c:v>
                </c:pt>
                <c:pt idx="4412">
                  <c:v>41974</c:v>
                </c:pt>
                <c:pt idx="4413">
                  <c:v>41975</c:v>
                </c:pt>
                <c:pt idx="4414">
                  <c:v>41976</c:v>
                </c:pt>
                <c:pt idx="4415">
                  <c:v>41977</c:v>
                </c:pt>
                <c:pt idx="4416">
                  <c:v>41978</c:v>
                </c:pt>
                <c:pt idx="4417">
                  <c:v>41981</c:v>
                </c:pt>
                <c:pt idx="4418">
                  <c:v>41982</c:v>
                </c:pt>
                <c:pt idx="4419">
                  <c:v>41983</c:v>
                </c:pt>
                <c:pt idx="4420">
                  <c:v>41984</c:v>
                </c:pt>
                <c:pt idx="4421">
                  <c:v>41985</c:v>
                </c:pt>
                <c:pt idx="4422">
                  <c:v>41988</c:v>
                </c:pt>
                <c:pt idx="4423">
                  <c:v>41989</c:v>
                </c:pt>
                <c:pt idx="4424">
                  <c:v>41990</c:v>
                </c:pt>
                <c:pt idx="4425">
                  <c:v>41991</c:v>
                </c:pt>
                <c:pt idx="4426">
                  <c:v>41992</c:v>
                </c:pt>
                <c:pt idx="4427">
                  <c:v>41995</c:v>
                </c:pt>
                <c:pt idx="4428">
                  <c:v>41996</c:v>
                </c:pt>
                <c:pt idx="4429">
                  <c:v>41997</c:v>
                </c:pt>
                <c:pt idx="4430">
                  <c:v>41998</c:v>
                </c:pt>
                <c:pt idx="4431">
                  <c:v>41999</c:v>
                </c:pt>
                <c:pt idx="4432">
                  <c:v>42002</c:v>
                </c:pt>
                <c:pt idx="4433">
                  <c:v>42003</c:v>
                </c:pt>
                <c:pt idx="4434">
                  <c:v>42004</c:v>
                </c:pt>
                <c:pt idx="4435">
                  <c:v>42005</c:v>
                </c:pt>
                <c:pt idx="4436">
                  <c:v>42006</c:v>
                </c:pt>
                <c:pt idx="4437">
                  <c:v>42009</c:v>
                </c:pt>
                <c:pt idx="4438">
                  <c:v>42010</c:v>
                </c:pt>
                <c:pt idx="4439">
                  <c:v>42011</c:v>
                </c:pt>
                <c:pt idx="4440">
                  <c:v>42012</c:v>
                </c:pt>
                <c:pt idx="4441">
                  <c:v>42013</c:v>
                </c:pt>
                <c:pt idx="4442">
                  <c:v>42016</c:v>
                </c:pt>
                <c:pt idx="4443">
                  <c:v>42017</c:v>
                </c:pt>
                <c:pt idx="4444">
                  <c:v>42018</c:v>
                </c:pt>
                <c:pt idx="4445">
                  <c:v>42019</c:v>
                </c:pt>
                <c:pt idx="4446">
                  <c:v>42020</c:v>
                </c:pt>
                <c:pt idx="4447">
                  <c:v>42023</c:v>
                </c:pt>
                <c:pt idx="4448">
                  <c:v>42024</c:v>
                </c:pt>
                <c:pt idx="4449">
                  <c:v>42025</c:v>
                </c:pt>
                <c:pt idx="4450">
                  <c:v>42026</c:v>
                </c:pt>
                <c:pt idx="4451">
                  <c:v>42027</c:v>
                </c:pt>
                <c:pt idx="4452">
                  <c:v>42030</c:v>
                </c:pt>
                <c:pt idx="4453">
                  <c:v>42031</c:v>
                </c:pt>
                <c:pt idx="4454">
                  <c:v>42032</c:v>
                </c:pt>
                <c:pt idx="4455">
                  <c:v>42033</c:v>
                </c:pt>
                <c:pt idx="4456">
                  <c:v>42034</c:v>
                </c:pt>
                <c:pt idx="4457">
                  <c:v>42037</c:v>
                </c:pt>
                <c:pt idx="4458">
                  <c:v>42038</c:v>
                </c:pt>
                <c:pt idx="4459">
                  <c:v>42039</c:v>
                </c:pt>
                <c:pt idx="4460">
                  <c:v>42040</c:v>
                </c:pt>
                <c:pt idx="4461">
                  <c:v>42041</c:v>
                </c:pt>
                <c:pt idx="4462">
                  <c:v>42044</c:v>
                </c:pt>
                <c:pt idx="4463">
                  <c:v>42045</c:v>
                </c:pt>
                <c:pt idx="4464">
                  <c:v>42046</c:v>
                </c:pt>
                <c:pt idx="4465">
                  <c:v>42047</c:v>
                </c:pt>
                <c:pt idx="4466">
                  <c:v>42048</c:v>
                </c:pt>
                <c:pt idx="4467">
                  <c:v>42051</c:v>
                </c:pt>
                <c:pt idx="4468">
                  <c:v>42052</c:v>
                </c:pt>
                <c:pt idx="4469">
                  <c:v>42053</c:v>
                </c:pt>
                <c:pt idx="4470">
                  <c:v>42054</c:v>
                </c:pt>
                <c:pt idx="4471">
                  <c:v>42055</c:v>
                </c:pt>
                <c:pt idx="4472">
                  <c:v>42058</c:v>
                </c:pt>
                <c:pt idx="4473">
                  <c:v>42059</c:v>
                </c:pt>
                <c:pt idx="4474">
                  <c:v>42060</c:v>
                </c:pt>
                <c:pt idx="4475">
                  <c:v>42061</c:v>
                </c:pt>
                <c:pt idx="4476">
                  <c:v>42062</c:v>
                </c:pt>
                <c:pt idx="4477">
                  <c:v>42065</c:v>
                </c:pt>
                <c:pt idx="4478">
                  <c:v>42066</c:v>
                </c:pt>
                <c:pt idx="4479">
                  <c:v>42067</c:v>
                </c:pt>
                <c:pt idx="4480">
                  <c:v>42068</c:v>
                </c:pt>
                <c:pt idx="4481">
                  <c:v>42069</c:v>
                </c:pt>
                <c:pt idx="4482">
                  <c:v>42072</c:v>
                </c:pt>
                <c:pt idx="4483">
                  <c:v>42073</c:v>
                </c:pt>
                <c:pt idx="4484">
                  <c:v>42074</c:v>
                </c:pt>
                <c:pt idx="4485">
                  <c:v>42075</c:v>
                </c:pt>
                <c:pt idx="4486">
                  <c:v>42076</c:v>
                </c:pt>
                <c:pt idx="4487">
                  <c:v>42079</c:v>
                </c:pt>
                <c:pt idx="4488">
                  <c:v>42080</c:v>
                </c:pt>
                <c:pt idx="4489">
                  <c:v>42081</c:v>
                </c:pt>
                <c:pt idx="4490">
                  <c:v>42082</c:v>
                </c:pt>
                <c:pt idx="4491">
                  <c:v>42083</c:v>
                </c:pt>
                <c:pt idx="4492">
                  <c:v>42086</c:v>
                </c:pt>
                <c:pt idx="4493">
                  <c:v>42087</c:v>
                </c:pt>
                <c:pt idx="4494">
                  <c:v>42088</c:v>
                </c:pt>
                <c:pt idx="4495">
                  <c:v>42089</c:v>
                </c:pt>
                <c:pt idx="4496">
                  <c:v>42090</c:v>
                </c:pt>
                <c:pt idx="4497">
                  <c:v>42093</c:v>
                </c:pt>
                <c:pt idx="4498">
                  <c:v>42094</c:v>
                </c:pt>
                <c:pt idx="4499">
                  <c:v>42095</c:v>
                </c:pt>
                <c:pt idx="4500">
                  <c:v>42096</c:v>
                </c:pt>
                <c:pt idx="4501">
                  <c:v>42097</c:v>
                </c:pt>
                <c:pt idx="4502">
                  <c:v>42100</c:v>
                </c:pt>
                <c:pt idx="4503">
                  <c:v>42101</c:v>
                </c:pt>
                <c:pt idx="4504">
                  <c:v>42102</c:v>
                </c:pt>
                <c:pt idx="4505">
                  <c:v>42103</c:v>
                </c:pt>
                <c:pt idx="4506">
                  <c:v>42104</c:v>
                </c:pt>
                <c:pt idx="4507">
                  <c:v>42107</c:v>
                </c:pt>
                <c:pt idx="4508">
                  <c:v>42108</c:v>
                </c:pt>
                <c:pt idx="4509">
                  <c:v>42109</c:v>
                </c:pt>
                <c:pt idx="4510">
                  <c:v>42110</c:v>
                </c:pt>
                <c:pt idx="4511">
                  <c:v>42111</c:v>
                </c:pt>
                <c:pt idx="4512">
                  <c:v>42114</c:v>
                </c:pt>
                <c:pt idx="4513">
                  <c:v>42115</c:v>
                </c:pt>
                <c:pt idx="4514">
                  <c:v>42116</c:v>
                </c:pt>
                <c:pt idx="4515">
                  <c:v>42117</c:v>
                </c:pt>
                <c:pt idx="4516">
                  <c:v>42118</c:v>
                </c:pt>
                <c:pt idx="4517">
                  <c:v>42121</c:v>
                </c:pt>
                <c:pt idx="4518">
                  <c:v>42122</c:v>
                </c:pt>
                <c:pt idx="4519">
                  <c:v>42123</c:v>
                </c:pt>
                <c:pt idx="4520">
                  <c:v>42124</c:v>
                </c:pt>
                <c:pt idx="4521">
                  <c:v>42125</c:v>
                </c:pt>
                <c:pt idx="4522">
                  <c:v>42128</c:v>
                </c:pt>
                <c:pt idx="4523">
                  <c:v>42129</c:v>
                </c:pt>
                <c:pt idx="4524">
                  <c:v>42130</c:v>
                </c:pt>
                <c:pt idx="4525">
                  <c:v>42131</c:v>
                </c:pt>
                <c:pt idx="4526">
                  <c:v>42132</c:v>
                </c:pt>
                <c:pt idx="4527">
                  <c:v>42135</c:v>
                </c:pt>
                <c:pt idx="4528">
                  <c:v>42136</c:v>
                </c:pt>
                <c:pt idx="4529">
                  <c:v>42137</c:v>
                </c:pt>
                <c:pt idx="4530">
                  <c:v>42138</c:v>
                </c:pt>
                <c:pt idx="4531">
                  <c:v>42139</c:v>
                </c:pt>
                <c:pt idx="4532">
                  <c:v>42142</c:v>
                </c:pt>
                <c:pt idx="4533">
                  <c:v>42143</c:v>
                </c:pt>
                <c:pt idx="4534">
                  <c:v>42144</c:v>
                </c:pt>
                <c:pt idx="4535">
                  <c:v>42145</c:v>
                </c:pt>
                <c:pt idx="4536">
                  <c:v>42146</c:v>
                </c:pt>
                <c:pt idx="4537">
                  <c:v>42149</c:v>
                </c:pt>
                <c:pt idx="4538">
                  <c:v>42150</c:v>
                </c:pt>
                <c:pt idx="4539">
                  <c:v>42151</c:v>
                </c:pt>
                <c:pt idx="4540">
                  <c:v>42152</c:v>
                </c:pt>
                <c:pt idx="4541">
                  <c:v>42153</c:v>
                </c:pt>
                <c:pt idx="4542">
                  <c:v>42156</c:v>
                </c:pt>
                <c:pt idx="4543">
                  <c:v>42157</c:v>
                </c:pt>
                <c:pt idx="4544">
                  <c:v>42158</c:v>
                </c:pt>
                <c:pt idx="4545">
                  <c:v>42159</c:v>
                </c:pt>
                <c:pt idx="4546">
                  <c:v>42160</c:v>
                </c:pt>
                <c:pt idx="4547">
                  <c:v>42163</c:v>
                </c:pt>
                <c:pt idx="4548">
                  <c:v>42164</c:v>
                </c:pt>
                <c:pt idx="4549">
                  <c:v>42165</c:v>
                </c:pt>
                <c:pt idx="4550">
                  <c:v>42166</c:v>
                </c:pt>
                <c:pt idx="4551">
                  <c:v>42167</c:v>
                </c:pt>
                <c:pt idx="4552">
                  <c:v>42170</c:v>
                </c:pt>
                <c:pt idx="4553">
                  <c:v>42171</c:v>
                </c:pt>
                <c:pt idx="4554">
                  <c:v>42172</c:v>
                </c:pt>
                <c:pt idx="4555">
                  <c:v>42173</c:v>
                </c:pt>
                <c:pt idx="4556">
                  <c:v>42174</c:v>
                </c:pt>
                <c:pt idx="4557">
                  <c:v>42177</c:v>
                </c:pt>
                <c:pt idx="4558">
                  <c:v>42178</c:v>
                </c:pt>
                <c:pt idx="4559">
                  <c:v>42179</c:v>
                </c:pt>
                <c:pt idx="4560">
                  <c:v>42180</c:v>
                </c:pt>
                <c:pt idx="4561">
                  <c:v>42181</c:v>
                </c:pt>
                <c:pt idx="4562">
                  <c:v>42184</c:v>
                </c:pt>
                <c:pt idx="4563">
                  <c:v>42185</c:v>
                </c:pt>
                <c:pt idx="4564">
                  <c:v>42186</c:v>
                </c:pt>
                <c:pt idx="4565">
                  <c:v>42187</c:v>
                </c:pt>
                <c:pt idx="4566">
                  <c:v>42188</c:v>
                </c:pt>
                <c:pt idx="4567">
                  <c:v>42191</c:v>
                </c:pt>
                <c:pt idx="4568">
                  <c:v>42192</c:v>
                </c:pt>
                <c:pt idx="4569">
                  <c:v>42193</c:v>
                </c:pt>
                <c:pt idx="4570">
                  <c:v>42194</c:v>
                </c:pt>
                <c:pt idx="4571">
                  <c:v>42195</c:v>
                </c:pt>
                <c:pt idx="4572">
                  <c:v>42198</c:v>
                </c:pt>
                <c:pt idx="4573">
                  <c:v>42199</c:v>
                </c:pt>
                <c:pt idx="4574">
                  <c:v>42200</c:v>
                </c:pt>
                <c:pt idx="4575">
                  <c:v>42201</c:v>
                </c:pt>
                <c:pt idx="4576">
                  <c:v>42202</c:v>
                </c:pt>
                <c:pt idx="4577">
                  <c:v>42205</c:v>
                </c:pt>
                <c:pt idx="4578">
                  <c:v>42206</c:v>
                </c:pt>
                <c:pt idx="4579">
                  <c:v>42207</c:v>
                </c:pt>
                <c:pt idx="4580">
                  <c:v>42208</c:v>
                </c:pt>
                <c:pt idx="4581">
                  <c:v>42209</c:v>
                </c:pt>
                <c:pt idx="4582">
                  <c:v>42212</c:v>
                </c:pt>
                <c:pt idx="4583">
                  <c:v>42213</c:v>
                </c:pt>
                <c:pt idx="4584">
                  <c:v>42214</c:v>
                </c:pt>
                <c:pt idx="4585">
                  <c:v>42215</c:v>
                </c:pt>
                <c:pt idx="4586">
                  <c:v>42216</c:v>
                </c:pt>
                <c:pt idx="4587">
                  <c:v>42219</c:v>
                </c:pt>
                <c:pt idx="4588">
                  <c:v>42220</c:v>
                </c:pt>
                <c:pt idx="4589">
                  <c:v>42221</c:v>
                </c:pt>
                <c:pt idx="4590">
                  <c:v>42222</c:v>
                </c:pt>
                <c:pt idx="4591">
                  <c:v>42223</c:v>
                </c:pt>
                <c:pt idx="4592">
                  <c:v>42226</c:v>
                </c:pt>
                <c:pt idx="4593">
                  <c:v>42227</c:v>
                </c:pt>
                <c:pt idx="4594">
                  <c:v>42228</c:v>
                </c:pt>
                <c:pt idx="4595">
                  <c:v>42229</c:v>
                </c:pt>
                <c:pt idx="4596">
                  <c:v>42230</c:v>
                </c:pt>
                <c:pt idx="4597">
                  <c:v>42233</c:v>
                </c:pt>
                <c:pt idx="4598">
                  <c:v>42234</c:v>
                </c:pt>
                <c:pt idx="4599">
                  <c:v>42235</c:v>
                </c:pt>
                <c:pt idx="4600">
                  <c:v>42236</c:v>
                </c:pt>
                <c:pt idx="4601">
                  <c:v>42237</c:v>
                </c:pt>
                <c:pt idx="4602">
                  <c:v>42240</c:v>
                </c:pt>
                <c:pt idx="4603">
                  <c:v>42241</c:v>
                </c:pt>
                <c:pt idx="4604">
                  <c:v>42242</c:v>
                </c:pt>
                <c:pt idx="4605">
                  <c:v>42243</c:v>
                </c:pt>
                <c:pt idx="4606">
                  <c:v>42244</c:v>
                </c:pt>
                <c:pt idx="4607">
                  <c:v>42247</c:v>
                </c:pt>
                <c:pt idx="4608">
                  <c:v>42248</c:v>
                </c:pt>
                <c:pt idx="4609">
                  <c:v>42249</c:v>
                </c:pt>
                <c:pt idx="4610">
                  <c:v>42250</c:v>
                </c:pt>
                <c:pt idx="4611">
                  <c:v>42251</c:v>
                </c:pt>
                <c:pt idx="4612">
                  <c:v>42254</c:v>
                </c:pt>
                <c:pt idx="4613">
                  <c:v>42255</c:v>
                </c:pt>
                <c:pt idx="4614">
                  <c:v>42256</c:v>
                </c:pt>
                <c:pt idx="4615">
                  <c:v>42257</c:v>
                </c:pt>
                <c:pt idx="4616">
                  <c:v>42258</c:v>
                </c:pt>
                <c:pt idx="4617">
                  <c:v>42261</c:v>
                </c:pt>
                <c:pt idx="4618">
                  <c:v>42262</c:v>
                </c:pt>
                <c:pt idx="4619">
                  <c:v>42263</c:v>
                </c:pt>
                <c:pt idx="4620">
                  <c:v>42264</c:v>
                </c:pt>
                <c:pt idx="4621">
                  <c:v>42265</c:v>
                </c:pt>
                <c:pt idx="4622">
                  <c:v>42268</c:v>
                </c:pt>
                <c:pt idx="4623">
                  <c:v>42269</c:v>
                </c:pt>
                <c:pt idx="4624">
                  <c:v>42270</c:v>
                </c:pt>
                <c:pt idx="4625">
                  <c:v>42271</c:v>
                </c:pt>
                <c:pt idx="4626">
                  <c:v>42272</c:v>
                </c:pt>
                <c:pt idx="4627">
                  <c:v>42275</c:v>
                </c:pt>
                <c:pt idx="4628">
                  <c:v>42276</c:v>
                </c:pt>
                <c:pt idx="4629">
                  <c:v>42277</c:v>
                </c:pt>
                <c:pt idx="4630">
                  <c:v>42278</c:v>
                </c:pt>
                <c:pt idx="4631">
                  <c:v>42279</c:v>
                </c:pt>
                <c:pt idx="4632">
                  <c:v>42282</c:v>
                </c:pt>
                <c:pt idx="4633">
                  <c:v>42283</c:v>
                </c:pt>
                <c:pt idx="4634">
                  <c:v>42284</c:v>
                </c:pt>
                <c:pt idx="4635">
                  <c:v>42285</c:v>
                </c:pt>
                <c:pt idx="4636">
                  <c:v>42286</c:v>
                </c:pt>
                <c:pt idx="4637">
                  <c:v>42289</c:v>
                </c:pt>
                <c:pt idx="4638">
                  <c:v>42290</c:v>
                </c:pt>
                <c:pt idx="4639">
                  <c:v>42291</c:v>
                </c:pt>
                <c:pt idx="4640">
                  <c:v>42292</c:v>
                </c:pt>
                <c:pt idx="4641">
                  <c:v>42293</c:v>
                </c:pt>
                <c:pt idx="4642">
                  <c:v>42296</c:v>
                </c:pt>
                <c:pt idx="4643">
                  <c:v>42297</c:v>
                </c:pt>
                <c:pt idx="4644">
                  <c:v>42298</c:v>
                </c:pt>
                <c:pt idx="4645">
                  <c:v>42299</c:v>
                </c:pt>
                <c:pt idx="4646">
                  <c:v>42300</c:v>
                </c:pt>
                <c:pt idx="4647">
                  <c:v>42303</c:v>
                </c:pt>
                <c:pt idx="4648">
                  <c:v>42304</c:v>
                </c:pt>
                <c:pt idx="4649">
                  <c:v>42305</c:v>
                </c:pt>
                <c:pt idx="4650">
                  <c:v>42306</c:v>
                </c:pt>
                <c:pt idx="4651">
                  <c:v>42307</c:v>
                </c:pt>
                <c:pt idx="4652">
                  <c:v>42310</c:v>
                </c:pt>
                <c:pt idx="4653">
                  <c:v>42311</c:v>
                </c:pt>
                <c:pt idx="4654">
                  <c:v>42312</c:v>
                </c:pt>
                <c:pt idx="4655">
                  <c:v>42313</c:v>
                </c:pt>
                <c:pt idx="4656">
                  <c:v>42314</c:v>
                </c:pt>
                <c:pt idx="4657">
                  <c:v>42317</c:v>
                </c:pt>
                <c:pt idx="4658">
                  <c:v>42318</c:v>
                </c:pt>
                <c:pt idx="4659">
                  <c:v>42319</c:v>
                </c:pt>
                <c:pt idx="4660">
                  <c:v>42320</c:v>
                </c:pt>
                <c:pt idx="4661">
                  <c:v>42321</c:v>
                </c:pt>
                <c:pt idx="4662">
                  <c:v>42324</c:v>
                </c:pt>
                <c:pt idx="4663">
                  <c:v>42325</c:v>
                </c:pt>
                <c:pt idx="4664">
                  <c:v>42326</c:v>
                </c:pt>
                <c:pt idx="4665">
                  <c:v>42327</c:v>
                </c:pt>
                <c:pt idx="4666">
                  <c:v>42328</c:v>
                </c:pt>
                <c:pt idx="4667">
                  <c:v>42331</c:v>
                </c:pt>
                <c:pt idx="4668">
                  <c:v>42332</c:v>
                </c:pt>
                <c:pt idx="4669">
                  <c:v>42333</c:v>
                </c:pt>
                <c:pt idx="4670">
                  <c:v>42334</c:v>
                </c:pt>
                <c:pt idx="4671">
                  <c:v>42335</c:v>
                </c:pt>
                <c:pt idx="4672">
                  <c:v>42338</c:v>
                </c:pt>
                <c:pt idx="4673">
                  <c:v>42339</c:v>
                </c:pt>
                <c:pt idx="4674">
                  <c:v>42340</c:v>
                </c:pt>
                <c:pt idx="4675">
                  <c:v>42341</c:v>
                </c:pt>
                <c:pt idx="4676">
                  <c:v>42342</c:v>
                </c:pt>
                <c:pt idx="4677">
                  <c:v>42345</c:v>
                </c:pt>
                <c:pt idx="4678">
                  <c:v>42346</c:v>
                </c:pt>
                <c:pt idx="4679">
                  <c:v>42347</c:v>
                </c:pt>
                <c:pt idx="4680">
                  <c:v>42348</c:v>
                </c:pt>
                <c:pt idx="4681">
                  <c:v>42349</c:v>
                </c:pt>
                <c:pt idx="4682">
                  <c:v>42352</c:v>
                </c:pt>
                <c:pt idx="4683">
                  <c:v>42353</c:v>
                </c:pt>
                <c:pt idx="4684">
                  <c:v>42354</c:v>
                </c:pt>
                <c:pt idx="4685">
                  <c:v>42355</c:v>
                </c:pt>
                <c:pt idx="4686">
                  <c:v>42356</c:v>
                </c:pt>
                <c:pt idx="4687">
                  <c:v>42359</c:v>
                </c:pt>
                <c:pt idx="4688">
                  <c:v>42360</c:v>
                </c:pt>
                <c:pt idx="4689">
                  <c:v>42361</c:v>
                </c:pt>
                <c:pt idx="4690">
                  <c:v>42362</c:v>
                </c:pt>
                <c:pt idx="4691">
                  <c:v>42363</c:v>
                </c:pt>
                <c:pt idx="4692">
                  <c:v>42366</c:v>
                </c:pt>
                <c:pt idx="4693">
                  <c:v>42367</c:v>
                </c:pt>
                <c:pt idx="4694">
                  <c:v>42368</c:v>
                </c:pt>
                <c:pt idx="4695">
                  <c:v>42369</c:v>
                </c:pt>
                <c:pt idx="4696">
                  <c:v>42370</c:v>
                </c:pt>
                <c:pt idx="4697">
                  <c:v>42373</c:v>
                </c:pt>
                <c:pt idx="4698">
                  <c:v>42374</c:v>
                </c:pt>
                <c:pt idx="4699">
                  <c:v>42375</c:v>
                </c:pt>
                <c:pt idx="4700">
                  <c:v>42376</c:v>
                </c:pt>
                <c:pt idx="4701">
                  <c:v>42377</c:v>
                </c:pt>
                <c:pt idx="4702">
                  <c:v>42380</c:v>
                </c:pt>
                <c:pt idx="4703">
                  <c:v>42381</c:v>
                </c:pt>
                <c:pt idx="4704">
                  <c:v>42382</c:v>
                </c:pt>
                <c:pt idx="4705">
                  <c:v>42383</c:v>
                </c:pt>
                <c:pt idx="4706">
                  <c:v>42384</c:v>
                </c:pt>
                <c:pt idx="4707">
                  <c:v>42387</c:v>
                </c:pt>
                <c:pt idx="4708">
                  <c:v>42388</c:v>
                </c:pt>
                <c:pt idx="4709">
                  <c:v>42389</c:v>
                </c:pt>
                <c:pt idx="4710">
                  <c:v>42390</c:v>
                </c:pt>
                <c:pt idx="4711">
                  <c:v>42391</c:v>
                </c:pt>
                <c:pt idx="4712">
                  <c:v>42394</c:v>
                </c:pt>
                <c:pt idx="4713">
                  <c:v>42395</c:v>
                </c:pt>
                <c:pt idx="4714">
                  <c:v>42396</c:v>
                </c:pt>
                <c:pt idx="4715">
                  <c:v>42397</c:v>
                </c:pt>
                <c:pt idx="4716">
                  <c:v>42398</c:v>
                </c:pt>
                <c:pt idx="4717">
                  <c:v>42401</c:v>
                </c:pt>
                <c:pt idx="4718">
                  <c:v>42402</c:v>
                </c:pt>
                <c:pt idx="4719">
                  <c:v>42403</c:v>
                </c:pt>
                <c:pt idx="4720">
                  <c:v>42404</c:v>
                </c:pt>
                <c:pt idx="4721">
                  <c:v>42405</c:v>
                </c:pt>
                <c:pt idx="4722">
                  <c:v>42408</c:v>
                </c:pt>
                <c:pt idx="4723">
                  <c:v>42409</c:v>
                </c:pt>
                <c:pt idx="4724">
                  <c:v>42410</c:v>
                </c:pt>
                <c:pt idx="4725">
                  <c:v>42411</c:v>
                </c:pt>
                <c:pt idx="4726">
                  <c:v>42412</c:v>
                </c:pt>
                <c:pt idx="4727">
                  <c:v>42415</c:v>
                </c:pt>
                <c:pt idx="4728">
                  <c:v>42416</c:v>
                </c:pt>
                <c:pt idx="4729">
                  <c:v>42417</c:v>
                </c:pt>
                <c:pt idx="4730">
                  <c:v>42418</c:v>
                </c:pt>
                <c:pt idx="4731">
                  <c:v>42419</c:v>
                </c:pt>
                <c:pt idx="4732">
                  <c:v>42422</c:v>
                </c:pt>
                <c:pt idx="4733">
                  <c:v>42423</c:v>
                </c:pt>
                <c:pt idx="4734">
                  <c:v>42424</c:v>
                </c:pt>
                <c:pt idx="4735">
                  <c:v>42425</c:v>
                </c:pt>
                <c:pt idx="4736">
                  <c:v>42426</c:v>
                </c:pt>
                <c:pt idx="4737">
                  <c:v>42429</c:v>
                </c:pt>
                <c:pt idx="4738">
                  <c:v>42430</c:v>
                </c:pt>
                <c:pt idx="4739">
                  <c:v>42431</c:v>
                </c:pt>
                <c:pt idx="4740">
                  <c:v>42432</c:v>
                </c:pt>
                <c:pt idx="4741">
                  <c:v>42433</c:v>
                </c:pt>
                <c:pt idx="4742">
                  <c:v>42436</c:v>
                </c:pt>
                <c:pt idx="4743">
                  <c:v>42437</c:v>
                </c:pt>
                <c:pt idx="4744">
                  <c:v>42438</c:v>
                </c:pt>
                <c:pt idx="4745">
                  <c:v>42439</c:v>
                </c:pt>
                <c:pt idx="4746">
                  <c:v>42440</c:v>
                </c:pt>
                <c:pt idx="4747">
                  <c:v>42443</c:v>
                </c:pt>
                <c:pt idx="4748">
                  <c:v>42444</c:v>
                </c:pt>
                <c:pt idx="4749">
                  <c:v>42445</c:v>
                </c:pt>
                <c:pt idx="4750">
                  <c:v>42446</c:v>
                </c:pt>
                <c:pt idx="4751">
                  <c:v>42447</c:v>
                </c:pt>
                <c:pt idx="4752">
                  <c:v>42450</c:v>
                </c:pt>
                <c:pt idx="4753">
                  <c:v>42451</c:v>
                </c:pt>
                <c:pt idx="4754">
                  <c:v>42452</c:v>
                </c:pt>
                <c:pt idx="4755">
                  <c:v>42453</c:v>
                </c:pt>
                <c:pt idx="4756">
                  <c:v>42454</c:v>
                </c:pt>
                <c:pt idx="4757">
                  <c:v>42457</c:v>
                </c:pt>
                <c:pt idx="4758">
                  <c:v>42458</c:v>
                </c:pt>
                <c:pt idx="4759">
                  <c:v>42459</c:v>
                </c:pt>
                <c:pt idx="4760">
                  <c:v>42460</c:v>
                </c:pt>
                <c:pt idx="4761">
                  <c:v>42461</c:v>
                </c:pt>
                <c:pt idx="4762">
                  <c:v>42464</c:v>
                </c:pt>
                <c:pt idx="4763">
                  <c:v>42465</c:v>
                </c:pt>
                <c:pt idx="4764">
                  <c:v>42466</c:v>
                </c:pt>
                <c:pt idx="4765">
                  <c:v>42467</c:v>
                </c:pt>
                <c:pt idx="4766">
                  <c:v>42468</c:v>
                </c:pt>
                <c:pt idx="4767">
                  <c:v>42471</c:v>
                </c:pt>
                <c:pt idx="4768">
                  <c:v>42472</c:v>
                </c:pt>
                <c:pt idx="4769">
                  <c:v>42473</c:v>
                </c:pt>
                <c:pt idx="4770">
                  <c:v>42474</c:v>
                </c:pt>
                <c:pt idx="4771">
                  <c:v>42475</c:v>
                </c:pt>
                <c:pt idx="4772">
                  <c:v>42478</c:v>
                </c:pt>
                <c:pt idx="4773">
                  <c:v>42479</c:v>
                </c:pt>
                <c:pt idx="4774">
                  <c:v>42480</c:v>
                </c:pt>
                <c:pt idx="4775">
                  <c:v>42481</c:v>
                </c:pt>
                <c:pt idx="4776">
                  <c:v>42482</c:v>
                </c:pt>
                <c:pt idx="4777">
                  <c:v>42485</c:v>
                </c:pt>
                <c:pt idx="4778">
                  <c:v>42486</c:v>
                </c:pt>
                <c:pt idx="4779">
                  <c:v>42487</c:v>
                </c:pt>
                <c:pt idx="4780">
                  <c:v>42488</c:v>
                </c:pt>
                <c:pt idx="4781">
                  <c:v>42489</c:v>
                </c:pt>
                <c:pt idx="4782">
                  <c:v>42492</c:v>
                </c:pt>
                <c:pt idx="4783">
                  <c:v>42493</c:v>
                </c:pt>
                <c:pt idx="4784">
                  <c:v>42494</c:v>
                </c:pt>
                <c:pt idx="4785">
                  <c:v>42495</c:v>
                </c:pt>
                <c:pt idx="4786">
                  <c:v>42496</c:v>
                </c:pt>
                <c:pt idx="4787">
                  <c:v>42499</c:v>
                </c:pt>
                <c:pt idx="4788">
                  <c:v>42500</c:v>
                </c:pt>
                <c:pt idx="4789">
                  <c:v>42501</c:v>
                </c:pt>
                <c:pt idx="4790">
                  <c:v>42502</c:v>
                </c:pt>
                <c:pt idx="4791">
                  <c:v>42503</c:v>
                </c:pt>
                <c:pt idx="4792">
                  <c:v>42506</c:v>
                </c:pt>
                <c:pt idx="4793">
                  <c:v>42507</c:v>
                </c:pt>
                <c:pt idx="4794">
                  <c:v>42508</c:v>
                </c:pt>
                <c:pt idx="4795">
                  <c:v>42509</c:v>
                </c:pt>
                <c:pt idx="4796">
                  <c:v>42510</c:v>
                </c:pt>
                <c:pt idx="4797">
                  <c:v>42513</c:v>
                </c:pt>
                <c:pt idx="4798">
                  <c:v>42514</c:v>
                </c:pt>
                <c:pt idx="4799">
                  <c:v>42515</c:v>
                </c:pt>
                <c:pt idx="4800">
                  <c:v>42516</c:v>
                </c:pt>
                <c:pt idx="4801">
                  <c:v>42517</c:v>
                </c:pt>
                <c:pt idx="4802">
                  <c:v>42520</c:v>
                </c:pt>
                <c:pt idx="4803">
                  <c:v>42521</c:v>
                </c:pt>
                <c:pt idx="4804">
                  <c:v>42522</c:v>
                </c:pt>
                <c:pt idx="4805">
                  <c:v>42523</c:v>
                </c:pt>
                <c:pt idx="4806">
                  <c:v>42524</c:v>
                </c:pt>
                <c:pt idx="4807">
                  <c:v>42527</c:v>
                </c:pt>
                <c:pt idx="4808">
                  <c:v>42528</c:v>
                </c:pt>
                <c:pt idx="4809">
                  <c:v>42529</c:v>
                </c:pt>
                <c:pt idx="4810">
                  <c:v>42530</c:v>
                </c:pt>
                <c:pt idx="4811">
                  <c:v>42531</c:v>
                </c:pt>
                <c:pt idx="4812">
                  <c:v>42534</c:v>
                </c:pt>
                <c:pt idx="4813">
                  <c:v>42535</c:v>
                </c:pt>
                <c:pt idx="4814">
                  <c:v>42536</c:v>
                </c:pt>
                <c:pt idx="4815">
                  <c:v>42537</c:v>
                </c:pt>
                <c:pt idx="4816">
                  <c:v>42538</c:v>
                </c:pt>
                <c:pt idx="4817">
                  <c:v>42541</c:v>
                </c:pt>
                <c:pt idx="4818">
                  <c:v>42542</c:v>
                </c:pt>
                <c:pt idx="4819">
                  <c:v>42543</c:v>
                </c:pt>
                <c:pt idx="4820">
                  <c:v>42544</c:v>
                </c:pt>
                <c:pt idx="4821">
                  <c:v>42545</c:v>
                </c:pt>
                <c:pt idx="4822">
                  <c:v>42548</c:v>
                </c:pt>
                <c:pt idx="4823">
                  <c:v>42549</c:v>
                </c:pt>
                <c:pt idx="4824">
                  <c:v>42550</c:v>
                </c:pt>
                <c:pt idx="4825">
                  <c:v>42551</c:v>
                </c:pt>
                <c:pt idx="4826">
                  <c:v>42552</c:v>
                </c:pt>
                <c:pt idx="4827">
                  <c:v>42555</c:v>
                </c:pt>
                <c:pt idx="4828">
                  <c:v>42556</c:v>
                </c:pt>
                <c:pt idx="4829">
                  <c:v>42557</c:v>
                </c:pt>
                <c:pt idx="4830">
                  <c:v>42558</c:v>
                </c:pt>
                <c:pt idx="4831">
                  <c:v>42559</c:v>
                </c:pt>
                <c:pt idx="4832">
                  <c:v>42562</c:v>
                </c:pt>
                <c:pt idx="4833">
                  <c:v>42563</c:v>
                </c:pt>
                <c:pt idx="4834">
                  <c:v>42564</c:v>
                </c:pt>
                <c:pt idx="4835">
                  <c:v>42565</c:v>
                </c:pt>
                <c:pt idx="4836">
                  <c:v>42566</c:v>
                </c:pt>
                <c:pt idx="4837">
                  <c:v>42569</c:v>
                </c:pt>
                <c:pt idx="4838">
                  <c:v>42570</c:v>
                </c:pt>
                <c:pt idx="4839">
                  <c:v>42571</c:v>
                </c:pt>
                <c:pt idx="4840">
                  <c:v>42572</c:v>
                </c:pt>
                <c:pt idx="4841">
                  <c:v>42573</c:v>
                </c:pt>
                <c:pt idx="4842">
                  <c:v>42576</c:v>
                </c:pt>
                <c:pt idx="4843">
                  <c:v>42577</c:v>
                </c:pt>
                <c:pt idx="4844">
                  <c:v>42578</c:v>
                </c:pt>
                <c:pt idx="4845">
                  <c:v>42579</c:v>
                </c:pt>
                <c:pt idx="4846">
                  <c:v>42580</c:v>
                </c:pt>
                <c:pt idx="4847">
                  <c:v>42583</c:v>
                </c:pt>
                <c:pt idx="4848">
                  <c:v>42584</c:v>
                </c:pt>
                <c:pt idx="4849">
                  <c:v>42585</c:v>
                </c:pt>
                <c:pt idx="4850">
                  <c:v>42586</c:v>
                </c:pt>
                <c:pt idx="4851">
                  <c:v>42587</c:v>
                </c:pt>
                <c:pt idx="4852">
                  <c:v>42590</c:v>
                </c:pt>
                <c:pt idx="4853">
                  <c:v>42591</c:v>
                </c:pt>
                <c:pt idx="4854">
                  <c:v>42592</c:v>
                </c:pt>
                <c:pt idx="4855">
                  <c:v>42593</c:v>
                </c:pt>
                <c:pt idx="4856">
                  <c:v>42594</c:v>
                </c:pt>
                <c:pt idx="4857">
                  <c:v>42597</c:v>
                </c:pt>
                <c:pt idx="4858">
                  <c:v>42598</c:v>
                </c:pt>
                <c:pt idx="4859">
                  <c:v>42599</c:v>
                </c:pt>
                <c:pt idx="4860">
                  <c:v>42600</c:v>
                </c:pt>
                <c:pt idx="4861">
                  <c:v>42601</c:v>
                </c:pt>
                <c:pt idx="4862">
                  <c:v>42604</c:v>
                </c:pt>
                <c:pt idx="4863">
                  <c:v>42605</c:v>
                </c:pt>
                <c:pt idx="4864">
                  <c:v>42606</c:v>
                </c:pt>
                <c:pt idx="4865">
                  <c:v>42607</c:v>
                </c:pt>
                <c:pt idx="4866">
                  <c:v>42608</c:v>
                </c:pt>
                <c:pt idx="4867">
                  <c:v>42611</c:v>
                </c:pt>
                <c:pt idx="4868">
                  <c:v>42612</c:v>
                </c:pt>
                <c:pt idx="4869">
                  <c:v>42613</c:v>
                </c:pt>
                <c:pt idx="4870">
                  <c:v>42614</c:v>
                </c:pt>
                <c:pt idx="4871">
                  <c:v>42615</c:v>
                </c:pt>
                <c:pt idx="4872">
                  <c:v>42618</c:v>
                </c:pt>
                <c:pt idx="4873">
                  <c:v>42619</c:v>
                </c:pt>
                <c:pt idx="4874">
                  <c:v>42620</c:v>
                </c:pt>
                <c:pt idx="4875">
                  <c:v>42621</c:v>
                </c:pt>
                <c:pt idx="4876">
                  <c:v>42622</c:v>
                </c:pt>
                <c:pt idx="4877">
                  <c:v>42625</c:v>
                </c:pt>
                <c:pt idx="4878">
                  <c:v>42626</c:v>
                </c:pt>
                <c:pt idx="4879">
                  <c:v>42627</c:v>
                </c:pt>
                <c:pt idx="4880">
                  <c:v>42628</c:v>
                </c:pt>
                <c:pt idx="4881">
                  <c:v>42629</c:v>
                </c:pt>
                <c:pt idx="4882">
                  <c:v>42632</c:v>
                </c:pt>
                <c:pt idx="4883">
                  <c:v>42633</c:v>
                </c:pt>
                <c:pt idx="4884">
                  <c:v>42634</c:v>
                </c:pt>
                <c:pt idx="4885">
                  <c:v>42635</c:v>
                </c:pt>
                <c:pt idx="4886">
                  <c:v>42636</c:v>
                </c:pt>
                <c:pt idx="4887">
                  <c:v>42639</c:v>
                </c:pt>
                <c:pt idx="4888">
                  <c:v>42640</c:v>
                </c:pt>
                <c:pt idx="4889">
                  <c:v>42641</c:v>
                </c:pt>
                <c:pt idx="4890">
                  <c:v>42642</c:v>
                </c:pt>
                <c:pt idx="4891">
                  <c:v>42643</c:v>
                </c:pt>
                <c:pt idx="4892">
                  <c:v>42646</c:v>
                </c:pt>
                <c:pt idx="4893">
                  <c:v>42647</c:v>
                </c:pt>
                <c:pt idx="4894">
                  <c:v>42648</c:v>
                </c:pt>
                <c:pt idx="4895">
                  <c:v>42649</c:v>
                </c:pt>
                <c:pt idx="4896">
                  <c:v>42650</c:v>
                </c:pt>
                <c:pt idx="4897">
                  <c:v>42653</c:v>
                </c:pt>
                <c:pt idx="4898">
                  <c:v>42654</c:v>
                </c:pt>
                <c:pt idx="4899">
                  <c:v>42655</c:v>
                </c:pt>
                <c:pt idx="4900">
                  <c:v>42656</c:v>
                </c:pt>
                <c:pt idx="4901">
                  <c:v>42657</c:v>
                </c:pt>
                <c:pt idx="4902">
                  <c:v>42660</c:v>
                </c:pt>
                <c:pt idx="4903">
                  <c:v>42661</c:v>
                </c:pt>
                <c:pt idx="4904">
                  <c:v>42662</c:v>
                </c:pt>
                <c:pt idx="4905">
                  <c:v>42663</c:v>
                </c:pt>
                <c:pt idx="4906">
                  <c:v>42664</c:v>
                </c:pt>
                <c:pt idx="4907">
                  <c:v>42667</c:v>
                </c:pt>
                <c:pt idx="4908">
                  <c:v>42668</c:v>
                </c:pt>
                <c:pt idx="4909">
                  <c:v>42669</c:v>
                </c:pt>
                <c:pt idx="4910">
                  <c:v>42670</c:v>
                </c:pt>
                <c:pt idx="4911">
                  <c:v>42671</c:v>
                </c:pt>
                <c:pt idx="4912">
                  <c:v>42674</c:v>
                </c:pt>
                <c:pt idx="4913">
                  <c:v>42675</c:v>
                </c:pt>
                <c:pt idx="4914">
                  <c:v>42676</c:v>
                </c:pt>
                <c:pt idx="4915">
                  <c:v>42677</c:v>
                </c:pt>
                <c:pt idx="4916">
                  <c:v>42678</c:v>
                </c:pt>
                <c:pt idx="4917">
                  <c:v>42681</c:v>
                </c:pt>
                <c:pt idx="4918">
                  <c:v>42682</c:v>
                </c:pt>
                <c:pt idx="4919">
                  <c:v>42683</c:v>
                </c:pt>
                <c:pt idx="4920">
                  <c:v>42684</c:v>
                </c:pt>
                <c:pt idx="4921">
                  <c:v>42685</c:v>
                </c:pt>
                <c:pt idx="4922">
                  <c:v>42688</c:v>
                </c:pt>
                <c:pt idx="4923">
                  <c:v>42689</c:v>
                </c:pt>
                <c:pt idx="4924">
                  <c:v>42690</c:v>
                </c:pt>
                <c:pt idx="4925">
                  <c:v>42691</c:v>
                </c:pt>
                <c:pt idx="4926">
                  <c:v>42692</c:v>
                </c:pt>
                <c:pt idx="4927">
                  <c:v>42695</c:v>
                </c:pt>
                <c:pt idx="4928">
                  <c:v>42696</c:v>
                </c:pt>
                <c:pt idx="4929">
                  <c:v>42697</c:v>
                </c:pt>
                <c:pt idx="4930">
                  <c:v>42698</c:v>
                </c:pt>
                <c:pt idx="4931">
                  <c:v>42699</c:v>
                </c:pt>
                <c:pt idx="4932">
                  <c:v>42702</c:v>
                </c:pt>
                <c:pt idx="4933">
                  <c:v>42703</c:v>
                </c:pt>
                <c:pt idx="4934">
                  <c:v>42704</c:v>
                </c:pt>
                <c:pt idx="4935">
                  <c:v>42705</c:v>
                </c:pt>
                <c:pt idx="4936">
                  <c:v>42706</c:v>
                </c:pt>
                <c:pt idx="4937">
                  <c:v>42709</c:v>
                </c:pt>
                <c:pt idx="4938">
                  <c:v>42710</c:v>
                </c:pt>
                <c:pt idx="4939">
                  <c:v>42711</c:v>
                </c:pt>
                <c:pt idx="4940">
                  <c:v>42712</c:v>
                </c:pt>
                <c:pt idx="4941">
                  <c:v>42713</c:v>
                </c:pt>
                <c:pt idx="4942">
                  <c:v>42716</c:v>
                </c:pt>
                <c:pt idx="4943">
                  <c:v>42717</c:v>
                </c:pt>
                <c:pt idx="4944">
                  <c:v>42718</c:v>
                </c:pt>
                <c:pt idx="4945">
                  <c:v>42719</c:v>
                </c:pt>
                <c:pt idx="4946">
                  <c:v>42720</c:v>
                </c:pt>
                <c:pt idx="4947">
                  <c:v>42723</c:v>
                </c:pt>
                <c:pt idx="4948">
                  <c:v>42724</c:v>
                </c:pt>
                <c:pt idx="4949">
                  <c:v>42725</c:v>
                </c:pt>
                <c:pt idx="4950">
                  <c:v>42726</c:v>
                </c:pt>
                <c:pt idx="4951">
                  <c:v>42727</c:v>
                </c:pt>
                <c:pt idx="4952">
                  <c:v>42730</c:v>
                </c:pt>
                <c:pt idx="4953">
                  <c:v>42731</c:v>
                </c:pt>
                <c:pt idx="4954">
                  <c:v>42732</c:v>
                </c:pt>
                <c:pt idx="4955">
                  <c:v>42733</c:v>
                </c:pt>
                <c:pt idx="4956">
                  <c:v>42734</c:v>
                </c:pt>
                <c:pt idx="4957">
                  <c:v>42737</c:v>
                </c:pt>
                <c:pt idx="4958">
                  <c:v>42738</c:v>
                </c:pt>
                <c:pt idx="4959">
                  <c:v>42739</c:v>
                </c:pt>
                <c:pt idx="4960">
                  <c:v>42740</c:v>
                </c:pt>
                <c:pt idx="4961">
                  <c:v>42741</c:v>
                </c:pt>
                <c:pt idx="4962">
                  <c:v>42744</c:v>
                </c:pt>
                <c:pt idx="4963">
                  <c:v>42745</c:v>
                </c:pt>
                <c:pt idx="4964">
                  <c:v>42746</c:v>
                </c:pt>
                <c:pt idx="4965">
                  <c:v>42747</c:v>
                </c:pt>
                <c:pt idx="4966">
                  <c:v>42748</c:v>
                </c:pt>
                <c:pt idx="4967">
                  <c:v>42751</c:v>
                </c:pt>
                <c:pt idx="4968">
                  <c:v>42752</c:v>
                </c:pt>
                <c:pt idx="4969">
                  <c:v>42753</c:v>
                </c:pt>
                <c:pt idx="4970">
                  <c:v>42754</c:v>
                </c:pt>
                <c:pt idx="4971">
                  <c:v>42755</c:v>
                </c:pt>
                <c:pt idx="4972">
                  <c:v>42758</c:v>
                </c:pt>
                <c:pt idx="4973">
                  <c:v>42759</c:v>
                </c:pt>
                <c:pt idx="4974">
                  <c:v>42760</c:v>
                </c:pt>
                <c:pt idx="4975">
                  <c:v>42761</c:v>
                </c:pt>
                <c:pt idx="4976">
                  <c:v>42762</c:v>
                </c:pt>
                <c:pt idx="4977">
                  <c:v>42765</c:v>
                </c:pt>
                <c:pt idx="4978">
                  <c:v>42766</c:v>
                </c:pt>
                <c:pt idx="4979">
                  <c:v>42767</c:v>
                </c:pt>
                <c:pt idx="4980">
                  <c:v>42768</c:v>
                </c:pt>
                <c:pt idx="4981">
                  <c:v>42769</c:v>
                </c:pt>
                <c:pt idx="4982">
                  <c:v>42772</c:v>
                </c:pt>
                <c:pt idx="4983">
                  <c:v>42773</c:v>
                </c:pt>
                <c:pt idx="4984">
                  <c:v>42774</c:v>
                </c:pt>
                <c:pt idx="4985">
                  <c:v>42775</c:v>
                </c:pt>
                <c:pt idx="4986">
                  <c:v>42776</c:v>
                </c:pt>
                <c:pt idx="4987">
                  <c:v>42779</c:v>
                </c:pt>
                <c:pt idx="4988">
                  <c:v>42780</c:v>
                </c:pt>
                <c:pt idx="4989">
                  <c:v>42781</c:v>
                </c:pt>
                <c:pt idx="4990">
                  <c:v>42782</c:v>
                </c:pt>
                <c:pt idx="4991">
                  <c:v>42783</c:v>
                </c:pt>
                <c:pt idx="4992">
                  <c:v>42786</c:v>
                </c:pt>
                <c:pt idx="4993">
                  <c:v>42787</c:v>
                </c:pt>
                <c:pt idx="4994">
                  <c:v>42788</c:v>
                </c:pt>
                <c:pt idx="4995">
                  <c:v>42789</c:v>
                </c:pt>
                <c:pt idx="4996">
                  <c:v>42790</c:v>
                </c:pt>
                <c:pt idx="4997">
                  <c:v>42793</c:v>
                </c:pt>
                <c:pt idx="4998">
                  <c:v>42794</c:v>
                </c:pt>
                <c:pt idx="4999">
                  <c:v>42795</c:v>
                </c:pt>
                <c:pt idx="5000">
                  <c:v>42796</c:v>
                </c:pt>
                <c:pt idx="5001">
                  <c:v>42797</c:v>
                </c:pt>
                <c:pt idx="5002">
                  <c:v>42800</c:v>
                </c:pt>
                <c:pt idx="5003">
                  <c:v>42801</c:v>
                </c:pt>
                <c:pt idx="5004">
                  <c:v>42802</c:v>
                </c:pt>
                <c:pt idx="5005">
                  <c:v>42803</c:v>
                </c:pt>
                <c:pt idx="5006">
                  <c:v>42804</c:v>
                </c:pt>
                <c:pt idx="5007">
                  <c:v>42807</c:v>
                </c:pt>
                <c:pt idx="5008">
                  <c:v>42808</c:v>
                </c:pt>
                <c:pt idx="5009">
                  <c:v>42809</c:v>
                </c:pt>
                <c:pt idx="5010">
                  <c:v>42810</c:v>
                </c:pt>
                <c:pt idx="5011">
                  <c:v>42811</c:v>
                </c:pt>
                <c:pt idx="5012">
                  <c:v>42814</c:v>
                </c:pt>
                <c:pt idx="5013">
                  <c:v>42815</c:v>
                </c:pt>
                <c:pt idx="5014">
                  <c:v>42816</c:v>
                </c:pt>
                <c:pt idx="5015">
                  <c:v>42817</c:v>
                </c:pt>
                <c:pt idx="5016">
                  <c:v>42818</c:v>
                </c:pt>
                <c:pt idx="5017">
                  <c:v>42821</c:v>
                </c:pt>
                <c:pt idx="5018">
                  <c:v>42822</c:v>
                </c:pt>
                <c:pt idx="5019">
                  <c:v>42823</c:v>
                </c:pt>
                <c:pt idx="5020">
                  <c:v>42824</c:v>
                </c:pt>
                <c:pt idx="5021">
                  <c:v>42825</c:v>
                </c:pt>
                <c:pt idx="5022">
                  <c:v>42828</c:v>
                </c:pt>
                <c:pt idx="5023">
                  <c:v>42829</c:v>
                </c:pt>
                <c:pt idx="5024">
                  <c:v>42830</c:v>
                </c:pt>
                <c:pt idx="5025">
                  <c:v>42831</c:v>
                </c:pt>
                <c:pt idx="5026">
                  <c:v>42832</c:v>
                </c:pt>
                <c:pt idx="5027">
                  <c:v>42835</c:v>
                </c:pt>
                <c:pt idx="5028">
                  <c:v>42836</c:v>
                </c:pt>
                <c:pt idx="5029">
                  <c:v>42837</c:v>
                </c:pt>
                <c:pt idx="5030">
                  <c:v>42838</c:v>
                </c:pt>
                <c:pt idx="5031">
                  <c:v>42839</c:v>
                </c:pt>
                <c:pt idx="5032">
                  <c:v>42842</c:v>
                </c:pt>
                <c:pt idx="5033">
                  <c:v>42843</c:v>
                </c:pt>
                <c:pt idx="5034">
                  <c:v>42844</c:v>
                </c:pt>
                <c:pt idx="5035">
                  <c:v>42845</c:v>
                </c:pt>
                <c:pt idx="5036">
                  <c:v>42846</c:v>
                </c:pt>
                <c:pt idx="5037">
                  <c:v>42849</c:v>
                </c:pt>
                <c:pt idx="5038">
                  <c:v>42850</c:v>
                </c:pt>
                <c:pt idx="5039">
                  <c:v>42851</c:v>
                </c:pt>
                <c:pt idx="5040">
                  <c:v>42852</c:v>
                </c:pt>
                <c:pt idx="5041">
                  <c:v>42853</c:v>
                </c:pt>
                <c:pt idx="5042">
                  <c:v>42856</c:v>
                </c:pt>
                <c:pt idx="5043">
                  <c:v>42857</c:v>
                </c:pt>
                <c:pt idx="5044">
                  <c:v>42858</c:v>
                </c:pt>
                <c:pt idx="5045">
                  <c:v>42859</c:v>
                </c:pt>
                <c:pt idx="5046">
                  <c:v>42860</c:v>
                </c:pt>
                <c:pt idx="5047">
                  <c:v>42863</c:v>
                </c:pt>
                <c:pt idx="5048">
                  <c:v>42864</c:v>
                </c:pt>
                <c:pt idx="5049">
                  <c:v>42865</c:v>
                </c:pt>
                <c:pt idx="5050">
                  <c:v>42866</c:v>
                </c:pt>
                <c:pt idx="5051">
                  <c:v>42867</c:v>
                </c:pt>
                <c:pt idx="5052">
                  <c:v>42870</c:v>
                </c:pt>
                <c:pt idx="5053">
                  <c:v>42871</c:v>
                </c:pt>
                <c:pt idx="5054">
                  <c:v>42872</c:v>
                </c:pt>
                <c:pt idx="5055">
                  <c:v>42873</c:v>
                </c:pt>
                <c:pt idx="5056">
                  <c:v>42874</c:v>
                </c:pt>
                <c:pt idx="5057">
                  <c:v>42877</c:v>
                </c:pt>
                <c:pt idx="5058">
                  <c:v>42878</c:v>
                </c:pt>
                <c:pt idx="5059">
                  <c:v>42879</c:v>
                </c:pt>
                <c:pt idx="5060">
                  <c:v>42880</c:v>
                </c:pt>
                <c:pt idx="5061">
                  <c:v>42881</c:v>
                </c:pt>
                <c:pt idx="5062">
                  <c:v>42884</c:v>
                </c:pt>
                <c:pt idx="5063">
                  <c:v>42885</c:v>
                </c:pt>
                <c:pt idx="5064">
                  <c:v>42886</c:v>
                </c:pt>
                <c:pt idx="5065">
                  <c:v>42887</c:v>
                </c:pt>
                <c:pt idx="5066">
                  <c:v>42888</c:v>
                </c:pt>
                <c:pt idx="5067">
                  <c:v>42891</c:v>
                </c:pt>
                <c:pt idx="5068">
                  <c:v>42892</c:v>
                </c:pt>
                <c:pt idx="5069">
                  <c:v>42893</c:v>
                </c:pt>
                <c:pt idx="5070">
                  <c:v>42894</c:v>
                </c:pt>
                <c:pt idx="5071">
                  <c:v>42895</c:v>
                </c:pt>
                <c:pt idx="5072">
                  <c:v>42898</c:v>
                </c:pt>
                <c:pt idx="5073">
                  <c:v>42899</c:v>
                </c:pt>
                <c:pt idx="5074">
                  <c:v>42900</c:v>
                </c:pt>
                <c:pt idx="5075">
                  <c:v>42901</c:v>
                </c:pt>
                <c:pt idx="5076">
                  <c:v>42902</c:v>
                </c:pt>
                <c:pt idx="5077">
                  <c:v>42905</c:v>
                </c:pt>
                <c:pt idx="5078">
                  <c:v>42906</c:v>
                </c:pt>
                <c:pt idx="5079">
                  <c:v>42907</c:v>
                </c:pt>
                <c:pt idx="5080">
                  <c:v>42908</c:v>
                </c:pt>
                <c:pt idx="5081">
                  <c:v>42909</c:v>
                </c:pt>
                <c:pt idx="5082">
                  <c:v>42912</c:v>
                </c:pt>
                <c:pt idx="5083">
                  <c:v>42913</c:v>
                </c:pt>
                <c:pt idx="5084">
                  <c:v>42914</c:v>
                </c:pt>
                <c:pt idx="5085">
                  <c:v>42915</c:v>
                </c:pt>
                <c:pt idx="5086">
                  <c:v>42916</c:v>
                </c:pt>
                <c:pt idx="5087">
                  <c:v>42919</c:v>
                </c:pt>
                <c:pt idx="5088">
                  <c:v>42920</c:v>
                </c:pt>
                <c:pt idx="5089">
                  <c:v>42921</c:v>
                </c:pt>
                <c:pt idx="5090">
                  <c:v>42922</c:v>
                </c:pt>
                <c:pt idx="5091">
                  <c:v>42923</c:v>
                </c:pt>
                <c:pt idx="5092">
                  <c:v>42926</c:v>
                </c:pt>
                <c:pt idx="5093">
                  <c:v>42927</c:v>
                </c:pt>
                <c:pt idx="5094">
                  <c:v>42928</c:v>
                </c:pt>
                <c:pt idx="5095">
                  <c:v>42929</c:v>
                </c:pt>
                <c:pt idx="5096">
                  <c:v>42930</c:v>
                </c:pt>
                <c:pt idx="5097">
                  <c:v>42933</c:v>
                </c:pt>
                <c:pt idx="5098">
                  <c:v>42934</c:v>
                </c:pt>
                <c:pt idx="5099">
                  <c:v>42935</c:v>
                </c:pt>
                <c:pt idx="5100">
                  <c:v>42936</c:v>
                </c:pt>
                <c:pt idx="5101">
                  <c:v>42937</c:v>
                </c:pt>
                <c:pt idx="5102">
                  <c:v>42940</c:v>
                </c:pt>
                <c:pt idx="5103">
                  <c:v>42941</c:v>
                </c:pt>
                <c:pt idx="5104">
                  <c:v>42942</c:v>
                </c:pt>
                <c:pt idx="5105">
                  <c:v>42943</c:v>
                </c:pt>
                <c:pt idx="5106">
                  <c:v>42944</c:v>
                </c:pt>
                <c:pt idx="5107">
                  <c:v>42947</c:v>
                </c:pt>
                <c:pt idx="5108">
                  <c:v>42948</c:v>
                </c:pt>
                <c:pt idx="5109">
                  <c:v>42949</c:v>
                </c:pt>
                <c:pt idx="5110">
                  <c:v>42950</c:v>
                </c:pt>
                <c:pt idx="5111">
                  <c:v>42951</c:v>
                </c:pt>
                <c:pt idx="5112">
                  <c:v>42954</c:v>
                </c:pt>
                <c:pt idx="5113">
                  <c:v>42955</c:v>
                </c:pt>
                <c:pt idx="5114">
                  <c:v>42956</c:v>
                </c:pt>
                <c:pt idx="5115">
                  <c:v>42957</c:v>
                </c:pt>
                <c:pt idx="5116">
                  <c:v>42958</c:v>
                </c:pt>
                <c:pt idx="5117">
                  <c:v>42961</c:v>
                </c:pt>
                <c:pt idx="5118">
                  <c:v>42962</c:v>
                </c:pt>
                <c:pt idx="5119">
                  <c:v>42963</c:v>
                </c:pt>
                <c:pt idx="5120">
                  <c:v>42964</c:v>
                </c:pt>
                <c:pt idx="5121">
                  <c:v>42965</c:v>
                </c:pt>
                <c:pt idx="5122">
                  <c:v>42968</c:v>
                </c:pt>
                <c:pt idx="5123">
                  <c:v>42969</c:v>
                </c:pt>
                <c:pt idx="5124">
                  <c:v>42970</c:v>
                </c:pt>
                <c:pt idx="5125">
                  <c:v>42971</c:v>
                </c:pt>
                <c:pt idx="5126">
                  <c:v>42972</c:v>
                </c:pt>
                <c:pt idx="5127">
                  <c:v>42975</c:v>
                </c:pt>
                <c:pt idx="5128">
                  <c:v>42976</c:v>
                </c:pt>
                <c:pt idx="5129">
                  <c:v>42977</c:v>
                </c:pt>
                <c:pt idx="5130">
                  <c:v>42978</c:v>
                </c:pt>
                <c:pt idx="5131">
                  <c:v>42979</c:v>
                </c:pt>
                <c:pt idx="5132">
                  <c:v>42982</c:v>
                </c:pt>
                <c:pt idx="5133">
                  <c:v>42983</c:v>
                </c:pt>
                <c:pt idx="5134">
                  <c:v>42984</c:v>
                </c:pt>
                <c:pt idx="5135">
                  <c:v>42985</c:v>
                </c:pt>
                <c:pt idx="5136">
                  <c:v>42986</c:v>
                </c:pt>
                <c:pt idx="5137">
                  <c:v>42989</c:v>
                </c:pt>
                <c:pt idx="5138">
                  <c:v>42990</c:v>
                </c:pt>
                <c:pt idx="5139">
                  <c:v>42991</c:v>
                </c:pt>
                <c:pt idx="5140">
                  <c:v>42992</c:v>
                </c:pt>
                <c:pt idx="5141">
                  <c:v>42993</c:v>
                </c:pt>
                <c:pt idx="5142">
                  <c:v>42996</c:v>
                </c:pt>
                <c:pt idx="5143">
                  <c:v>42997</c:v>
                </c:pt>
                <c:pt idx="5144">
                  <c:v>42998</c:v>
                </c:pt>
                <c:pt idx="5145">
                  <c:v>42999</c:v>
                </c:pt>
                <c:pt idx="5146">
                  <c:v>43000</c:v>
                </c:pt>
                <c:pt idx="5147">
                  <c:v>43003</c:v>
                </c:pt>
                <c:pt idx="5148">
                  <c:v>43004</c:v>
                </c:pt>
                <c:pt idx="5149">
                  <c:v>43005</c:v>
                </c:pt>
                <c:pt idx="5150">
                  <c:v>43006</c:v>
                </c:pt>
                <c:pt idx="5151">
                  <c:v>43007</c:v>
                </c:pt>
                <c:pt idx="5152">
                  <c:v>43010</c:v>
                </c:pt>
                <c:pt idx="5153">
                  <c:v>43011</c:v>
                </c:pt>
                <c:pt idx="5154">
                  <c:v>43012</c:v>
                </c:pt>
                <c:pt idx="5155">
                  <c:v>43013</c:v>
                </c:pt>
                <c:pt idx="5156">
                  <c:v>43014</c:v>
                </c:pt>
                <c:pt idx="5157">
                  <c:v>43017</c:v>
                </c:pt>
                <c:pt idx="5158">
                  <c:v>43018</c:v>
                </c:pt>
                <c:pt idx="5159">
                  <c:v>43019</c:v>
                </c:pt>
                <c:pt idx="5160">
                  <c:v>43020</c:v>
                </c:pt>
                <c:pt idx="5161">
                  <c:v>43021</c:v>
                </c:pt>
                <c:pt idx="5162">
                  <c:v>43024</c:v>
                </c:pt>
                <c:pt idx="5163">
                  <c:v>43025</c:v>
                </c:pt>
                <c:pt idx="5164">
                  <c:v>43026</c:v>
                </c:pt>
                <c:pt idx="5165">
                  <c:v>43027</c:v>
                </c:pt>
                <c:pt idx="5166">
                  <c:v>43028</c:v>
                </c:pt>
                <c:pt idx="5167">
                  <c:v>43031</c:v>
                </c:pt>
                <c:pt idx="5168">
                  <c:v>43032</c:v>
                </c:pt>
                <c:pt idx="5169">
                  <c:v>43033</c:v>
                </c:pt>
                <c:pt idx="5170">
                  <c:v>43034</c:v>
                </c:pt>
                <c:pt idx="5171">
                  <c:v>43035</c:v>
                </c:pt>
                <c:pt idx="5172">
                  <c:v>43038</c:v>
                </c:pt>
                <c:pt idx="5173">
                  <c:v>43039</c:v>
                </c:pt>
                <c:pt idx="5174">
                  <c:v>43040</c:v>
                </c:pt>
                <c:pt idx="5175">
                  <c:v>43041</c:v>
                </c:pt>
                <c:pt idx="5176">
                  <c:v>43042</c:v>
                </c:pt>
                <c:pt idx="5177">
                  <c:v>43045</c:v>
                </c:pt>
                <c:pt idx="5178">
                  <c:v>43046</c:v>
                </c:pt>
                <c:pt idx="5179">
                  <c:v>43047</c:v>
                </c:pt>
                <c:pt idx="5180">
                  <c:v>43048</c:v>
                </c:pt>
                <c:pt idx="5181">
                  <c:v>43049</c:v>
                </c:pt>
                <c:pt idx="5182">
                  <c:v>43052</c:v>
                </c:pt>
                <c:pt idx="5183">
                  <c:v>43053</c:v>
                </c:pt>
                <c:pt idx="5184">
                  <c:v>43054</c:v>
                </c:pt>
                <c:pt idx="5185">
                  <c:v>43055</c:v>
                </c:pt>
                <c:pt idx="5186">
                  <c:v>43056</c:v>
                </c:pt>
                <c:pt idx="5187">
                  <c:v>43059</c:v>
                </c:pt>
                <c:pt idx="5188">
                  <c:v>43060</c:v>
                </c:pt>
                <c:pt idx="5189">
                  <c:v>43061</c:v>
                </c:pt>
                <c:pt idx="5190">
                  <c:v>43062</c:v>
                </c:pt>
                <c:pt idx="5191">
                  <c:v>43063</c:v>
                </c:pt>
                <c:pt idx="5192">
                  <c:v>43066</c:v>
                </c:pt>
                <c:pt idx="5193">
                  <c:v>43067</c:v>
                </c:pt>
                <c:pt idx="5194">
                  <c:v>43068</c:v>
                </c:pt>
                <c:pt idx="5195">
                  <c:v>43069</c:v>
                </c:pt>
                <c:pt idx="5196">
                  <c:v>43070</c:v>
                </c:pt>
                <c:pt idx="5197">
                  <c:v>43073</c:v>
                </c:pt>
                <c:pt idx="5198">
                  <c:v>43074</c:v>
                </c:pt>
                <c:pt idx="5199">
                  <c:v>43075</c:v>
                </c:pt>
                <c:pt idx="5200">
                  <c:v>43076</c:v>
                </c:pt>
                <c:pt idx="5201">
                  <c:v>43077</c:v>
                </c:pt>
                <c:pt idx="5202">
                  <c:v>43080</c:v>
                </c:pt>
                <c:pt idx="5203">
                  <c:v>43081</c:v>
                </c:pt>
                <c:pt idx="5204">
                  <c:v>43082</c:v>
                </c:pt>
                <c:pt idx="5205">
                  <c:v>43083</c:v>
                </c:pt>
                <c:pt idx="5206">
                  <c:v>43084</c:v>
                </c:pt>
                <c:pt idx="5207">
                  <c:v>43087</c:v>
                </c:pt>
                <c:pt idx="5208">
                  <c:v>43088</c:v>
                </c:pt>
                <c:pt idx="5209">
                  <c:v>43089</c:v>
                </c:pt>
                <c:pt idx="5210">
                  <c:v>43090</c:v>
                </c:pt>
                <c:pt idx="5211">
                  <c:v>43091</c:v>
                </c:pt>
                <c:pt idx="5212">
                  <c:v>43094</c:v>
                </c:pt>
                <c:pt idx="5213">
                  <c:v>43095</c:v>
                </c:pt>
                <c:pt idx="5214">
                  <c:v>43096</c:v>
                </c:pt>
                <c:pt idx="5215">
                  <c:v>43097</c:v>
                </c:pt>
                <c:pt idx="5216">
                  <c:v>43098</c:v>
                </c:pt>
                <c:pt idx="5217">
                  <c:v>43101</c:v>
                </c:pt>
                <c:pt idx="5218">
                  <c:v>43102</c:v>
                </c:pt>
                <c:pt idx="5219">
                  <c:v>43103</c:v>
                </c:pt>
                <c:pt idx="5220">
                  <c:v>43104</c:v>
                </c:pt>
                <c:pt idx="5221">
                  <c:v>43105</c:v>
                </c:pt>
                <c:pt idx="5222">
                  <c:v>43108</c:v>
                </c:pt>
                <c:pt idx="5223">
                  <c:v>43109</c:v>
                </c:pt>
                <c:pt idx="5224">
                  <c:v>43110</c:v>
                </c:pt>
                <c:pt idx="5225">
                  <c:v>43111</c:v>
                </c:pt>
                <c:pt idx="5226">
                  <c:v>43112</c:v>
                </c:pt>
                <c:pt idx="5227">
                  <c:v>43115</c:v>
                </c:pt>
                <c:pt idx="5228">
                  <c:v>43116</c:v>
                </c:pt>
                <c:pt idx="5229">
                  <c:v>43117</c:v>
                </c:pt>
                <c:pt idx="5230">
                  <c:v>43118</c:v>
                </c:pt>
                <c:pt idx="5231">
                  <c:v>43119</c:v>
                </c:pt>
                <c:pt idx="5232">
                  <c:v>43122</c:v>
                </c:pt>
                <c:pt idx="5233">
                  <c:v>43123</c:v>
                </c:pt>
                <c:pt idx="5234">
                  <c:v>43124</c:v>
                </c:pt>
                <c:pt idx="5235">
                  <c:v>43125</c:v>
                </c:pt>
                <c:pt idx="5236">
                  <c:v>43126</c:v>
                </c:pt>
                <c:pt idx="5237">
                  <c:v>43129</c:v>
                </c:pt>
                <c:pt idx="5238">
                  <c:v>43130</c:v>
                </c:pt>
                <c:pt idx="5239">
                  <c:v>43131</c:v>
                </c:pt>
                <c:pt idx="5240">
                  <c:v>43132</c:v>
                </c:pt>
                <c:pt idx="5241">
                  <c:v>43133</c:v>
                </c:pt>
                <c:pt idx="5242">
                  <c:v>43136</c:v>
                </c:pt>
                <c:pt idx="5243">
                  <c:v>43137</c:v>
                </c:pt>
                <c:pt idx="5244">
                  <c:v>43138</c:v>
                </c:pt>
                <c:pt idx="5245">
                  <c:v>43139</c:v>
                </c:pt>
                <c:pt idx="5246">
                  <c:v>43140</c:v>
                </c:pt>
                <c:pt idx="5247">
                  <c:v>43143</c:v>
                </c:pt>
                <c:pt idx="5248">
                  <c:v>43144</c:v>
                </c:pt>
                <c:pt idx="5249">
                  <c:v>43145</c:v>
                </c:pt>
                <c:pt idx="5250">
                  <c:v>43146</c:v>
                </c:pt>
                <c:pt idx="5251">
                  <c:v>43147</c:v>
                </c:pt>
                <c:pt idx="5252">
                  <c:v>43150</c:v>
                </c:pt>
                <c:pt idx="5253">
                  <c:v>43151</c:v>
                </c:pt>
                <c:pt idx="5254">
                  <c:v>43152</c:v>
                </c:pt>
                <c:pt idx="5255">
                  <c:v>43153</c:v>
                </c:pt>
                <c:pt idx="5256">
                  <c:v>43154</c:v>
                </c:pt>
                <c:pt idx="5257">
                  <c:v>43157</c:v>
                </c:pt>
                <c:pt idx="5258">
                  <c:v>43158</c:v>
                </c:pt>
                <c:pt idx="5259">
                  <c:v>43159</c:v>
                </c:pt>
                <c:pt idx="5260">
                  <c:v>43160</c:v>
                </c:pt>
                <c:pt idx="5261">
                  <c:v>43161</c:v>
                </c:pt>
                <c:pt idx="5262">
                  <c:v>43164</c:v>
                </c:pt>
                <c:pt idx="5263">
                  <c:v>43165</c:v>
                </c:pt>
                <c:pt idx="5264">
                  <c:v>43166</c:v>
                </c:pt>
                <c:pt idx="5265">
                  <c:v>43167</c:v>
                </c:pt>
                <c:pt idx="5266">
                  <c:v>43168</c:v>
                </c:pt>
                <c:pt idx="5267">
                  <c:v>43171</c:v>
                </c:pt>
                <c:pt idx="5268">
                  <c:v>43172</c:v>
                </c:pt>
                <c:pt idx="5269">
                  <c:v>43173</c:v>
                </c:pt>
                <c:pt idx="5270">
                  <c:v>43174</c:v>
                </c:pt>
                <c:pt idx="5271">
                  <c:v>43175</c:v>
                </c:pt>
                <c:pt idx="5272">
                  <c:v>43178</c:v>
                </c:pt>
                <c:pt idx="5273">
                  <c:v>43179</c:v>
                </c:pt>
                <c:pt idx="5274">
                  <c:v>43180</c:v>
                </c:pt>
                <c:pt idx="5275">
                  <c:v>43181</c:v>
                </c:pt>
                <c:pt idx="5276">
                  <c:v>43182</c:v>
                </c:pt>
                <c:pt idx="5277">
                  <c:v>43185</c:v>
                </c:pt>
                <c:pt idx="5278">
                  <c:v>43186</c:v>
                </c:pt>
                <c:pt idx="5279">
                  <c:v>43187</c:v>
                </c:pt>
                <c:pt idx="5280">
                  <c:v>43188</c:v>
                </c:pt>
                <c:pt idx="5281">
                  <c:v>43189</c:v>
                </c:pt>
                <c:pt idx="5282">
                  <c:v>43192</c:v>
                </c:pt>
                <c:pt idx="5283">
                  <c:v>43193</c:v>
                </c:pt>
                <c:pt idx="5284">
                  <c:v>43194</c:v>
                </c:pt>
                <c:pt idx="5285">
                  <c:v>43195</c:v>
                </c:pt>
                <c:pt idx="5286">
                  <c:v>43196</c:v>
                </c:pt>
                <c:pt idx="5287">
                  <c:v>43199</c:v>
                </c:pt>
                <c:pt idx="5288">
                  <c:v>43200</c:v>
                </c:pt>
                <c:pt idx="5289">
                  <c:v>43201</c:v>
                </c:pt>
                <c:pt idx="5290">
                  <c:v>43202</c:v>
                </c:pt>
                <c:pt idx="5291">
                  <c:v>43203</c:v>
                </c:pt>
                <c:pt idx="5292">
                  <c:v>43206</c:v>
                </c:pt>
                <c:pt idx="5293">
                  <c:v>43207</c:v>
                </c:pt>
                <c:pt idx="5294">
                  <c:v>43208</c:v>
                </c:pt>
                <c:pt idx="5295">
                  <c:v>43209</c:v>
                </c:pt>
                <c:pt idx="5296">
                  <c:v>43210</c:v>
                </c:pt>
                <c:pt idx="5297">
                  <c:v>43213</c:v>
                </c:pt>
                <c:pt idx="5298">
                  <c:v>43214</c:v>
                </c:pt>
                <c:pt idx="5299">
                  <c:v>43215</c:v>
                </c:pt>
                <c:pt idx="5300">
                  <c:v>43216</c:v>
                </c:pt>
                <c:pt idx="5301">
                  <c:v>43217</c:v>
                </c:pt>
                <c:pt idx="5302">
                  <c:v>43220</c:v>
                </c:pt>
                <c:pt idx="5303">
                  <c:v>43221</c:v>
                </c:pt>
                <c:pt idx="5304">
                  <c:v>43222</c:v>
                </c:pt>
                <c:pt idx="5305">
                  <c:v>43223</c:v>
                </c:pt>
                <c:pt idx="5306">
                  <c:v>43224</c:v>
                </c:pt>
                <c:pt idx="5307">
                  <c:v>43227</c:v>
                </c:pt>
                <c:pt idx="5308">
                  <c:v>43228</c:v>
                </c:pt>
                <c:pt idx="5309">
                  <c:v>43229</c:v>
                </c:pt>
                <c:pt idx="5310">
                  <c:v>43230</c:v>
                </c:pt>
                <c:pt idx="5311">
                  <c:v>43231</c:v>
                </c:pt>
                <c:pt idx="5312">
                  <c:v>43234</c:v>
                </c:pt>
                <c:pt idx="5313">
                  <c:v>43235</c:v>
                </c:pt>
                <c:pt idx="5314">
                  <c:v>43236</c:v>
                </c:pt>
                <c:pt idx="5315">
                  <c:v>43237</c:v>
                </c:pt>
                <c:pt idx="5316">
                  <c:v>43238</c:v>
                </c:pt>
                <c:pt idx="5317">
                  <c:v>43241</c:v>
                </c:pt>
                <c:pt idx="5318">
                  <c:v>43242</c:v>
                </c:pt>
                <c:pt idx="5319">
                  <c:v>43243</c:v>
                </c:pt>
                <c:pt idx="5320">
                  <c:v>43244</c:v>
                </c:pt>
                <c:pt idx="5321">
                  <c:v>43245</c:v>
                </c:pt>
                <c:pt idx="5322">
                  <c:v>43248</c:v>
                </c:pt>
                <c:pt idx="5323">
                  <c:v>43249</c:v>
                </c:pt>
                <c:pt idx="5324">
                  <c:v>43250</c:v>
                </c:pt>
                <c:pt idx="5325">
                  <c:v>43251</c:v>
                </c:pt>
                <c:pt idx="5326">
                  <c:v>43252</c:v>
                </c:pt>
                <c:pt idx="5327">
                  <c:v>43255</c:v>
                </c:pt>
                <c:pt idx="5328">
                  <c:v>43256</c:v>
                </c:pt>
                <c:pt idx="5329">
                  <c:v>43257</c:v>
                </c:pt>
                <c:pt idx="5330">
                  <c:v>43258</c:v>
                </c:pt>
                <c:pt idx="5331">
                  <c:v>43259</c:v>
                </c:pt>
                <c:pt idx="5332">
                  <c:v>43262</c:v>
                </c:pt>
                <c:pt idx="5333">
                  <c:v>43263</c:v>
                </c:pt>
                <c:pt idx="5334">
                  <c:v>43264</c:v>
                </c:pt>
                <c:pt idx="5335">
                  <c:v>43265</c:v>
                </c:pt>
                <c:pt idx="5336">
                  <c:v>43266</c:v>
                </c:pt>
                <c:pt idx="5337">
                  <c:v>43269</c:v>
                </c:pt>
                <c:pt idx="5338">
                  <c:v>43270</c:v>
                </c:pt>
                <c:pt idx="5339">
                  <c:v>43271</c:v>
                </c:pt>
                <c:pt idx="5340">
                  <c:v>43272</c:v>
                </c:pt>
                <c:pt idx="5341">
                  <c:v>43273</c:v>
                </c:pt>
                <c:pt idx="5342">
                  <c:v>43276</c:v>
                </c:pt>
                <c:pt idx="5343">
                  <c:v>43277</c:v>
                </c:pt>
                <c:pt idx="5344">
                  <c:v>43278</c:v>
                </c:pt>
                <c:pt idx="5345">
                  <c:v>43279</c:v>
                </c:pt>
                <c:pt idx="5346">
                  <c:v>43280</c:v>
                </c:pt>
                <c:pt idx="5347">
                  <c:v>43283</c:v>
                </c:pt>
                <c:pt idx="5348">
                  <c:v>43284</c:v>
                </c:pt>
                <c:pt idx="5349">
                  <c:v>43285</c:v>
                </c:pt>
                <c:pt idx="5350">
                  <c:v>43286</c:v>
                </c:pt>
                <c:pt idx="5351">
                  <c:v>43287</c:v>
                </c:pt>
                <c:pt idx="5352">
                  <c:v>43290</c:v>
                </c:pt>
                <c:pt idx="5353">
                  <c:v>43291</c:v>
                </c:pt>
                <c:pt idx="5354">
                  <c:v>43292</c:v>
                </c:pt>
                <c:pt idx="5355">
                  <c:v>43293</c:v>
                </c:pt>
                <c:pt idx="5356">
                  <c:v>43294</c:v>
                </c:pt>
                <c:pt idx="5357">
                  <c:v>43297</c:v>
                </c:pt>
                <c:pt idx="5358">
                  <c:v>43298</c:v>
                </c:pt>
                <c:pt idx="5359">
                  <c:v>43299</c:v>
                </c:pt>
                <c:pt idx="5360">
                  <c:v>43300</c:v>
                </c:pt>
                <c:pt idx="5361">
                  <c:v>43301</c:v>
                </c:pt>
                <c:pt idx="5362">
                  <c:v>43304</c:v>
                </c:pt>
                <c:pt idx="5363">
                  <c:v>43305</c:v>
                </c:pt>
                <c:pt idx="5364">
                  <c:v>43306</c:v>
                </c:pt>
                <c:pt idx="5365">
                  <c:v>43307</c:v>
                </c:pt>
                <c:pt idx="5366">
                  <c:v>43308</c:v>
                </c:pt>
                <c:pt idx="5367">
                  <c:v>43311</c:v>
                </c:pt>
                <c:pt idx="5368">
                  <c:v>43312</c:v>
                </c:pt>
                <c:pt idx="5369">
                  <c:v>43313</c:v>
                </c:pt>
                <c:pt idx="5370">
                  <c:v>43314</c:v>
                </c:pt>
                <c:pt idx="5371">
                  <c:v>43315</c:v>
                </c:pt>
                <c:pt idx="5372">
                  <c:v>43318</c:v>
                </c:pt>
                <c:pt idx="5373">
                  <c:v>43319</c:v>
                </c:pt>
                <c:pt idx="5374">
                  <c:v>43320</c:v>
                </c:pt>
                <c:pt idx="5375">
                  <c:v>43321</c:v>
                </c:pt>
                <c:pt idx="5376">
                  <c:v>43322</c:v>
                </c:pt>
                <c:pt idx="5377">
                  <c:v>43325</c:v>
                </c:pt>
                <c:pt idx="5378">
                  <c:v>43326</c:v>
                </c:pt>
                <c:pt idx="5379">
                  <c:v>43327</c:v>
                </c:pt>
                <c:pt idx="5380">
                  <c:v>43328</c:v>
                </c:pt>
                <c:pt idx="5381">
                  <c:v>43329</c:v>
                </c:pt>
                <c:pt idx="5382">
                  <c:v>43332</c:v>
                </c:pt>
                <c:pt idx="5383">
                  <c:v>43333</c:v>
                </c:pt>
                <c:pt idx="5384">
                  <c:v>43334</c:v>
                </c:pt>
                <c:pt idx="5385">
                  <c:v>43335</c:v>
                </c:pt>
                <c:pt idx="5386">
                  <c:v>43336</c:v>
                </c:pt>
                <c:pt idx="5387">
                  <c:v>43339</c:v>
                </c:pt>
                <c:pt idx="5388">
                  <c:v>43340</c:v>
                </c:pt>
                <c:pt idx="5389">
                  <c:v>43341</c:v>
                </c:pt>
                <c:pt idx="5390">
                  <c:v>43342</c:v>
                </c:pt>
                <c:pt idx="5391">
                  <c:v>43343</c:v>
                </c:pt>
                <c:pt idx="5392">
                  <c:v>43346</c:v>
                </c:pt>
                <c:pt idx="5393">
                  <c:v>43347</c:v>
                </c:pt>
                <c:pt idx="5394">
                  <c:v>43348</c:v>
                </c:pt>
                <c:pt idx="5395">
                  <c:v>43349</c:v>
                </c:pt>
                <c:pt idx="5396">
                  <c:v>43350</c:v>
                </c:pt>
                <c:pt idx="5397">
                  <c:v>43353</c:v>
                </c:pt>
                <c:pt idx="5398">
                  <c:v>43354</c:v>
                </c:pt>
                <c:pt idx="5399">
                  <c:v>43355</c:v>
                </c:pt>
                <c:pt idx="5400">
                  <c:v>43356</c:v>
                </c:pt>
                <c:pt idx="5401">
                  <c:v>43357</c:v>
                </c:pt>
                <c:pt idx="5402">
                  <c:v>43360</c:v>
                </c:pt>
                <c:pt idx="5403">
                  <c:v>43361</c:v>
                </c:pt>
                <c:pt idx="5404">
                  <c:v>43362</c:v>
                </c:pt>
                <c:pt idx="5405">
                  <c:v>43363</c:v>
                </c:pt>
                <c:pt idx="5406">
                  <c:v>43364</c:v>
                </c:pt>
                <c:pt idx="5407">
                  <c:v>43367</c:v>
                </c:pt>
                <c:pt idx="5408">
                  <c:v>43368</c:v>
                </c:pt>
                <c:pt idx="5409">
                  <c:v>43369</c:v>
                </c:pt>
                <c:pt idx="5410">
                  <c:v>43370</c:v>
                </c:pt>
                <c:pt idx="5411">
                  <c:v>43371</c:v>
                </c:pt>
                <c:pt idx="5412">
                  <c:v>43374</c:v>
                </c:pt>
                <c:pt idx="5413">
                  <c:v>43375</c:v>
                </c:pt>
                <c:pt idx="5414">
                  <c:v>43376</c:v>
                </c:pt>
                <c:pt idx="5415">
                  <c:v>43377</c:v>
                </c:pt>
                <c:pt idx="5416">
                  <c:v>43378</c:v>
                </c:pt>
                <c:pt idx="5417">
                  <c:v>43381</c:v>
                </c:pt>
                <c:pt idx="5418">
                  <c:v>43382</c:v>
                </c:pt>
                <c:pt idx="5419">
                  <c:v>43383</c:v>
                </c:pt>
                <c:pt idx="5420">
                  <c:v>43384</c:v>
                </c:pt>
                <c:pt idx="5421">
                  <c:v>43385</c:v>
                </c:pt>
                <c:pt idx="5422">
                  <c:v>43388</c:v>
                </c:pt>
                <c:pt idx="5423">
                  <c:v>43389</c:v>
                </c:pt>
                <c:pt idx="5424">
                  <c:v>43390</c:v>
                </c:pt>
                <c:pt idx="5425">
                  <c:v>43391</c:v>
                </c:pt>
                <c:pt idx="5426">
                  <c:v>43392</c:v>
                </c:pt>
                <c:pt idx="5427">
                  <c:v>43395</c:v>
                </c:pt>
                <c:pt idx="5428">
                  <c:v>43396</c:v>
                </c:pt>
                <c:pt idx="5429">
                  <c:v>43397</c:v>
                </c:pt>
                <c:pt idx="5430">
                  <c:v>43398</c:v>
                </c:pt>
                <c:pt idx="5431">
                  <c:v>43399</c:v>
                </c:pt>
                <c:pt idx="5432">
                  <c:v>43402</c:v>
                </c:pt>
                <c:pt idx="5433">
                  <c:v>43403</c:v>
                </c:pt>
                <c:pt idx="5434">
                  <c:v>43404</c:v>
                </c:pt>
                <c:pt idx="5435">
                  <c:v>43405</c:v>
                </c:pt>
                <c:pt idx="5436">
                  <c:v>43406</c:v>
                </c:pt>
                <c:pt idx="5437">
                  <c:v>43409</c:v>
                </c:pt>
                <c:pt idx="5438">
                  <c:v>43410</c:v>
                </c:pt>
                <c:pt idx="5439">
                  <c:v>43411</c:v>
                </c:pt>
                <c:pt idx="5440">
                  <c:v>43412</c:v>
                </c:pt>
                <c:pt idx="5441">
                  <c:v>43413</c:v>
                </c:pt>
                <c:pt idx="5442">
                  <c:v>43416</c:v>
                </c:pt>
                <c:pt idx="5443">
                  <c:v>43417</c:v>
                </c:pt>
                <c:pt idx="5444">
                  <c:v>43418</c:v>
                </c:pt>
                <c:pt idx="5445">
                  <c:v>43419</c:v>
                </c:pt>
                <c:pt idx="5446">
                  <c:v>43420</c:v>
                </c:pt>
                <c:pt idx="5447">
                  <c:v>43423</c:v>
                </c:pt>
                <c:pt idx="5448">
                  <c:v>43424</c:v>
                </c:pt>
                <c:pt idx="5449">
                  <c:v>43425</c:v>
                </c:pt>
                <c:pt idx="5450">
                  <c:v>43426</c:v>
                </c:pt>
                <c:pt idx="5451">
                  <c:v>43427</c:v>
                </c:pt>
                <c:pt idx="5452">
                  <c:v>43430</c:v>
                </c:pt>
                <c:pt idx="5453">
                  <c:v>43431</c:v>
                </c:pt>
                <c:pt idx="5454">
                  <c:v>43432</c:v>
                </c:pt>
                <c:pt idx="5455">
                  <c:v>43433</c:v>
                </c:pt>
                <c:pt idx="5456">
                  <c:v>43434</c:v>
                </c:pt>
                <c:pt idx="5457">
                  <c:v>43437</c:v>
                </c:pt>
                <c:pt idx="5458">
                  <c:v>43438</c:v>
                </c:pt>
                <c:pt idx="5459">
                  <c:v>43439</c:v>
                </c:pt>
                <c:pt idx="5460">
                  <c:v>43440</c:v>
                </c:pt>
                <c:pt idx="5461">
                  <c:v>43441</c:v>
                </c:pt>
                <c:pt idx="5462">
                  <c:v>43444</c:v>
                </c:pt>
                <c:pt idx="5463">
                  <c:v>43445</c:v>
                </c:pt>
                <c:pt idx="5464">
                  <c:v>43446</c:v>
                </c:pt>
                <c:pt idx="5465">
                  <c:v>43447</c:v>
                </c:pt>
                <c:pt idx="5466">
                  <c:v>43448</c:v>
                </c:pt>
                <c:pt idx="5467">
                  <c:v>43451</c:v>
                </c:pt>
                <c:pt idx="5468">
                  <c:v>43452</c:v>
                </c:pt>
                <c:pt idx="5469">
                  <c:v>43453</c:v>
                </c:pt>
                <c:pt idx="5470">
                  <c:v>43454</c:v>
                </c:pt>
                <c:pt idx="5471">
                  <c:v>43455</c:v>
                </c:pt>
                <c:pt idx="5472">
                  <c:v>43458</c:v>
                </c:pt>
                <c:pt idx="5473">
                  <c:v>43459</c:v>
                </c:pt>
                <c:pt idx="5474">
                  <c:v>43460</c:v>
                </c:pt>
                <c:pt idx="5475">
                  <c:v>43461</c:v>
                </c:pt>
                <c:pt idx="5476">
                  <c:v>43462</c:v>
                </c:pt>
                <c:pt idx="5477">
                  <c:v>43465</c:v>
                </c:pt>
                <c:pt idx="5478">
                  <c:v>43466</c:v>
                </c:pt>
                <c:pt idx="5479">
                  <c:v>43467</c:v>
                </c:pt>
                <c:pt idx="5480">
                  <c:v>43468</c:v>
                </c:pt>
                <c:pt idx="5481">
                  <c:v>43469</c:v>
                </c:pt>
                <c:pt idx="5482">
                  <c:v>43472</c:v>
                </c:pt>
                <c:pt idx="5483">
                  <c:v>43473</c:v>
                </c:pt>
                <c:pt idx="5484">
                  <c:v>43474</c:v>
                </c:pt>
                <c:pt idx="5485">
                  <c:v>43475</c:v>
                </c:pt>
                <c:pt idx="5486">
                  <c:v>43476</c:v>
                </c:pt>
                <c:pt idx="5487">
                  <c:v>43479</c:v>
                </c:pt>
                <c:pt idx="5488">
                  <c:v>43480</c:v>
                </c:pt>
                <c:pt idx="5489">
                  <c:v>43481</c:v>
                </c:pt>
                <c:pt idx="5490">
                  <c:v>43482</c:v>
                </c:pt>
                <c:pt idx="5491">
                  <c:v>43483</c:v>
                </c:pt>
                <c:pt idx="5492">
                  <c:v>43486</c:v>
                </c:pt>
                <c:pt idx="5493">
                  <c:v>43487</c:v>
                </c:pt>
                <c:pt idx="5494">
                  <c:v>43488</c:v>
                </c:pt>
                <c:pt idx="5495">
                  <c:v>43489</c:v>
                </c:pt>
                <c:pt idx="5496">
                  <c:v>43490</c:v>
                </c:pt>
                <c:pt idx="5497">
                  <c:v>43493</c:v>
                </c:pt>
                <c:pt idx="5498">
                  <c:v>43494</c:v>
                </c:pt>
                <c:pt idx="5499">
                  <c:v>43495</c:v>
                </c:pt>
                <c:pt idx="5500">
                  <c:v>43496</c:v>
                </c:pt>
                <c:pt idx="5501">
                  <c:v>43497</c:v>
                </c:pt>
                <c:pt idx="5502">
                  <c:v>43500</c:v>
                </c:pt>
                <c:pt idx="5503">
                  <c:v>43501</c:v>
                </c:pt>
                <c:pt idx="5504">
                  <c:v>43502</c:v>
                </c:pt>
                <c:pt idx="5505">
                  <c:v>43503</c:v>
                </c:pt>
                <c:pt idx="5506">
                  <c:v>43504</c:v>
                </c:pt>
                <c:pt idx="5507">
                  <c:v>43507</c:v>
                </c:pt>
                <c:pt idx="5508">
                  <c:v>43508</c:v>
                </c:pt>
                <c:pt idx="5509">
                  <c:v>43509</c:v>
                </c:pt>
                <c:pt idx="5510">
                  <c:v>43510</c:v>
                </c:pt>
                <c:pt idx="5511">
                  <c:v>43511</c:v>
                </c:pt>
                <c:pt idx="5512">
                  <c:v>43514</c:v>
                </c:pt>
                <c:pt idx="5513">
                  <c:v>43515</c:v>
                </c:pt>
                <c:pt idx="5514">
                  <c:v>43516</c:v>
                </c:pt>
                <c:pt idx="5515">
                  <c:v>43517</c:v>
                </c:pt>
                <c:pt idx="5516">
                  <c:v>43518</c:v>
                </c:pt>
                <c:pt idx="5517">
                  <c:v>43521</c:v>
                </c:pt>
                <c:pt idx="5518">
                  <c:v>43522</c:v>
                </c:pt>
                <c:pt idx="5519">
                  <c:v>43523</c:v>
                </c:pt>
                <c:pt idx="5520">
                  <c:v>43524</c:v>
                </c:pt>
                <c:pt idx="5521">
                  <c:v>43525</c:v>
                </c:pt>
                <c:pt idx="5522">
                  <c:v>43528</c:v>
                </c:pt>
                <c:pt idx="5523">
                  <c:v>43529</c:v>
                </c:pt>
                <c:pt idx="5524">
                  <c:v>43530</c:v>
                </c:pt>
                <c:pt idx="5525">
                  <c:v>43531</c:v>
                </c:pt>
                <c:pt idx="5526">
                  <c:v>43532</c:v>
                </c:pt>
                <c:pt idx="5527">
                  <c:v>43535</c:v>
                </c:pt>
                <c:pt idx="5528">
                  <c:v>43536</c:v>
                </c:pt>
                <c:pt idx="5529">
                  <c:v>43537</c:v>
                </c:pt>
                <c:pt idx="5530">
                  <c:v>43538</c:v>
                </c:pt>
                <c:pt idx="5531">
                  <c:v>43539</c:v>
                </c:pt>
                <c:pt idx="5532">
                  <c:v>43542</c:v>
                </c:pt>
                <c:pt idx="5533">
                  <c:v>43543</c:v>
                </c:pt>
                <c:pt idx="5534">
                  <c:v>43544</c:v>
                </c:pt>
                <c:pt idx="5535">
                  <c:v>43545</c:v>
                </c:pt>
                <c:pt idx="5536">
                  <c:v>43546</c:v>
                </c:pt>
                <c:pt idx="5537">
                  <c:v>43549</c:v>
                </c:pt>
                <c:pt idx="5538">
                  <c:v>43550</c:v>
                </c:pt>
                <c:pt idx="5539">
                  <c:v>43551</c:v>
                </c:pt>
                <c:pt idx="5540">
                  <c:v>43552</c:v>
                </c:pt>
                <c:pt idx="5541">
                  <c:v>43553</c:v>
                </c:pt>
                <c:pt idx="5542">
                  <c:v>43556</c:v>
                </c:pt>
                <c:pt idx="5543">
                  <c:v>43557</c:v>
                </c:pt>
                <c:pt idx="5544">
                  <c:v>43558</c:v>
                </c:pt>
                <c:pt idx="5545">
                  <c:v>43559</c:v>
                </c:pt>
                <c:pt idx="5546">
                  <c:v>43560</c:v>
                </c:pt>
                <c:pt idx="5547">
                  <c:v>43563</c:v>
                </c:pt>
                <c:pt idx="5548">
                  <c:v>43564</c:v>
                </c:pt>
                <c:pt idx="5549">
                  <c:v>43565</c:v>
                </c:pt>
                <c:pt idx="5550">
                  <c:v>43566</c:v>
                </c:pt>
                <c:pt idx="5551">
                  <c:v>43567</c:v>
                </c:pt>
                <c:pt idx="5552">
                  <c:v>43570</c:v>
                </c:pt>
                <c:pt idx="5553">
                  <c:v>43571</c:v>
                </c:pt>
                <c:pt idx="5554">
                  <c:v>43572</c:v>
                </c:pt>
                <c:pt idx="5555">
                  <c:v>43573</c:v>
                </c:pt>
                <c:pt idx="5556">
                  <c:v>43574</c:v>
                </c:pt>
                <c:pt idx="5557">
                  <c:v>43577</c:v>
                </c:pt>
                <c:pt idx="5558">
                  <c:v>43578</c:v>
                </c:pt>
                <c:pt idx="5559">
                  <c:v>43579</c:v>
                </c:pt>
                <c:pt idx="5560">
                  <c:v>43580</c:v>
                </c:pt>
                <c:pt idx="5561">
                  <c:v>43581</c:v>
                </c:pt>
                <c:pt idx="5562">
                  <c:v>43584</c:v>
                </c:pt>
                <c:pt idx="5563">
                  <c:v>43585</c:v>
                </c:pt>
                <c:pt idx="5564">
                  <c:v>43586</c:v>
                </c:pt>
                <c:pt idx="5565">
                  <c:v>43587</c:v>
                </c:pt>
                <c:pt idx="5566">
                  <c:v>43588</c:v>
                </c:pt>
                <c:pt idx="5567">
                  <c:v>43591</c:v>
                </c:pt>
                <c:pt idx="5568">
                  <c:v>43592</c:v>
                </c:pt>
                <c:pt idx="5569">
                  <c:v>43593</c:v>
                </c:pt>
                <c:pt idx="5570">
                  <c:v>43594</c:v>
                </c:pt>
                <c:pt idx="5571">
                  <c:v>43595</c:v>
                </c:pt>
                <c:pt idx="5572">
                  <c:v>43598</c:v>
                </c:pt>
                <c:pt idx="5573">
                  <c:v>43599</c:v>
                </c:pt>
                <c:pt idx="5574">
                  <c:v>43600</c:v>
                </c:pt>
                <c:pt idx="5575">
                  <c:v>43601</c:v>
                </c:pt>
                <c:pt idx="5576">
                  <c:v>43602</c:v>
                </c:pt>
                <c:pt idx="5577">
                  <c:v>43605</c:v>
                </c:pt>
                <c:pt idx="5578">
                  <c:v>43606</c:v>
                </c:pt>
                <c:pt idx="5579">
                  <c:v>43607</c:v>
                </c:pt>
                <c:pt idx="5580">
                  <c:v>43608</c:v>
                </c:pt>
                <c:pt idx="5581">
                  <c:v>43609</c:v>
                </c:pt>
                <c:pt idx="5582">
                  <c:v>43612</c:v>
                </c:pt>
                <c:pt idx="5583">
                  <c:v>43613</c:v>
                </c:pt>
                <c:pt idx="5584">
                  <c:v>43614</c:v>
                </c:pt>
                <c:pt idx="5585">
                  <c:v>43615</c:v>
                </c:pt>
                <c:pt idx="5586">
                  <c:v>43616</c:v>
                </c:pt>
              </c:numCache>
            </c:numRef>
          </c:cat>
          <c:val>
            <c:numRef>
              <c:f>'1'!$C$8:$C$5595</c:f>
              <c:numCache>
                <c:formatCode>General</c:formatCode>
                <c:ptCount val="5588"/>
                <c:pt idx="0">
                  <c:v>5.2684899999999999</c:v>
                </c:pt>
                <c:pt idx="1">
                  <c:v>5.22743</c:v>
                </c:pt>
                <c:pt idx="2">
                  <c:v>5.1555999999999997</c:v>
                </c:pt>
                <c:pt idx="3">
                  <c:v>5.1248199999999997</c:v>
                </c:pt>
                <c:pt idx="4">
                  <c:v>5.1248199999999997</c:v>
                </c:pt>
                <c:pt idx="5">
                  <c:v>5.0222699999999998</c:v>
                </c:pt>
                <c:pt idx="6">
                  <c:v>4.9402699999999999</c:v>
                </c:pt>
                <c:pt idx="7">
                  <c:v>4.95052</c:v>
                </c:pt>
                <c:pt idx="8">
                  <c:v>5.1145699999999996</c:v>
                </c:pt>
                <c:pt idx="9">
                  <c:v>5.0735400000000004</c:v>
                </c:pt>
                <c:pt idx="10">
                  <c:v>5.0325199999999999</c:v>
                </c:pt>
                <c:pt idx="11">
                  <c:v>5.0735400000000004</c:v>
                </c:pt>
                <c:pt idx="12">
                  <c:v>5.0735400000000004</c:v>
                </c:pt>
                <c:pt idx="13">
                  <c:v>5.0838000000000001</c:v>
                </c:pt>
                <c:pt idx="14">
                  <c:v>5.0325199999999999</c:v>
                </c:pt>
                <c:pt idx="15">
                  <c:v>5.0530299999999997</c:v>
                </c:pt>
                <c:pt idx="16">
                  <c:v>5.0940500000000002</c:v>
                </c:pt>
                <c:pt idx="17">
                  <c:v>5.0427799999999996</c:v>
                </c:pt>
                <c:pt idx="18">
                  <c:v>5.1658600000000003</c:v>
                </c:pt>
                <c:pt idx="19">
                  <c:v>5.1350800000000003</c:v>
                </c:pt>
                <c:pt idx="20">
                  <c:v>5.1145699999999996</c:v>
                </c:pt>
                <c:pt idx="21">
                  <c:v>5.1043099999999999</c:v>
                </c:pt>
                <c:pt idx="22">
                  <c:v>5.14534</c:v>
                </c:pt>
                <c:pt idx="23">
                  <c:v>5.1555999999999997</c:v>
                </c:pt>
                <c:pt idx="24">
                  <c:v>5.0325199999999999</c:v>
                </c:pt>
                <c:pt idx="25">
                  <c:v>5.0735400000000004</c:v>
                </c:pt>
                <c:pt idx="26">
                  <c:v>5.0940500000000002</c:v>
                </c:pt>
                <c:pt idx="27">
                  <c:v>5.0530299999999997</c:v>
                </c:pt>
                <c:pt idx="28">
                  <c:v>5.1350800000000003</c:v>
                </c:pt>
                <c:pt idx="29">
                  <c:v>5.1248199999999997</c:v>
                </c:pt>
                <c:pt idx="30">
                  <c:v>5.1350800000000003</c:v>
                </c:pt>
                <c:pt idx="31">
                  <c:v>5.0735400000000004</c:v>
                </c:pt>
                <c:pt idx="32">
                  <c:v>5.1350800000000003</c:v>
                </c:pt>
                <c:pt idx="33">
                  <c:v>5.1043099999999999</c:v>
                </c:pt>
                <c:pt idx="34">
                  <c:v>5.1043099999999999</c:v>
                </c:pt>
                <c:pt idx="35">
                  <c:v>5.1145699999999996</c:v>
                </c:pt>
                <c:pt idx="36">
                  <c:v>5.1248199999999997</c:v>
                </c:pt>
                <c:pt idx="37">
                  <c:v>5.1761200000000001</c:v>
                </c:pt>
                <c:pt idx="38">
                  <c:v>5.2376899999999997</c:v>
                </c:pt>
                <c:pt idx="39">
                  <c:v>5.2171700000000003</c:v>
                </c:pt>
                <c:pt idx="40">
                  <c:v>5.2582199999999997</c:v>
                </c:pt>
                <c:pt idx="41">
                  <c:v>5.2376899999999997</c:v>
                </c:pt>
                <c:pt idx="42">
                  <c:v>5.22743</c:v>
                </c:pt>
                <c:pt idx="43">
                  <c:v>5.1043099999999999</c:v>
                </c:pt>
                <c:pt idx="44">
                  <c:v>5.0735400000000004</c:v>
                </c:pt>
                <c:pt idx="45">
                  <c:v>5.0838000000000001</c:v>
                </c:pt>
                <c:pt idx="46">
                  <c:v>5.0735400000000004</c:v>
                </c:pt>
                <c:pt idx="47">
                  <c:v>5.0735400000000004</c:v>
                </c:pt>
                <c:pt idx="48">
                  <c:v>5.0017699999999996</c:v>
                </c:pt>
                <c:pt idx="49">
                  <c:v>5.0017699999999996</c:v>
                </c:pt>
                <c:pt idx="50">
                  <c:v>5.0017699999999996</c:v>
                </c:pt>
                <c:pt idx="51">
                  <c:v>5.0120199999999997</c:v>
                </c:pt>
                <c:pt idx="52">
                  <c:v>5.0222699999999998</c:v>
                </c:pt>
                <c:pt idx="53">
                  <c:v>5.0632900000000003</c:v>
                </c:pt>
                <c:pt idx="54">
                  <c:v>5.0735400000000004</c:v>
                </c:pt>
                <c:pt idx="55">
                  <c:v>5.0940500000000002</c:v>
                </c:pt>
                <c:pt idx="56">
                  <c:v>5.0940500000000002</c:v>
                </c:pt>
                <c:pt idx="57">
                  <c:v>5.0632900000000003</c:v>
                </c:pt>
                <c:pt idx="58">
                  <c:v>5.0632900000000003</c:v>
                </c:pt>
                <c:pt idx="59">
                  <c:v>5.0940500000000002</c:v>
                </c:pt>
                <c:pt idx="60">
                  <c:v>5.1248199999999997</c:v>
                </c:pt>
                <c:pt idx="61">
                  <c:v>5.1350800000000003</c:v>
                </c:pt>
                <c:pt idx="62">
                  <c:v>5.1350800000000003</c:v>
                </c:pt>
                <c:pt idx="63">
                  <c:v>5.0530299999999997</c:v>
                </c:pt>
                <c:pt idx="64">
                  <c:v>5.0325199999999999</c:v>
                </c:pt>
                <c:pt idx="65">
                  <c:v>5.0120199999999997</c:v>
                </c:pt>
                <c:pt idx="66">
                  <c:v>5.0120199999999997</c:v>
                </c:pt>
                <c:pt idx="67">
                  <c:v>5.0120199999999997</c:v>
                </c:pt>
                <c:pt idx="68">
                  <c:v>4.9607700000000001</c:v>
                </c:pt>
                <c:pt idx="69">
                  <c:v>4.9710099999999997</c:v>
                </c:pt>
                <c:pt idx="70">
                  <c:v>4.9812700000000003</c:v>
                </c:pt>
                <c:pt idx="71">
                  <c:v>4.9812700000000003</c:v>
                </c:pt>
                <c:pt idx="72">
                  <c:v>5.0940500000000002</c:v>
                </c:pt>
                <c:pt idx="73">
                  <c:v>5.0325199999999999</c:v>
                </c:pt>
                <c:pt idx="74">
                  <c:v>4.9915199999999995</c:v>
                </c:pt>
                <c:pt idx="75">
                  <c:v>4.9710099999999997</c:v>
                </c:pt>
                <c:pt idx="76">
                  <c:v>4.9710099999999997</c:v>
                </c:pt>
                <c:pt idx="77">
                  <c:v>4.95052</c:v>
                </c:pt>
                <c:pt idx="78">
                  <c:v>4.9915199999999995</c:v>
                </c:pt>
                <c:pt idx="79">
                  <c:v>5.0017699999999996</c:v>
                </c:pt>
                <c:pt idx="80">
                  <c:v>5.0017699999999996</c:v>
                </c:pt>
                <c:pt idx="81">
                  <c:v>4.9915199999999995</c:v>
                </c:pt>
                <c:pt idx="82">
                  <c:v>4.9812700000000003</c:v>
                </c:pt>
                <c:pt idx="83">
                  <c:v>4.9812700000000003</c:v>
                </c:pt>
                <c:pt idx="84">
                  <c:v>4.9812700000000003</c:v>
                </c:pt>
                <c:pt idx="85">
                  <c:v>4.8992800000000001</c:v>
                </c:pt>
                <c:pt idx="86">
                  <c:v>4.9300199999999998</c:v>
                </c:pt>
                <c:pt idx="87">
                  <c:v>4.95052</c:v>
                </c:pt>
                <c:pt idx="88">
                  <c:v>5.0325199999999999</c:v>
                </c:pt>
                <c:pt idx="89">
                  <c:v>5.0222699999999998</c:v>
                </c:pt>
                <c:pt idx="90">
                  <c:v>5.0222699999999998</c:v>
                </c:pt>
                <c:pt idx="91">
                  <c:v>5.0222699999999998</c:v>
                </c:pt>
                <c:pt idx="92">
                  <c:v>5.0427799999999996</c:v>
                </c:pt>
                <c:pt idx="93">
                  <c:v>5.0530299999999997</c:v>
                </c:pt>
                <c:pt idx="94">
                  <c:v>5.0427799999999996</c:v>
                </c:pt>
                <c:pt idx="95">
                  <c:v>5.0735400000000004</c:v>
                </c:pt>
                <c:pt idx="96">
                  <c:v>5.0838000000000001</c:v>
                </c:pt>
                <c:pt idx="97">
                  <c:v>5.0940500000000002</c:v>
                </c:pt>
                <c:pt idx="98">
                  <c:v>5.1248199999999997</c:v>
                </c:pt>
                <c:pt idx="99">
                  <c:v>5.1145699999999996</c:v>
                </c:pt>
                <c:pt idx="100">
                  <c:v>5.1555999999999997</c:v>
                </c:pt>
                <c:pt idx="101">
                  <c:v>5.1350800000000003</c:v>
                </c:pt>
                <c:pt idx="102">
                  <c:v>5.1350800000000003</c:v>
                </c:pt>
                <c:pt idx="103">
                  <c:v>5.0325199999999999</c:v>
                </c:pt>
                <c:pt idx="104">
                  <c:v>5.0120199999999997</c:v>
                </c:pt>
                <c:pt idx="105">
                  <c:v>4.9710099999999997</c:v>
                </c:pt>
                <c:pt idx="106">
                  <c:v>4.9402699999999999</c:v>
                </c:pt>
                <c:pt idx="107">
                  <c:v>4.8992800000000001</c:v>
                </c:pt>
                <c:pt idx="108">
                  <c:v>5.0222699999999998</c:v>
                </c:pt>
                <c:pt idx="109">
                  <c:v>5.0325199999999999</c:v>
                </c:pt>
                <c:pt idx="110">
                  <c:v>5.0325199999999999</c:v>
                </c:pt>
                <c:pt idx="111">
                  <c:v>5.0325199999999999</c:v>
                </c:pt>
                <c:pt idx="112">
                  <c:v>5.0427799999999996</c:v>
                </c:pt>
                <c:pt idx="113">
                  <c:v>5.0632900000000003</c:v>
                </c:pt>
                <c:pt idx="114">
                  <c:v>5.0632900000000003</c:v>
                </c:pt>
                <c:pt idx="115">
                  <c:v>5.0120199999999997</c:v>
                </c:pt>
                <c:pt idx="116">
                  <c:v>5.0325199999999999</c:v>
                </c:pt>
                <c:pt idx="117">
                  <c:v>5.0325199999999999</c:v>
                </c:pt>
                <c:pt idx="118">
                  <c:v>5.0838000000000001</c:v>
                </c:pt>
                <c:pt idx="119">
                  <c:v>5.1248199999999997</c:v>
                </c:pt>
                <c:pt idx="120">
                  <c:v>5.1043099999999999</c:v>
                </c:pt>
                <c:pt idx="121">
                  <c:v>5.0735400000000004</c:v>
                </c:pt>
                <c:pt idx="122">
                  <c:v>5.0427799999999996</c:v>
                </c:pt>
                <c:pt idx="123">
                  <c:v>4.9915199999999995</c:v>
                </c:pt>
                <c:pt idx="124">
                  <c:v>4.95052</c:v>
                </c:pt>
                <c:pt idx="125">
                  <c:v>4.9300199999999998</c:v>
                </c:pt>
                <c:pt idx="126">
                  <c:v>4.9197699999999998</c:v>
                </c:pt>
                <c:pt idx="127">
                  <c:v>4.9300199999999998</c:v>
                </c:pt>
                <c:pt idx="128">
                  <c:v>5.0017699999999996</c:v>
                </c:pt>
                <c:pt idx="129">
                  <c:v>5.0222699999999998</c:v>
                </c:pt>
                <c:pt idx="130">
                  <c:v>4.9812700000000003</c:v>
                </c:pt>
                <c:pt idx="131">
                  <c:v>4.9812700000000003</c:v>
                </c:pt>
                <c:pt idx="132">
                  <c:v>4.9812700000000003</c:v>
                </c:pt>
                <c:pt idx="133">
                  <c:v>5.0222699999999998</c:v>
                </c:pt>
                <c:pt idx="134">
                  <c:v>5.0017699999999996</c:v>
                </c:pt>
                <c:pt idx="135">
                  <c:v>4.9812700000000003</c:v>
                </c:pt>
                <c:pt idx="136">
                  <c:v>4.9710099999999997</c:v>
                </c:pt>
                <c:pt idx="137">
                  <c:v>5.0017699999999996</c:v>
                </c:pt>
                <c:pt idx="138">
                  <c:v>5.0632900000000003</c:v>
                </c:pt>
                <c:pt idx="139">
                  <c:v>5.0530299999999997</c:v>
                </c:pt>
                <c:pt idx="140">
                  <c:v>5.0838000000000001</c:v>
                </c:pt>
                <c:pt idx="141">
                  <c:v>5.0632900000000003</c:v>
                </c:pt>
                <c:pt idx="142">
                  <c:v>5.0427799999999996</c:v>
                </c:pt>
                <c:pt idx="143">
                  <c:v>4.9915199999999995</c:v>
                </c:pt>
                <c:pt idx="144">
                  <c:v>4.9915199999999995</c:v>
                </c:pt>
                <c:pt idx="145">
                  <c:v>5.0120199999999997</c:v>
                </c:pt>
                <c:pt idx="146">
                  <c:v>5.0017699999999996</c:v>
                </c:pt>
                <c:pt idx="147">
                  <c:v>5.0120199999999997</c:v>
                </c:pt>
                <c:pt idx="148">
                  <c:v>4.9710099999999997</c:v>
                </c:pt>
                <c:pt idx="149">
                  <c:v>4.9812700000000003</c:v>
                </c:pt>
                <c:pt idx="150">
                  <c:v>4.9915199999999995</c:v>
                </c:pt>
                <c:pt idx="151">
                  <c:v>5.0017699999999996</c:v>
                </c:pt>
                <c:pt idx="152">
                  <c:v>5.0325199999999999</c:v>
                </c:pt>
                <c:pt idx="153">
                  <c:v>5.0017699999999996</c:v>
                </c:pt>
                <c:pt idx="154">
                  <c:v>5.0017699999999996</c:v>
                </c:pt>
                <c:pt idx="155">
                  <c:v>4.95052</c:v>
                </c:pt>
                <c:pt idx="156">
                  <c:v>4.9095199999999997</c:v>
                </c:pt>
                <c:pt idx="157">
                  <c:v>4.8992800000000001</c:v>
                </c:pt>
                <c:pt idx="158">
                  <c:v>4.9402699999999999</c:v>
                </c:pt>
                <c:pt idx="159">
                  <c:v>4.9300199999999998</c:v>
                </c:pt>
                <c:pt idx="160">
                  <c:v>4.9812700000000003</c:v>
                </c:pt>
                <c:pt idx="161">
                  <c:v>4.9402699999999999</c:v>
                </c:pt>
                <c:pt idx="162">
                  <c:v>4.9812700000000003</c:v>
                </c:pt>
                <c:pt idx="163">
                  <c:v>5.0017699999999996</c:v>
                </c:pt>
                <c:pt idx="164">
                  <c:v>4.9812700000000003</c:v>
                </c:pt>
                <c:pt idx="165">
                  <c:v>4.9607700000000001</c:v>
                </c:pt>
                <c:pt idx="166">
                  <c:v>4.9095199999999997</c:v>
                </c:pt>
                <c:pt idx="167">
                  <c:v>4.9915199999999995</c:v>
                </c:pt>
                <c:pt idx="168">
                  <c:v>4.9915199999999995</c:v>
                </c:pt>
                <c:pt idx="169">
                  <c:v>4.9812700000000003</c:v>
                </c:pt>
                <c:pt idx="170">
                  <c:v>4.88903</c:v>
                </c:pt>
                <c:pt idx="171">
                  <c:v>4.80708</c:v>
                </c:pt>
                <c:pt idx="172">
                  <c:v>4.7558800000000003</c:v>
                </c:pt>
                <c:pt idx="173">
                  <c:v>4.8275600000000001</c:v>
                </c:pt>
                <c:pt idx="174">
                  <c:v>4.8173200000000005</c:v>
                </c:pt>
                <c:pt idx="175">
                  <c:v>4.7661199999999999</c:v>
                </c:pt>
                <c:pt idx="176">
                  <c:v>4.7866</c:v>
                </c:pt>
                <c:pt idx="177">
                  <c:v>4.7866</c:v>
                </c:pt>
                <c:pt idx="178">
                  <c:v>4.7968399999999995</c:v>
                </c:pt>
                <c:pt idx="179">
                  <c:v>4.7866</c:v>
                </c:pt>
                <c:pt idx="180">
                  <c:v>4.6944499999999998</c:v>
                </c:pt>
                <c:pt idx="181">
                  <c:v>4.7866</c:v>
                </c:pt>
                <c:pt idx="182">
                  <c:v>4.7661199999999999</c:v>
                </c:pt>
                <c:pt idx="183">
                  <c:v>4.7149200000000002</c:v>
                </c:pt>
                <c:pt idx="184">
                  <c:v>4.6432799999999999</c:v>
                </c:pt>
                <c:pt idx="185">
                  <c:v>4.6023500000000004</c:v>
                </c:pt>
                <c:pt idx="186">
                  <c:v>4.5409699999999997</c:v>
                </c:pt>
                <c:pt idx="187">
                  <c:v>4.5921199999999995</c:v>
                </c:pt>
                <c:pt idx="188">
                  <c:v>4.7251599999999998</c:v>
                </c:pt>
                <c:pt idx="189">
                  <c:v>4.6125800000000003</c:v>
                </c:pt>
                <c:pt idx="190">
                  <c:v>4.5205099999999998</c:v>
                </c:pt>
                <c:pt idx="191">
                  <c:v>4.42849</c:v>
                </c:pt>
                <c:pt idx="192">
                  <c:v>4.3773799999999996</c:v>
                </c:pt>
                <c:pt idx="193">
                  <c:v>4.3262900000000002</c:v>
                </c:pt>
                <c:pt idx="194">
                  <c:v>4.2854200000000002</c:v>
                </c:pt>
                <c:pt idx="195">
                  <c:v>4.15266</c:v>
                </c:pt>
                <c:pt idx="196">
                  <c:v>4.13225</c:v>
                </c:pt>
                <c:pt idx="197">
                  <c:v>4.0506000000000002</c:v>
                </c:pt>
                <c:pt idx="198">
                  <c:v>4.0914200000000003</c:v>
                </c:pt>
                <c:pt idx="199">
                  <c:v>4.06081</c:v>
                </c:pt>
                <c:pt idx="200">
                  <c:v>3.8364400000000001</c:v>
                </c:pt>
                <c:pt idx="201">
                  <c:v>3.8364400000000001</c:v>
                </c:pt>
                <c:pt idx="202">
                  <c:v>3.8262499999999999</c:v>
                </c:pt>
                <c:pt idx="203">
                  <c:v>3.8262499999999999</c:v>
                </c:pt>
                <c:pt idx="204">
                  <c:v>3.9383900000000001</c:v>
                </c:pt>
                <c:pt idx="205">
                  <c:v>3.88741</c:v>
                </c:pt>
                <c:pt idx="206">
                  <c:v>3.5614300000000001</c:v>
                </c:pt>
                <c:pt idx="207">
                  <c:v>3.7447300000000001</c:v>
                </c:pt>
                <c:pt idx="208">
                  <c:v>3.9180000000000001</c:v>
                </c:pt>
                <c:pt idx="209">
                  <c:v>3.9180000000000001</c:v>
                </c:pt>
                <c:pt idx="210">
                  <c:v>3.8976100000000002</c:v>
                </c:pt>
                <c:pt idx="211">
                  <c:v>3.9180000000000001</c:v>
                </c:pt>
                <c:pt idx="212">
                  <c:v>4.0301999999999998</c:v>
                </c:pt>
                <c:pt idx="213">
                  <c:v>4.0914200000000003</c:v>
                </c:pt>
                <c:pt idx="214">
                  <c:v>4.1935000000000002</c:v>
                </c:pt>
                <c:pt idx="215">
                  <c:v>4.2547800000000002</c:v>
                </c:pt>
                <c:pt idx="216">
                  <c:v>4.2547800000000002</c:v>
                </c:pt>
                <c:pt idx="217">
                  <c:v>4.3467200000000004</c:v>
                </c:pt>
                <c:pt idx="218">
                  <c:v>4.4182699999999997</c:v>
                </c:pt>
                <c:pt idx="219">
                  <c:v>4.4898299999999995</c:v>
                </c:pt>
                <c:pt idx="220">
                  <c:v>4.5102900000000004</c:v>
                </c:pt>
                <c:pt idx="221">
                  <c:v>4.5716599999999996</c:v>
                </c:pt>
                <c:pt idx="222">
                  <c:v>4.5614299999999997</c:v>
                </c:pt>
                <c:pt idx="223">
                  <c:v>4.4898299999999995</c:v>
                </c:pt>
                <c:pt idx="224">
                  <c:v>4.4898299999999995</c:v>
                </c:pt>
                <c:pt idx="225">
                  <c:v>4.3978200000000003</c:v>
                </c:pt>
                <c:pt idx="226">
                  <c:v>4.3978200000000003</c:v>
                </c:pt>
                <c:pt idx="227">
                  <c:v>4.4489299999999998</c:v>
                </c:pt>
                <c:pt idx="228">
                  <c:v>4.3467200000000004</c:v>
                </c:pt>
                <c:pt idx="229">
                  <c:v>4.3671600000000002</c:v>
                </c:pt>
                <c:pt idx="230">
                  <c:v>4.3671600000000002</c:v>
                </c:pt>
                <c:pt idx="231">
                  <c:v>4.3875999999999999</c:v>
                </c:pt>
                <c:pt idx="232">
                  <c:v>4.5102900000000004</c:v>
                </c:pt>
                <c:pt idx="233">
                  <c:v>4.5614299999999997</c:v>
                </c:pt>
                <c:pt idx="234">
                  <c:v>4.4796100000000001</c:v>
                </c:pt>
                <c:pt idx="235">
                  <c:v>4.4898299999999995</c:v>
                </c:pt>
                <c:pt idx="236">
                  <c:v>4.4591599999999998</c:v>
                </c:pt>
                <c:pt idx="237">
                  <c:v>4.4591599999999998</c:v>
                </c:pt>
                <c:pt idx="238">
                  <c:v>4.42849</c:v>
                </c:pt>
                <c:pt idx="239">
                  <c:v>4.3875999999999999</c:v>
                </c:pt>
                <c:pt idx="240">
                  <c:v>4.3365</c:v>
                </c:pt>
                <c:pt idx="241">
                  <c:v>4.4080399999999997</c:v>
                </c:pt>
                <c:pt idx="242">
                  <c:v>4.4182699999999997</c:v>
                </c:pt>
                <c:pt idx="243">
                  <c:v>4.3569399999999998</c:v>
                </c:pt>
                <c:pt idx="244">
                  <c:v>4.3467200000000004</c:v>
                </c:pt>
                <c:pt idx="245">
                  <c:v>4.3875999999999999</c:v>
                </c:pt>
                <c:pt idx="246">
                  <c:v>4.4387100000000004</c:v>
                </c:pt>
                <c:pt idx="247">
                  <c:v>4.42849</c:v>
                </c:pt>
                <c:pt idx="248">
                  <c:v>4.4182699999999997</c:v>
                </c:pt>
                <c:pt idx="249">
                  <c:v>4.3773799999999996</c:v>
                </c:pt>
                <c:pt idx="250">
                  <c:v>4.3875999999999999</c:v>
                </c:pt>
                <c:pt idx="251">
                  <c:v>4.42849</c:v>
                </c:pt>
                <c:pt idx="252">
                  <c:v>4.4489299999999998</c:v>
                </c:pt>
                <c:pt idx="253">
                  <c:v>4.4591599999999998</c:v>
                </c:pt>
                <c:pt idx="254">
                  <c:v>4.5102900000000004</c:v>
                </c:pt>
                <c:pt idx="255">
                  <c:v>4.4898299999999995</c:v>
                </c:pt>
                <c:pt idx="256">
                  <c:v>4.4898299999999995</c:v>
                </c:pt>
                <c:pt idx="257">
                  <c:v>4.4693800000000001</c:v>
                </c:pt>
                <c:pt idx="258">
                  <c:v>4.5102900000000004</c:v>
                </c:pt>
                <c:pt idx="259">
                  <c:v>4.4693800000000001</c:v>
                </c:pt>
                <c:pt idx="260">
                  <c:v>4.3978200000000003</c:v>
                </c:pt>
                <c:pt idx="261">
                  <c:v>4.3978200000000003</c:v>
                </c:pt>
                <c:pt idx="262">
                  <c:v>4.4182699999999997</c:v>
                </c:pt>
                <c:pt idx="263">
                  <c:v>4.4080399999999997</c:v>
                </c:pt>
                <c:pt idx="264">
                  <c:v>4.3875999999999999</c:v>
                </c:pt>
                <c:pt idx="265">
                  <c:v>4.3467200000000004</c:v>
                </c:pt>
                <c:pt idx="266">
                  <c:v>4.4080399999999997</c:v>
                </c:pt>
                <c:pt idx="267">
                  <c:v>4.42849</c:v>
                </c:pt>
                <c:pt idx="268">
                  <c:v>4.4080399999999997</c:v>
                </c:pt>
                <c:pt idx="269">
                  <c:v>4.3978200000000003</c:v>
                </c:pt>
                <c:pt idx="270">
                  <c:v>4.3671600000000002</c:v>
                </c:pt>
                <c:pt idx="271">
                  <c:v>4.3671600000000002</c:v>
                </c:pt>
                <c:pt idx="272">
                  <c:v>4.3671600000000002</c:v>
                </c:pt>
                <c:pt idx="273">
                  <c:v>4.3058500000000004</c:v>
                </c:pt>
                <c:pt idx="274">
                  <c:v>4.3058500000000004</c:v>
                </c:pt>
                <c:pt idx="275">
                  <c:v>4.2343500000000001</c:v>
                </c:pt>
                <c:pt idx="276">
                  <c:v>4.2752100000000004</c:v>
                </c:pt>
                <c:pt idx="277">
                  <c:v>4.3467200000000004</c:v>
                </c:pt>
                <c:pt idx="278">
                  <c:v>4.3467200000000004</c:v>
                </c:pt>
                <c:pt idx="279">
                  <c:v>4.42849</c:v>
                </c:pt>
                <c:pt idx="280">
                  <c:v>4.4080399999999997</c:v>
                </c:pt>
                <c:pt idx="281">
                  <c:v>4.3875999999999999</c:v>
                </c:pt>
                <c:pt idx="282">
                  <c:v>4.4489299999999998</c:v>
                </c:pt>
                <c:pt idx="283">
                  <c:v>4.4489299999999998</c:v>
                </c:pt>
                <c:pt idx="284">
                  <c:v>4.4080399999999997</c:v>
                </c:pt>
                <c:pt idx="285">
                  <c:v>4.4080399999999997</c:v>
                </c:pt>
                <c:pt idx="286">
                  <c:v>4.42849</c:v>
                </c:pt>
                <c:pt idx="287">
                  <c:v>4.42849</c:v>
                </c:pt>
                <c:pt idx="288">
                  <c:v>4.4080399999999997</c:v>
                </c:pt>
                <c:pt idx="289">
                  <c:v>4.3875999999999999</c:v>
                </c:pt>
                <c:pt idx="290">
                  <c:v>4.42849</c:v>
                </c:pt>
                <c:pt idx="291">
                  <c:v>4.4796100000000001</c:v>
                </c:pt>
                <c:pt idx="292">
                  <c:v>4.4796100000000001</c:v>
                </c:pt>
                <c:pt idx="293">
                  <c:v>4.4489299999999998</c:v>
                </c:pt>
                <c:pt idx="294">
                  <c:v>4.4693800000000001</c:v>
                </c:pt>
                <c:pt idx="295">
                  <c:v>4.4693800000000001</c:v>
                </c:pt>
                <c:pt idx="296">
                  <c:v>4.4898299999999995</c:v>
                </c:pt>
                <c:pt idx="297">
                  <c:v>4.5307399999999998</c:v>
                </c:pt>
                <c:pt idx="298">
                  <c:v>4.5818899999999996</c:v>
                </c:pt>
                <c:pt idx="299">
                  <c:v>4.6023500000000004</c:v>
                </c:pt>
                <c:pt idx="300">
                  <c:v>4.5511999999999997</c:v>
                </c:pt>
                <c:pt idx="301">
                  <c:v>4.6023500000000004</c:v>
                </c:pt>
                <c:pt idx="302">
                  <c:v>4.6228100000000003</c:v>
                </c:pt>
                <c:pt idx="303">
                  <c:v>4.5716599999999996</c:v>
                </c:pt>
                <c:pt idx="304">
                  <c:v>4.5307399999999998</c:v>
                </c:pt>
                <c:pt idx="305">
                  <c:v>4.5409699999999997</c:v>
                </c:pt>
                <c:pt idx="306">
                  <c:v>4.5409699999999997</c:v>
                </c:pt>
                <c:pt idx="307">
                  <c:v>4.5307399999999998</c:v>
                </c:pt>
                <c:pt idx="308">
                  <c:v>4.5102900000000004</c:v>
                </c:pt>
                <c:pt idx="309">
                  <c:v>4.5102900000000004</c:v>
                </c:pt>
                <c:pt idx="310">
                  <c:v>4.5205099999999998</c:v>
                </c:pt>
                <c:pt idx="311">
                  <c:v>4.5205099999999998</c:v>
                </c:pt>
                <c:pt idx="312">
                  <c:v>4.4898299999999995</c:v>
                </c:pt>
                <c:pt idx="313">
                  <c:v>4.4591599999999998</c:v>
                </c:pt>
                <c:pt idx="314">
                  <c:v>4.4387100000000004</c:v>
                </c:pt>
                <c:pt idx="315">
                  <c:v>4.42849</c:v>
                </c:pt>
                <c:pt idx="316">
                  <c:v>4.4080399999999997</c:v>
                </c:pt>
                <c:pt idx="317">
                  <c:v>4.4591599999999998</c:v>
                </c:pt>
                <c:pt idx="318">
                  <c:v>4.42849</c:v>
                </c:pt>
                <c:pt idx="319">
                  <c:v>4.4080399999999997</c:v>
                </c:pt>
                <c:pt idx="320">
                  <c:v>4.4489299999999998</c:v>
                </c:pt>
                <c:pt idx="321">
                  <c:v>4.4080399999999997</c:v>
                </c:pt>
                <c:pt idx="322">
                  <c:v>4.4182699999999997</c:v>
                </c:pt>
                <c:pt idx="323">
                  <c:v>4.3978200000000003</c:v>
                </c:pt>
                <c:pt idx="324">
                  <c:v>4.4080399999999997</c:v>
                </c:pt>
                <c:pt idx="325">
                  <c:v>4.3467200000000004</c:v>
                </c:pt>
                <c:pt idx="326">
                  <c:v>4.3262900000000002</c:v>
                </c:pt>
                <c:pt idx="327">
                  <c:v>4.3058500000000004</c:v>
                </c:pt>
                <c:pt idx="328">
                  <c:v>4.3262900000000002</c:v>
                </c:pt>
                <c:pt idx="329">
                  <c:v>4.3467200000000004</c:v>
                </c:pt>
                <c:pt idx="330">
                  <c:v>4.3262900000000002</c:v>
                </c:pt>
                <c:pt idx="331">
                  <c:v>4.2854200000000002</c:v>
                </c:pt>
                <c:pt idx="332">
                  <c:v>4.2649900000000001</c:v>
                </c:pt>
                <c:pt idx="333">
                  <c:v>4.2037100000000001</c:v>
                </c:pt>
                <c:pt idx="334">
                  <c:v>4.2139300000000004</c:v>
                </c:pt>
                <c:pt idx="335">
                  <c:v>4.2445599999999999</c:v>
                </c:pt>
                <c:pt idx="336">
                  <c:v>4.2445599999999999</c:v>
                </c:pt>
                <c:pt idx="337">
                  <c:v>4.2547800000000002</c:v>
                </c:pt>
                <c:pt idx="338">
                  <c:v>4.2956399999999997</c:v>
                </c:pt>
                <c:pt idx="339">
                  <c:v>4.2956399999999997</c:v>
                </c:pt>
                <c:pt idx="340">
                  <c:v>4.3160699999999999</c:v>
                </c:pt>
                <c:pt idx="341">
                  <c:v>4.3467200000000004</c:v>
                </c:pt>
                <c:pt idx="342">
                  <c:v>4.3875999999999999</c:v>
                </c:pt>
                <c:pt idx="343">
                  <c:v>4.2956399999999997</c:v>
                </c:pt>
                <c:pt idx="344">
                  <c:v>4.42849</c:v>
                </c:pt>
                <c:pt idx="345">
                  <c:v>4.42849</c:v>
                </c:pt>
                <c:pt idx="346">
                  <c:v>4.4693800000000001</c:v>
                </c:pt>
                <c:pt idx="347">
                  <c:v>4.5000599999999995</c:v>
                </c:pt>
                <c:pt idx="348">
                  <c:v>4.5307399999999998</c:v>
                </c:pt>
                <c:pt idx="349">
                  <c:v>4.5205099999999998</c:v>
                </c:pt>
                <c:pt idx="350">
                  <c:v>4.5205099999999998</c:v>
                </c:pt>
                <c:pt idx="351">
                  <c:v>4.5307399999999998</c:v>
                </c:pt>
                <c:pt idx="352">
                  <c:v>4.5205099999999998</c:v>
                </c:pt>
                <c:pt idx="353">
                  <c:v>4.5307399999999998</c:v>
                </c:pt>
                <c:pt idx="354">
                  <c:v>4.5102900000000004</c:v>
                </c:pt>
                <c:pt idx="355">
                  <c:v>4.5102900000000004</c:v>
                </c:pt>
                <c:pt idx="356">
                  <c:v>4.5511999999999997</c:v>
                </c:pt>
                <c:pt idx="357">
                  <c:v>4.5818899999999996</c:v>
                </c:pt>
                <c:pt idx="358">
                  <c:v>4.5818899999999996</c:v>
                </c:pt>
                <c:pt idx="359">
                  <c:v>4.5307399999999998</c:v>
                </c:pt>
                <c:pt idx="360">
                  <c:v>4.5205099999999998</c:v>
                </c:pt>
                <c:pt idx="361">
                  <c:v>4.5102799999999998</c:v>
                </c:pt>
                <c:pt idx="362">
                  <c:v>4.5409699999999997</c:v>
                </c:pt>
                <c:pt idx="363">
                  <c:v>4.5716599999999996</c:v>
                </c:pt>
                <c:pt idx="364">
                  <c:v>4.5716599999999996</c:v>
                </c:pt>
                <c:pt idx="365">
                  <c:v>4.5307399999999998</c:v>
                </c:pt>
                <c:pt idx="366">
                  <c:v>4.5307399999999998</c:v>
                </c:pt>
                <c:pt idx="367">
                  <c:v>4.5614299999999997</c:v>
                </c:pt>
                <c:pt idx="368">
                  <c:v>4.5818899999999996</c:v>
                </c:pt>
                <c:pt idx="369">
                  <c:v>4.6432799999999999</c:v>
                </c:pt>
                <c:pt idx="370">
                  <c:v>4.5307399999999998</c:v>
                </c:pt>
                <c:pt idx="371">
                  <c:v>4.4796100000000001</c:v>
                </c:pt>
                <c:pt idx="372">
                  <c:v>4.3058500000000004</c:v>
                </c:pt>
                <c:pt idx="373">
                  <c:v>4.5307399999999998</c:v>
                </c:pt>
                <c:pt idx="374">
                  <c:v>4.5102900000000004</c:v>
                </c:pt>
                <c:pt idx="375">
                  <c:v>4.5921199999999995</c:v>
                </c:pt>
                <c:pt idx="376">
                  <c:v>4.6637500000000003</c:v>
                </c:pt>
                <c:pt idx="377">
                  <c:v>4.6023500000000004</c:v>
                </c:pt>
                <c:pt idx="378">
                  <c:v>4.6535099999999998</c:v>
                </c:pt>
                <c:pt idx="379">
                  <c:v>4.5716599999999996</c:v>
                </c:pt>
                <c:pt idx="380">
                  <c:v>4.5614299999999997</c:v>
                </c:pt>
                <c:pt idx="381">
                  <c:v>4.6023500000000004</c:v>
                </c:pt>
                <c:pt idx="382">
                  <c:v>4.6023500000000004</c:v>
                </c:pt>
                <c:pt idx="383">
                  <c:v>4.6432799999999999</c:v>
                </c:pt>
                <c:pt idx="384">
                  <c:v>4.6228100000000003</c:v>
                </c:pt>
                <c:pt idx="385">
                  <c:v>4.6432799999999999</c:v>
                </c:pt>
                <c:pt idx="386">
                  <c:v>4.7046900000000003</c:v>
                </c:pt>
                <c:pt idx="387">
                  <c:v>4.7251599999999998</c:v>
                </c:pt>
                <c:pt idx="388">
                  <c:v>4.7661199999999999</c:v>
                </c:pt>
                <c:pt idx="389">
                  <c:v>4.6944499999999998</c:v>
                </c:pt>
                <c:pt idx="390">
                  <c:v>4.5716599999999996</c:v>
                </c:pt>
                <c:pt idx="391">
                  <c:v>4.5921199999999995</c:v>
                </c:pt>
                <c:pt idx="392">
                  <c:v>4.5818899999999996</c:v>
                </c:pt>
                <c:pt idx="393">
                  <c:v>4.5614299999999997</c:v>
                </c:pt>
                <c:pt idx="394">
                  <c:v>4.5818899999999996</c:v>
                </c:pt>
                <c:pt idx="395">
                  <c:v>4.5818899999999996</c:v>
                </c:pt>
                <c:pt idx="396">
                  <c:v>4.6023500000000004</c:v>
                </c:pt>
                <c:pt idx="397">
                  <c:v>4.6228100000000003</c:v>
                </c:pt>
                <c:pt idx="398">
                  <c:v>4.6228100000000003</c:v>
                </c:pt>
                <c:pt idx="399">
                  <c:v>4.6228100000000003</c:v>
                </c:pt>
                <c:pt idx="400">
                  <c:v>4.6228100000000003</c:v>
                </c:pt>
                <c:pt idx="401">
                  <c:v>4.5921199999999995</c:v>
                </c:pt>
                <c:pt idx="402">
                  <c:v>4.5511999999999997</c:v>
                </c:pt>
                <c:pt idx="403">
                  <c:v>4.5307399999999998</c:v>
                </c:pt>
                <c:pt idx="404">
                  <c:v>4.4693800000000001</c:v>
                </c:pt>
                <c:pt idx="405">
                  <c:v>4.5102900000000004</c:v>
                </c:pt>
                <c:pt idx="406">
                  <c:v>4.5818899999999996</c:v>
                </c:pt>
                <c:pt idx="407">
                  <c:v>4.5818899999999996</c:v>
                </c:pt>
                <c:pt idx="408">
                  <c:v>4.6228100000000003</c:v>
                </c:pt>
                <c:pt idx="409">
                  <c:v>4.6125800000000003</c:v>
                </c:pt>
                <c:pt idx="410">
                  <c:v>4.6330400000000003</c:v>
                </c:pt>
                <c:pt idx="411">
                  <c:v>4.6637500000000003</c:v>
                </c:pt>
                <c:pt idx="412">
                  <c:v>4.7046900000000003</c:v>
                </c:pt>
                <c:pt idx="413">
                  <c:v>4.7456399999999999</c:v>
                </c:pt>
                <c:pt idx="414">
                  <c:v>4.6842199999999998</c:v>
                </c:pt>
                <c:pt idx="415">
                  <c:v>4.6330400000000003</c:v>
                </c:pt>
                <c:pt idx="416">
                  <c:v>4.7149200000000002</c:v>
                </c:pt>
                <c:pt idx="417">
                  <c:v>4.7456399999999999</c:v>
                </c:pt>
                <c:pt idx="418">
                  <c:v>4.8275600000000001</c:v>
                </c:pt>
                <c:pt idx="419">
                  <c:v>4.5511999999999997</c:v>
                </c:pt>
                <c:pt idx="420">
                  <c:v>4.7046900000000003</c:v>
                </c:pt>
                <c:pt idx="421">
                  <c:v>4.6432799999999999</c:v>
                </c:pt>
                <c:pt idx="422">
                  <c:v>4.6228100000000003</c:v>
                </c:pt>
                <c:pt idx="423">
                  <c:v>4.5511999999999997</c:v>
                </c:pt>
                <c:pt idx="424">
                  <c:v>4.5511999999999997</c:v>
                </c:pt>
                <c:pt idx="425">
                  <c:v>4.5511999999999997</c:v>
                </c:pt>
                <c:pt idx="426">
                  <c:v>4.7456399999999999</c:v>
                </c:pt>
                <c:pt idx="427">
                  <c:v>4.8173200000000005</c:v>
                </c:pt>
                <c:pt idx="428">
                  <c:v>4.8378100000000002</c:v>
                </c:pt>
                <c:pt idx="429">
                  <c:v>4.8173200000000005</c:v>
                </c:pt>
                <c:pt idx="430">
                  <c:v>4.8275600000000001</c:v>
                </c:pt>
                <c:pt idx="431">
                  <c:v>4.8787799999999999</c:v>
                </c:pt>
                <c:pt idx="432">
                  <c:v>4.9095199999999997</c:v>
                </c:pt>
                <c:pt idx="433">
                  <c:v>4.8787799999999999</c:v>
                </c:pt>
                <c:pt idx="434">
                  <c:v>4.5511999999999997</c:v>
                </c:pt>
                <c:pt idx="435">
                  <c:v>4.5511999999999997</c:v>
                </c:pt>
                <c:pt idx="436">
                  <c:v>4.8275600000000001</c:v>
                </c:pt>
                <c:pt idx="437">
                  <c:v>4.8275600000000001</c:v>
                </c:pt>
                <c:pt idx="438">
                  <c:v>4.7251599999999998</c:v>
                </c:pt>
                <c:pt idx="439">
                  <c:v>4.7558800000000003</c:v>
                </c:pt>
                <c:pt idx="440">
                  <c:v>4.7354000000000003</c:v>
                </c:pt>
                <c:pt idx="441">
                  <c:v>4.6351899999999997</c:v>
                </c:pt>
                <c:pt idx="442">
                  <c:v>4.6823899999999998</c:v>
                </c:pt>
                <c:pt idx="443">
                  <c:v>4.71861</c:v>
                </c:pt>
                <c:pt idx="444">
                  <c:v>4.6227499999999999</c:v>
                </c:pt>
                <c:pt idx="445">
                  <c:v>4.5930299999999997</c:v>
                </c:pt>
                <c:pt idx="446">
                  <c:v>4.6225399999999999</c:v>
                </c:pt>
                <c:pt idx="447">
                  <c:v>4.7379100000000003</c:v>
                </c:pt>
                <c:pt idx="448">
                  <c:v>4.7379100000000003</c:v>
                </c:pt>
                <c:pt idx="449">
                  <c:v>4.7372100000000001</c:v>
                </c:pt>
                <c:pt idx="450">
                  <c:v>4.6423399999999999</c:v>
                </c:pt>
                <c:pt idx="451">
                  <c:v>4.6405000000000003</c:v>
                </c:pt>
                <c:pt idx="452">
                  <c:v>4.6789300000000003</c:v>
                </c:pt>
                <c:pt idx="453">
                  <c:v>4.6823499999999996</c:v>
                </c:pt>
                <c:pt idx="454">
                  <c:v>4.64011</c:v>
                </c:pt>
                <c:pt idx="455">
                  <c:v>4.6880500000000005</c:v>
                </c:pt>
                <c:pt idx="456">
                  <c:v>4.6903100000000002</c:v>
                </c:pt>
                <c:pt idx="457">
                  <c:v>4.6896100000000001</c:v>
                </c:pt>
                <c:pt idx="458">
                  <c:v>4.6899699999999998</c:v>
                </c:pt>
                <c:pt idx="459">
                  <c:v>4.6352000000000002</c:v>
                </c:pt>
                <c:pt idx="460">
                  <c:v>4.609</c:v>
                </c:pt>
                <c:pt idx="461">
                  <c:v>4.6463700000000001</c:v>
                </c:pt>
                <c:pt idx="462">
                  <c:v>4.6656899999999997</c:v>
                </c:pt>
                <c:pt idx="463">
                  <c:v>4.6898099999999996</c:v>
                </c:pt>
                <c:pt idx="464">
                  <c:v>4.72349</c:v>
                </c:pt>
                <c:pt idx="465">
                  <c:v>4.7213000000000003</c:v>
                </c:pt>
                <c:pt idx="466">
                  <c:v>4.77644</c:v>
                </c:pt>
                <c:pt idx="467">
                  <c:v>4.7937200000000004</c:v>
                </c:pt>
                <c:pt idx="468">
                  <c:v>4.84504</c:v>
                </c:pt>
                <c:pt idx="469">
                  <c:v>4.5442099999999996</c:v>
                </c:pt>
                <c:pt idx="470">
                  <c:v>4.9854900000000004</c:v>
                </c:pt>
                <c:pt idx="471">
                  <c:v>4.8411400000000002</c:v>
                </c:pt>
                <c:pt idx="472">
                  <c:v>4.8730099999999998</c:v>
                </c:pt>
                <c:pt idx="473">
                  <c:v>4.8830900000000002</c:v>
                </c:pt>
                <c:pt idx="474">
                  <c:v>5.19278</c:v>
                </c:pt>
                <c:pt idx="475">
                  <c:v>4.8241100000000001</c:v>
                </c:pt>
                <c:pt idx="476">
                  <c:v>4.8756000000000004</c:v>
                </c:pt>
                <c:pt idx="477">
                  <c:v>4.6521600000000003</c:v>
                </c:pt>
                <c:pt idx="478">
                  <c:v>4.9208400000000001</c:v>
                </c:pt>
                <c:pt idx="479">
                  <c:v>4.9287700000000001</c:v>
                </c:pt>
                <c:pt idx="480">
                  <c:v>4.93757</c:v>
                </c:pt>
                <c:pt idx="481">
                  <c:v>4.9686199999999996</c:v>
                </c:pt>
                <c:pt idx="482">
                  <c:v>4.9686199999999996</c:v>
                </c:pt>
                <c:pt idx="483">
                  <c:v>5.0296200000000004</c:v>
                </c:pt>
                <c:pt idx="484">
                  <c:v>5.0296200000000004</c:v>
                </c:pt>
                <c:pt idx="485">
                  <c:v>5.0982200000000004</c:v>
                </c:pt>
                <c:pt idx="486">
                  <c:v>5.09192</c:v>
                </c:pt>
                <c:pt idx="487">
                  <c:v>5.1357200000000001</c:v>
                </c:pt>
                <c:pt idx="488">
                  <c:v>5.1577400000000004</c:v>
                </c:pt>
                <c:pt idx="489">
                  <c:v>5.1285999999999996</c:v>
                </c:pt>
                <c:pt idx="490">
                  <c:v>5.11219</c:v>
                </c:pt>
                <c:pt idx="491">
                  <c:v>5.0868399999999996</c:v>
                </c:pt>
                <c:pt idx="492">
                  <c:v>5.1214500000000003</c:v>
                </c:pt>
                <c:pt idx="493">
                  <c:v>5.1612200000000001</c:v>
                </c:pt>
                <c:pt idx="494">
                  <c:v>5.1770699999999996</c:v>
                </c:pt>
                <c:pt idx="495">
                  <c:v>5.1816599999999999</c:v>
                </c:pt>
                <c:pt idx="496">
                  <c:v>5.1975699999999998</c:v>
                </c:pt>
                <c:pt idx="497">
                  <c:v>5.2319899999999997</c:v>
                </c:pt>
                <c:pt idx="498">
                  <c:v>5.1829099999999997</c:v>
                </c:pt>
                <c:pt idx="499">
                  <c:v>5.1684700000000001</c:v>
                </c:pt>
                <c:pt idx="500">
                  <c:v>5.1552899999999999</c:v>
                </c:pt>
                <c:pt idx="501">
                  <c:v>5.1306599999999998</c:v>
                </c:pt>
                <c:pt idx="502">
                  <c:v>5.1039500000000002</c:v>
                </c:pt>
                <c:pt idx="503">
                  <c:v>5.1303400000000003</c:v>
                </c:pt>
                <c:pt idx="504">
                  <c:v>5.1421799999999998</c:v>
                </c:pt>
                <c:pt idx="505">
                  <c:v>5.1698599999999999</c:v>
                </c:pt>
                <c:pt idx="506">
                  <c:v>5.19062</c:v>
                </c:pt>
                <c:pt idx="507">
                  <c:v>5.28749</c:v>
                </c:pt>
                <c:pt idx="508">
                  <c:v>5.2660799999999997</c:v>
                </c:pt>
                <c:pt idx="509">
                  <c:v>5.2458900000000002</c:v>
                </c:pt>
                <c:pt idx="510">
                  <c:v>5.2936800000000002</c:v>
                </c:pt>
                <c:pt idx="511">
                  <c:v>5.33589</c:v>
                </c:pt>
                <c:pt idx="512">
                  <c:v>5.42401</c:v>
                </c:pt>
                <c:pt idx="513">
                  <c:v>5.4146299999999998</c:v>
                </c:pt>
                <c:pt idx="514">
                  <c:v>5.3917400000000004</c:v>
                </c:pt>
                <c:pt idx="515">
                  <c:v>5.3044399999999996</c:v>
                </c:pt>
                <c:pt idx="516">
                  <c:v>5.3347199999999999</c:v>
                </c:pt>
                <c:pt idx="517">
                  <c:v>5.3076499999999998</c:v>
                </c:pt>
                <c:pt idx="518">
                  <c:v>5.2842599999999997</c:v>
                </c:pt>
                <c:pt idx="519">
                  <c:v>5.1419800000000002</c:v>
                </c:pt>
                <c:pt idx="520">
                  <c:v>5.1297600000000001</c:v>
                </c:pt>
                <c:pt idx="521">
                  <c:v>5.2425199999999998</c:v>
                </c:pt>
                <c:pt idx="522">
                  <c:v>5.2425199999999998</c:v>
                </c:pt>
                <c:pt idx="523">
                  <c:v>5.3167999999999997</c:v>
                </c:pt>
                <c:pt idx="524">
                  <c:v>5.29061</c:v>
                </c:pt>
                <c:pt idx="525">
                  <c:v>5.27041</c:v>
                </c:pt>
                <c:pt idx="526">
                  <c:v>5.2509199999999998</c:v>
                </c:pt>
                <c:pt idx="527">
                  <c:v>5.2899099999999999</c:v>
                </c:pt>
                <c:pt idx="528">
                  <c:v>5.3231400000000004</c:v>
                </c:pt>
                <c:pt idx="529">
                  <c:v>5.36869</c:v>
                </c:pt>
                <c:pt idx="530">
                  <c:v>5.3488899999999999</c:v>
                </c:pt>
                <c:pt idx="531">
                  <c:v>5.3531599999999999</c:v>
                </c:pt>
                <c:pt idx="532">
                  <c:v>5.3582099999999997</c:v>
                </c:pt>
                <c:pt idx="533">
                  <c:v>5.3759499999999996</c:v>
                </c:pt>
                <c:pt idx="534">
                  <c:v>5.3516899999999996</c:v>
                </c:pt>
                <c:pt idx="535">
                  <c:v>5.3371300000000002</c:v>
                </c:pt>
                <c:pt idx="536">
                  <c:v>5.3567999999999998</c:v>
                </c:pt>
                <c:pt idx="537">
                  <c:v>5.3799799999999998</c:v>
                </c:pt>
                <c:pt idx="538">
                  <c:v>5.4096299999999999</c:v>
                </c:pt>
                <c:pt idx="539">
                  <c:v>5.4349999999999996</c:v>
                </c:pt>
                <c:pt idx="540">
                  <c:v>5.4130900000000004</c:v>
                </c:pt>
                <c:pt idx="541">
                  <c:v>5.4872300000000003</c:v>
                </c:pt>
                <c:pt idx="542">
                  <c:v>5.5668199999999999</c:v>
                </c:pt>
                <c:pt idx="543">
                  <c:v>5.5485800000000003</c:v>
                </c:pt>
                <c:pt idx="544">
                  <c:v>5.4972099999999999</c:v>
                </c:pt>
                <c:pt idx="545">
                  <c:v>5.4958799999999997</c:v>
                </c:pt>
                <c:pt idx="546">
                  <c:v>5.5331700000000001</c:v>
                </c:pt>
                <c:pt idx="547">
                  <c:v>5.51044</c:v>
                </c:pt>
                <c:pt idx="548">
                  <c:v>5.4787100000000004</c:v>
                </c:pt>
                <c:pt idx="549">
                  <c:v>5.4710799999999997</c:v>
                </c:pt>
                <c:pt idx="550">
                  <c:v>5.4893200000000002</c:v>
                </c:pt>
                <c:pt idx="551">
                  <c:v>5.4799300000000004</c:v>
                </c:pt>
                <c:pt idx="552">
                  <c:v>5.4960800000000001</c:v>
                </c:pt>
                <c:pt idx="553">
                  <c:v>5.56487</c:v>
                </c:pt>
                <c:pt idx="554">
                  <c:v>5.5693099999999998</c:v>
                </c:pt>
                <c:pt idx="555">
                  <c:v>5.5760399999999999</c:v>
                </c:pt>
                <c:pt idx="556">
                  <c:v>5.5975000000000001</c:v>
                </c:pt>
                <c:pt idx="557">
                  <c:v>5.5934299999999997</c:v>
                </c:pt>
                <c:pt idx="558">
                  <c:v>5.6253399999999996</c:v>
                </c:pt>
                <c:pt idx="559">
                  <c:v>5.6362699999999997</c:v>
                </c:pt>
                <c:pt idx="560">
                  <c:v>5.6299799999999998</c:v>
                </c:pt>
                <c:pt idx="561">
                  <c:v>5.63009</c:v>
                </c:pt>
                <c:pt idx="562">
                  <c:v>5.6970999999999998</c:v>
                </c:pt>
                <c:pt idx="563">
                  <c:v>5.6518199999999998</c:v>
                </c:pt>
                <c:pt idx="564">
                  <c:v>5.6316899999999999</c:v>
                </c:pt>
                <c:pt idx="565">
                  <c:v>5.6254799999999996</c:v>
                </c:pt>
                <c:pt idx="566">
                  <c:v>5.6686800000000002</c:v>
                </c:pt>
                <c:pt idx="567">
                  <c:v>5.6627999999999998</c:v>
                </c:pt>
                <c:pt idx="568">
                  <c:v>5.6604600000000005</c:v>
                </c:pt>
                <c:pt idx="569">
                  <c:v>5.6898400000000002</c:v>
                </c:pt>
                <c:pt idx="570">
                  <c:v>5.6806400000000004</c:v>
                </c:pt>
                <c:pt idx="571">
                  <c:v>5.7141700000000002</c:v>
                </c:pt>
                <c:pt idx="572">
                  <c:v>5.7347700000000001</c:v>
                </c:pt>
                <c:pt idx="573">
                  <c:v>5.7123999999999997</c:v>
                </c:pt>
                <c:pt idx="574">
                  <c:v>5.7130600000000005</c:v>
                </c:pt>
                <c:pt idx="575">
                  <c:v>5.7130099999999997</c:v>
                </c:pt>
                <c:pt idx="576">
                  <c:v>5.7511200000000002</c:v>
                </c:pt>
                <c:pt idx="577">
                  <c:v>5.7890100000000002</c:v>
                </c:pt>
                <c:pt idx="578">
                  <c:v>5.7639500000000004</c:v>
                </c:pt>
                <c:pt idx="579">
                  <c:v>5.7768600000000001</c:v>
                </c:pt>
                <c:pt idx="580">
                  <c:v>5.7684800000000003</c:v>
                </c:pt>
                <c:pt idx="581">
                  <c:v>5.7871199999999998</c:v>
                </c:pt>
                <c:pt idx="582">
                  <c:v>5.7960000000000003</c:v>
                </c:pt>
                <c:pt idx="583">
                  <c:v>5.7687200000000001</c:v>
                </c:pt>
                <c:pt idx="584">
                  <c:v>5.7628899999999996</c:v>
                </c:pt>
                <c:pt idx="585">
                  <c:v>5.7766099999999998</c:v>
                </c:pt>
                <c:pt idx="586">
                  <c:v>5.7760300000000004</c:v>
                </c:pt>
                <c:pt idx="587">
                  <c:v>5.7724599999999997</c:v>
                </c:pt>
                <c:pt idx="588">
                  <c:v>5.7718499999999997</c:v>
                </c:pt>
                <c:pt idx="589">
                  <c:v>5.7754500000000002</c:v>
                </c:pt>
                <c:pt idx="590">
                  <c:v>5.7812000000000001</c:v>
                </c:pt>
                <c:pt idx="591">
                  <c:v>5.7785000000000002</c:v>
                </c:pt>
                <c:pt idx="592">
                  <c:v>5.7459699999999998</c:v>
                </c:pt>
                <c:pt idx="593">
                  <c:v>5.7157900000000001</c:v>
                </c:pt>
                <c:pt idx="594">
                  <c:v>5.6779299999999999</c:v>
                </c:pt>
                <c:pt idx="595">
                  <c:v>5.66526</c:v>
                </c:pt>
                <c:pt idx="596">
                  <c:v>5.6443099999999999</c:v>
                </c:pt>
                <c:pt idx="597">
                  <c:v>5.6808100000000001</c:v>
                </c:pt>
                <c:pt idx="598">
                  <c:v>5.6676500000000001</c:v>
                </c:pt>
                <c:pt idx="599">
                  <c:v>5.6576699999999995</c:v>
                </c:pt>
                <c:pt idx="600">
                  <c:v>5.6586999999999996</c:v>
                </c:pt>
                <c:pt idx="601">
                  <c:v>5.6680399999999995</c:v>
                </c:pt>
                <c:pt idx="602">
                  <c:v>5.6850000000000005</c:v>
                </c:pt>
                <c:pt idx="603">
                  <c:v>5.6854399999999998</c:v>
                </c:pt>
                <c:pt idx="604">
                  <c:v>5.62554</c:v>
                </c:pt>
                <c:pt idx="605">
                  <c:v>5.68485</c:v>
                </c:pt>
                <c:pt idx="606">
                  <c:v>5.7278500000000001</c:v>
                </c:pt>
                <c:pt idx="607">
                  <c:v>5.758</c:v>
                </c:pt>
                <c:pt idx="608">
                  <c:v>5.7295800000000003</c:v>
                </c:pt>
                <c:pt idx="609">
                  <c:v>5.7408000000000001</c:v>
                </c:pt>
                <c:pt idx="610">
                  <c:v>5.7531699999999999</c:v>
                </c:pt>
                <c:pt idx="611">
                  <c:v>5.883</c:v>
                </c:pt>
                <c:pt idx="612">
                  <c:v>5.9649999999999999</c:v>
                </c:pt>
                <c:pt idx="613">
                  <c:v>5.9520800000000005</c:v>
                </c:pt>
                <c:pt idx="614">
                  <c:v>5.9278199999999996</c:v>
                </c:pt>
                <c:pt idx="615">
                  <c:v>5.9579899999999997</c:v>
                </c:pt>
                <c:pt idx="616">
                  <c:v>5.9741499999999998</c:v>
                </c:pt>
                <c:pt idx="617">
                  <c:v>5.9696600000000002</c:v>
                </c:pt>
                <c:pt idx="618">
                  <c:v>5.97011</c:v>
                </c:pt>
                <c:pt idx="619">
                  <c:v>5.8724100000000004</c:v>
                </c:pt>
                <c:pt idx="620">
                  <c:v>5.7905899999999999</c:v>
                </c:pt>
                <c:pt idx="621">
                  <c:v>5.7450700000000001</c:v>
                </c:pt>
                <c:pt idx="622">
                  <c:v>5.7838200000000004</c:v>
                </c:pt>
                <c:pt idx="623">
                  <c:v>5.7996800000000004</c:v>
                </c:pt>
                <c:pt idx="624">
                  <c:v>5.8261599999999998</c:v>
                </c:pt>
                <c:pt idx="625">
                  <c:v>5.7593199999999998</c:v>
                </c:pt>
                <c:pt idx="626">
                  <c:v>5.7111299999999998</c:v>
                </c:pt>
                <c:pt idx="627">
                  <c:v>5.7600800000000003</c:v>
                </c:pt>
                <c:pt idx="628">
                  <c:v>5.7203299999999997</c:v>
                </c:pt>
                <c:pt idx="629">
                  <c:v>5.5106200000000003</c:v>
                </c:pt>
                <c:pt idx="630">
                  <c:v>5.57735</c:v>
                </c:pt>
                <c:pt idx="631">
                  <c:v>5.7227300000000003</c:v>
                </c:pt>
                <c:pt idx="632">
                  <c:v>5.7950699999999999</c:v>
                </c:pt>
                <c:pt idx="633">
                  <c:v>5.8281200000000002</c:v>
                </c:pt>
                <c:pt idx="634">
                  <c:v>5.7770900000000003</c:v>
                </c:pt>
                <c:pt idx="635">
                  <c:v>5.7817800000000004</c:v>
                </c:pt>
                <c:pt idx="636">
                  <c:v>5.7896599999999996</c:v>
                </c:pt>
                <c:pt idx="637">
                  <c:v>5.7797299999999998</c:v>
                </c:pt>
                <c:pt idx="638">
                  <c:v>5.7668800000000005</c:v>
                </c:pt>
                <c:pt idx="639">
                  <c:v>5.7384899999999996</c:v>
                </c:pt>
                <c:pt idx="640">
                  <c:v>5.7665499999999996</c:v>
                </c:pt>
                <c:pt idx="641">
                  <c:v>5.7554600000000002</c:v>
                </c:pt>
                <c:pt idx="642">
                  <c:v>5.7576400000000003</c:v>
                </c:pt>
                <c:pt idx="643">
                  <c:v>5.7254199999999997</c:v>
                </c:pt>
                <c:pt idx="644">
                  <c:v>5.7584600000000004</c:v>
                </c:pt>
                <c:pt idx="645">
                  <c:v>5.7635500000000004</c:v>
                </c:pt>
                <c:pt idx="646">
                  <c:v>5.7963199999999997</c:v>
                </c:pt>
                <c:pt idx="647">
                  <c:v>5.8005199999999997</c:v>
                </c:pt>
                <c:pt idx="648">
                  <c:v>5.8110600000000003</c:v>
                </c:pt>
                <c:pt idx="649">
                  <c:v>5.7919999999999998</c:v>
                </c:pt>
                <c:pt idx="650">
                  <c:v>5.8090900000000003</c:v>
                </c:pt>
                <c:pt idx="651">
                  <c:v>5.8308799999999996</c:v>
                </c:pt>
                <c:pt idx="652">
                  <c:v>5.8783799999999999</c:v>
                </c:pt>
                <c:pt idx="653">
                  <c:v>5.8900300000000003</c:v>
                </c:pt>
                <c:pt idx="654">
                  <c:v>5.8934800000000003</c:v>
                </c:pt>
                <c:pt idx="655">
                  <c:v>5.9051600000000004</c:v>
                </c:pt>
                <c:pt idx="656">
                  <c:v>5.9510699999999996</c:v>
                </c:pt>
                <c:pt idx="657">
                  <c:v>5.9611000000000001</c:v>
                </c:pt>
                <c:pt idx="658">
                  <c:v>5.96746</c:v>
                </c:pt>
                <c:pt idx="659">
                  <c:v>6.0164799999999996</c:v>
                </c:pt>
                <c:pt idx="660">
                  <c:v>6.0985500000000004</c:v>
                </c:pt>
                <c:pt idx="661">
                  <c:v>6.0672699999999997</c:v>
                </c:pt>
                <c:pt idx="662">
                  <c:v>6.0963000000000003</c:v>
                </c:pt>
                <c:pt idx="663">
                  <c:v>6.1123900000000004</c:v>
                </c:pt>
                <c:pt idx="664">
                  <c:v>6.1423899999999998</c:v>
                </c:pt>
                <c:pt idx="665">
                  <c:v>6.14201</c:v>
                </c:pt>
                <c:pt idx="666">
                  <c:v>6.05755</c:v>
                </c:pt>
                <c:pt idx="667">
                  <c:v>6.1284599999999996</c:v>
                </c:pt>
                <c:pt idx="668">
                  <c:v>6.11538</c:v>
                </c:pt>
                <c:pt idx="669">
                  <c:v>6.1154799999999998</c:v>
                </c:pt>
                <c:pt idx="670">
                  <c:v>6.0945499999999999</c:v>
                </c:pt>
                <c:pt idx="671">
                  <c:v>6.0914599999999997</c:v>
                </c:pt>
                <c:pt idx="672">
                  <c:v>6.1735699999999998</c:v>
                </c:pt>
                <c:pt idx="673">
                  <c:v>6.1667399999999999</c:v>
                </c:pt>
                <c:pt idx="674">
                  <c:v>6.1711999999999998</c:v>
                </c:pt>
                <c:pt idx="675">
                  <c:v>6.1627900000000002</c:v>
                </c:pt>
                <c:pt idx="676">
                  <c:v>6.1065300000000002</c:v>
                </c:pt>
                <c:pt idx="677">
                  <c:v>6.1701699999999997</c:v>
                </c:pt>
                <c:pt idx="678">
                  <c:v>6.1393399999999998</c:v>
                </c:pt>
                <c:pt idx="679">
                  <c:v>6.1545399999999999</c:v>
                </c:pt>
                <c:pt idx="680">
                  <c:v>6.1523700000000003</c:v>
                </c:pt>
                <c:pt idx="681">
                  <c:v>6.1573500000000001</c:v>
                </c:pt>
                <c:pt idx="682">
                  <c:v>6.1836900000000004</c:v>
                </c:pt>
                <c:pt idx="683">
                  <c:v>6.1472899999999999</c:v>
                </c:pt>
                <c:pt idx="684">
                  <c:v>6.1876100000000003</c:v>
                </c:pt>
                <c:pt idx="685">
                  <c:v>6.1894900000000002</c:v>
                </c:pt>
                <c:pt idx="686">
                  <c:v>6.1381300000000003</c:v>
                </c:pt>
                <c:pt idx="687">
                  <c:v>6.1790200000000004</c:v>
                </c:pt>
                <c:pt idx="688">
                  <c:v>6.1268200000000004</c:v>
                </c:pt>
                <c:pt idx="689">
                  <c:v>6.1337099999999998</c:v>
                </c:pt>
                <c:pt idx="690">
                  <c:v>6.1908099999999999</c:v>
                </c:pt>
                <c:pt idx="691">
                  <c:v>6.1564199999999998</c:v>
                </c:pt>
                <c:pt idx="692">
                  <c:v>6.2165999999999997</c:v>
                </c:pt>
                <c:pt idx="693">
                  <c:v>6.1939700000000002</c:v>
                </c:pt>
                <c:pt idx="694">
                  <c:v>6.2556700000000003</c:v>
                </c:pt>
                <c:pt idx="695">
                  <c:v>6.2035600000000004</c:v>
                </c:pt>
                <c:pt idx="696">
                  <c:v>6.1482999999999999</c:v>
                </c:pt>
                <c:pt idx="697">
                  <c:v>6.1520700000000001</c:v>
                </c:pt>
                <c:pt idx="698">
                  <c:v>6.1328199999999997</c:v>
                </c:pt>
                <c:pt idx="699">
                  <c:v>6.1026899999999999</c:v>
                </c:pt>
                <c:pt idx="700">
                  <c:v>6.1424500000000002</c:v>
                </c:pt>
                <c:pt idx="701">
                  <c:v>6.0367499999999996</c:v>
                </c:pt>
                <c:pt idx="702">
                  <c:v>6.0605700000000002</c:v>
                </c:pt>
                <c:pt idx="703">
                  <c:v>6.0565499999999997</c:v>
                </c:pt>
                <c:pt idx="704">
                  <c:v>5.9883899999999999</c:v>
                </c:pt>
                <c:pt idx="705">
                  <c:v>6.0234199999999998</c:v>
                </c:pt>
                <c:pt idx="706">
                  <c:v>6.03226</c:v>
                </c:pt>
                <c:pt idx="707">
                  <c:v>6.0871700000000004</c:v>
                </c:pt>
                <c:pt idx="708">
                  <c:v>6.10405</c:v>
                </c:pt>
                <c:pt idx="709">
                  <c:v>6.0510700000000002</c:v>
                </c:pt>
                <c:pt idx="710">
                  <c:v>6.0930299999999997</c:v>
                </c:pt>
                <c:pt idx="711">
                  <c:v>6.0510400000000004</c:v>
                </c:pt>
                <c:pt idx="712">
                  <c:v>6.0617000000000001</c:v>
                </c:pt>
                <c:pt idx="713">
                  <c:v>6.1285299999999996</c:v>
                </c:pt>
                <c:pt idx="714">
                  <c:v>6.0979299999999999</c:v>
                </c:pt>
                <c:pt idx="715">
                  <c:v>6.1402099999999997</c:v>
                </c:pt>
                <c:pt idx="716">
                  <c:v>6.1065699999999996</c:v>
                </c:pt>
                <c:pt idx="717">
                  <c:v>6.1554700000000002</c:v>
                </c:pt>
                <c:pt idx="718">
                  <c:v>6.1039000000000003</c:v>
                </c:pt>
                <c:pt idx="719">
                  <c:v>6.1051200000000003</c:v>
                </c:pt>
                <c:pt idx="720">
                  <c:v>6.1218000000000004</c:v>
                </c:pt>
                <c:pt idx="721">
                  <c:v>6.1073599999999999</c:v>
                </c:pt>
                <c:pt idx="722">
                  <c:v>6.11151</c:v>
                </c:pt>
                <c:pt idx="723">
                  <c:v>6.1158400000000004</c:v>
                </c:pt>
                <c:pt idx="724">
                  <c:v>6.09781</c:v>
                </c:pt>
                <c:pt idx="725">
                  <c:v>6.09964</c:v>
                </c:pt>
                <c:pt idx="726">
                  <c:v>6.0914900000000003</c:v>
                </c:pt>
                <c:pt idx="727">
                  <c:v>6.1246499999999999</c:v>
                </c:pt>
                <c:pt idx="728">
                  <c:v>6.1224999999999996</c:v>
                </c:pt>
                <c:pt idx="729">
                  <c:v>6.13171</c:v>
                </c:pt>
                <c:pt idx="730">
                  <c:v>6.2133799999999999</c:v>
                </c:pt>
                <c:pt idx="731">
                  <c:v>6.1541300000000003</c:v>
                </c:pt>
                <c:pt idx="732">
                  <c:v>6.1882900000000003</c:v>
                </c:pt>
                <c:pt idx="733">
                  <c:v>6.1941800000000002</c:v>
                </c:pt>
                <c:pt idx="734">
                  <c:v>6.2691400000000002</c:v>
                </c:pt>
                <c:pt idx="735">
                  <c:v>6.2755799999999997</c:v>
                </c:pt>
                <c:pt idx="736">
                  <c:v>6.2168400000000004</c:v>
                </c:pt>
                <c:pt idx="737">
                  <c:v>6.2374799999999997</c:v>
                </c:pt>
                <c:pt idx="738">
                  <c:v>6.2220599999999999</c:v>
                </c:pt>
                <c:pt idx="739">
                  <c:v>6.2325299999999997</c:v>
                </c:pt>
                <c:pt idx="740">
                  <c:v>6.2576400000000003</c:v>
                </c:pt>
                <c:pt idx="741">
                  <c:v>6.2554400000000001</c:v>
                </c:pt>
                <c:pt idx="742">
                  <c:v>6.2771799999999995</c:v>
                </c:pt>
                <c:pt idx="743">
                  <c:v>6.2796799999999999</c:v>
                </c:pt>
                <c:pt idx="744">
                  <c:v>6.2635500000000004</c:v>
                </c:pt>
                <c:pt idx="745">
                  <c:v>6.2723800000000001</c:v>
                </c:pt>
                <c:pt idx="746">
                  <c:v>6.25319</c:v>
                </c:pt>
                <c:pt idx="747">
                  <c:v>6.2809799999999996</c:v>
                </c:pt>
                <c:pt idx="748">
                  <c:v>6.2481600000000004</c:v>
                </c:pt>
                <c:pt idx="749">
                  <c:v>6.24817</c:v>
                </c:pt>
                <c:pt idx="750">
                  <c:v>6.2343000000000002</c:v>
                </c:pt>
                <c:pt idx="751">
                  <c:v>6.2128100000000002</c:v>
                </c:pt>
                <c:pt idx="752">
                  <c:v>6.22994</c:v>
                </c:pt>
                <c:pt idx="753">
                  <c:v>6.2117899999999997</c:v>
                </c:pt>
                <c:pt idx="754">
                  <c:v>6.2248799999999997</c:v>
                </c:pt>
                <c:pt idx="755">
                  <c:v>6.2339599999999997</c:v>
                </c:pt>
                <c:pt idx="756">
                  <c:v>6.2312799999999999</c:v>
                </c:pt>
                <c:pt idx="757">
                  <c:v>6.2068200000000004</c:v>
                </c:pt>
                <c:pt idx="758">
                  <c:v>6.1809200000000004</c:v>
                </c:pt>
                <c:pt idx="759">
                  <c:v>6.1220600000000003</c:v>
                </c:pt>
                <c:pt idx="760">
                  <c:v>6.1322099999999997</c:v>
                </c:pt>
                <c:pt idx="761">
                  <c:v>6.1106999999999996</c:v>
                </c:pt>
                <c:pt idx="762">
                  <c:v>6.0523600000000002</c:v>
                </c:pt>
                <c:pt idx="763">
                  <c:v>5.9924400000000002</c:v>
                </c:pt>
                <c:pt idx="764">
                  <c:v>5.9907000000000004</c:v>
                </c:pt>
                <c:pt idx="765">
                  <c:v>5.9944100000000002</c:v>
                </c:pt>
                <c:pt idx="766">
                  <c:v>5.94876</c:v>
                </c:pt>
                <c:pt idx="767">
                  <c:v>6.0380500000000001</c:v>
                </c:pt>
                <c:pt idx="768">
                  <c:v>5.9876500000000004</c:v>
                </c:pt>
                <c:pt idx="769">
                  <c:v>6.0094500000000002</c:v>
                </c:pt>
                <c:pt idx="770">
                  <c:v>5.9488900000000005</c:v>
                </c:pt>
                <c:pt idx="771">
                  <c:v>5.9104200000000002</c:v>
                </c:pt>
                <c:pt idx="772">
                  <c:v>5.85419</c:v>
                </c:pt>
                <c:pt idx="773">
                  <c:v>5.7962899999999999</c:v>
                </c:pt>
                <c:pt idx="774">
                  <c:v>5.6897099999999998</c:v>
                </c:pt>
                <c:pt idx="775">
                  <c:v>5.3782699999999997</c:v>
                </c:pt>
                <c:pt idx="776">
                  <c:v>5.2232000000000003</c:v>
                </c:pt>
                <c:pt idx="777">
                  <c:v>5.2318199999999999</c:v>
                </c:pt>
                <c:pt idx="778">
                  <c:v>5.69137</c:v>
                </c:pt>
                <c:pt idx="779">
                  <c:v>5.6308699999999998</c:v>
                </c:pt>
                <c:pt idx="780">
                  <c:v>5.76044</c:v>
                </c:pt>
                <c:pt idx="781">
                  <c:v>5.7475899999999998</c:v>
                </c:pt>
                <c:pt idx="782">
                  <c:v>5.7475899999999998</c:v>
                </c:pt>
                <c:pt idx="783">
                  <c:v>5.7287999999999997</c:v>
                </c:pt>
                <c:pt idx="784">
                  <c:v>5.5413699999999997</c:v>
                </c:pt>
                <c:pt idx="785">
                  <c:v>5.2773300000000001</c:v>
                </c:pt>
                <c:pt idx="786">
                  <c:v>5.0343600000000004</c:v>
                </c:pt>
                <c:pt idx="787">
                  <c:v>5.1167899999999999</c:v>
                </c:pt>
                <c:pt idx="788">
                  <c:v>5.1383299999999998</c:v>
                </c:pt>
                <c:pt idx="789">
                  <c:v>5.1691900000000004</c:v>
                </c:pt>
                <c:pt idx="790">
                  <c:v>5.16282</c:v>
                </c:pt>
                <c:pt idx="791">
                  <c:v>5.1958299999999999</c:v>
                </c:pt>
                <c:pt idx="792">
                  <c:v>5.1918800000000003</c:v>
                </c:pt>
                <c:pt idx="793">
                  <c:v>5.2182599999999999</c:v>
                </c:pt>
                <c:pt idx="794">
                  <c:v>5.2089400000000001</c:v>
                </c:pt>
                <c:pt idx="795">
                  <c:v>5.1264599999999998</c:v>
                </c:pt>
                <c:pt idx="796">
                  <c:v>5.0953499999999998</c:v>
                </c:pt>
                <c:pt idx="797">
                  <c:v>5.1016899999999996</c:v>
                </c:pt>
                <c:pt idx="798">
                  <c:v>5.1198899999999998</c:v>
                </c:pt>
                <c:pt idx="799">
                  <c:v>5.1655300000000004</c:v>
                </c:pt>
                <c:pt idx="800">
                  <c:v>5.1480199999999998</c:v>
                </c:pt>
                <c:pt idx="801">
                  <c:v>5.0550899999999999</c:v>
                </c:pt>
                <c:pt idx="802">
                  <c:v>5.0205299999999999</c:v>
                </c:pt>
                <c:pt idx="803">
                  <c:v>4.9181499999999998</c:v>
                </c:pt>
                <c:pt idx="804">
                  <c:v>4.8615500000000003</c:v>
                </c:pt>
                <c:pt idx="805">
                  <c:v>4.8946699999999996</c:v>
                </c:pt>
                <c:pt idx="806">
                  <c:v>4.9451499999999999</c:v>
                </c:pt>
                <c:pt idx="807">
                  <c:v>4.9714700000000001</c:v>
                </c:pt>
                <c:pt idx="808">
                  <c:v>5.0100499999999997</c:v>
                </c:pt>
                <c:pt idx="809">
                  <c:v>4.9716899999999997</c:v>
                </c:pt>
                <c:pt idx="810">
                  <c:v>4.9736900000000004</c:v>
                </c:pt>
                <c:pt idx="811">
                  <c:v>4.9450399999999997</c:v>
                </c:pt>
                <c:pt idx="812">
                  <c:v>4.9620800000000003</c:v>
                </c:pt>
                <c:pt idx="813">
                  <c:v>5.0099099999999996</c:v>
                </c:pt>
                <c:pt idx="814">
                  <c:v>4.9857300000000002</c:v>
                </c:pt>
                <c:pt idx="815">
                  <c:v>4.9948499999999996</c:v>
                </c:pt>
                <c:pt idx="816">
                  <c:v>4.8934699999999998</c:v>
                </c:pt>
                <c:pt idx="817">
                  <c:v>4.8900699999999997</c:v>
                </c:pt>
                <c:pt idx="818">
                  <c:v>4.95608</c:v>
                </c:pt>
                <c:pt idx="819">
                  <c:v>4.9381399999999998</c:v>
                </c:pt>
                <c:pt idx="820">
                  <c:v>4.9477799999999998</c:v>
                </c:pt>
                <c:pt idx="821">
                  <c:v>4.8057100000000004</c:v>
                </c:pt>
                <c:pt idx="822">
                  <c:v>4.7407599999999999</c:v>
                </c:pt>
                <c:pt idx="823">
                  <c:v>4.7393999999999998</c:v>
                </c:pt>
                <c:pt idx="824">
                  <c:v>4.8005100000000001</c:v>
                </c:pt>
                <c:pt idx="825">
                  <c:v>4.7596400000000001</c:v>
                </c:pt>
                <c:pt idx="826">
                  <c:v>4.7496099999999997</c:v>
                </c:pt>
                <c:pt idx="827">
                  <c:v>4.7505100000000002</c:v>
                </c:pt>
                <c:pt idx="828">
                  <c:v>4.6960300000000004</c:v>
                </c:pt>
                <c:pt idx="829">
                  <c:v>4.6156100000000002</c:v>
                </c:pt>
                <c:pt idx="830">
                  <c:v>4.6030499999999996</c:v>
                </c:pt>
                <c:pt idx="831">
                  <c:v>4.64032</c:v>
                </c:pt>
                <c:pt idx="832">
                  <c:v>4.5756199999999998</c:v>
                </c:pt>
                <c:pt idx="833">
                  <c:v>4.5861499999999999</c:v>
                </c:pt>
                <c:pt idx="834">
                  <c:v>4.4668400000000004</c:v>
                </c:pt>
                <c:pt idx="835">
                  <c:v>4.4397799999999998</c:v>
                </c:pt>
                <c:pt idx="836">
                  <c:v>4.4688800000000004</c:v>
                </c:pt>
                <c:pt idx="837">
                  <c:v>4.5099400000000003</c:v>
                </c:pt>
                <c:pt idx="838">
                  <c:v>4.4524999999999997</c:v>
                </c:pt>
                <c:pt idx="839">
                  <c:v>4.3070599999999999</c:v>
                </c:pt>
                <c:pt idx="840">
                  <c:v>4.3126600000000002</c:v>
                </c:pt>
                <c:pt idx="841">
                  <c:v>4.3273400000000004</c:v>
                </c:pt>
                <c:pt idx="842">
                  <c:v>4.2677699999999996</c:v>
                </c:pt>
                <c:pt idx="843">
                  <c:v>4.3048999999999999</c:v>
                </c:pt>
                <c:pt idx="844">
                  <c:v>4.30131</c:v>
                </c:pt>
                <c:pt idx="845">
                  <c:v>4.2643800000000001</c:v>
                </c:pt>
                <c:pt idx="846">
                  <c:v>4.2145200000000003</c:v>
                </c:pt>
                <c:pt idx="847">
                  <c:v>4.2100499999999998</c:v>
                </c:pt>
                <c:pt idx="848">
                  <c:v>4.1045400000000001</c:v>
                </c:pt>
                <c:pt idx="849">
                  <c:v>4.0280699999999996</c:v>
                </c:pt>
                <c:pt idx="850">
                  <c:v>4.0088600000000003</c:v>
                </c:pt>
                <c:pt idx="851">
                  <c:v>3.8538800000000002</c:v>
                </c:pt>
                <c:pt idx="852">
                  <c:v>3.8532000000000002</c:v>
                </c:pt>
                <c:pt idx="853">
                  <c:v>3.8438300000000001</c:v>
                </c:pt>
                <c:pt idx="854">
                  <c:v>3.9704299999999999</c:v>
                </c:pt>
                <c:pt idx="855">
                  <c:v>3.90984</c:v>
                </c:pt>
                <c:pt idx="856">
                  <c:v>3.9124099999999999</c:v>
                </c:pt>
                <c:pt idx="857">
                  <c:v>4.0392099999999997</c:v>
                </c:pt>
                <c:pt idx="858">
                  <c:v>4.0059100000000001</c:v>
                </c:pt>
                <c:pt idx="859">
                  <c:v>3.8101699999999998</c:v>
                </c:pt>
                <c:pt idx="860">
                  <c:v>3.8002199999999999</c:v>
                </c:pt>
                <c:pt idx="861">
                  <c:v>3.6581399999999999</c:v>
                </c:pt>
                <c:pt idx="862">
                  <c:v>3.66194</c:v>
                </c:pt>
                <c:pt idx="863">
                  <c:v>3.67794</c:v>
                </c:pt>
                <c:pt idx="864">
                  <c:v>3.7343700000000002</c:v>
                </c:pt>
                <c:pt idx="865">
                  <c:v>3.7229999999999999</c:v>
                </c:pt>
                <c:pt idx="866">
                  <c:v>3.76206</c:v>
                </c:pt>
                <c:pt idx="867">
                  <c:v>3.8104200000000001</c:v>
                </c:pt>
                <c:pt idx="868">
                  <c:v>3.82952</c:v>
                </c:pt>
                <c:pt idx="869">
                  <c:v>3.80111</c:v>
                </c:pt>
                <c:pt idx="870">
                  <c:v>3.7659199999999999</c:v>
                </c:pt>
                <c:pt idx="871">
                  <c:v>3.65707</c:v>
                </c:pt>
                <c:pt idx="872">
                  <c:v>3.6611400000000001</c:v>
                </c:pt>
                <c:pt idx="873">
                  <c:v>3.6339999999999999</c:v>
                </c:pt>
                <c:pt idx="874">
                  <c:v>3.6296499999999998</c:v>
                </c:pt>
                <c:pt idx="875">
                  <c:v>3.6525499999999997</c:v>
                </c:pt>
                <c:pt idx="876">
                  <c:v>3.6771799999999999</c:v>
                </c:pt>
                <c:pt idx="877">
                  <c:v>3.6703299999999999</c:v>
                </c:pt>
                <c:pt idx="878">
                  <c:v>3.5557099999999999</c:v>
                </c:pt>
                <c:pt idx="879">
                  <c:v>3.4990000000000001</c:v>
                </c:pt>
                <c:pt idx="880">
                  <c:v>3.5109399999999997</c:v>
                </c:pt>
                <c:pt idx="881">
                  <c:v>3.5269200000000001</c:v>
                </c:pt>
                <c:pt idx="882">
                  <c:v>3.5587200000000001</c:v>
                </c:pt>
                <c:pt idx="883">
                  <c:v>3.5522800000000001</c:v>
                </c:pt>
                <c:pt idx="884">
                  <c:v>3.5735399999999999</c:v>
                </c:pt>
                <c:pt idx="885">
                  <c:v>3.5812599999999999</c:v>
                </c:pt>
                <c:pt idx="886">
                  <c:v>3.5469300000000001</c:v>
                </c:pt>
                <c:pt idx="887">
                  <c:v>3.5528399999999998</c:v>
                </c:pt>
                <c:pt idx="888">
                  <c:v>3.5900300000000001</c:v>
                </c:pt>
                <c:pt idx="889">
                  <c:v>3.5585200000000001</c:v>
                </c:pt>
                <c:pt idx="890">
                  <c:v>3.53146</c:v>
                </c:pt>
                <c:pt idx="891">
                  <c:v>3.5630999999999999</c:v>
                </c:pt>
                <c:pt idx="892">
                  <c:v>3.5630999999999999</c:v>
                </c:pt>
                <c:pt idx="893">
                  <c:v>3.5417399999999999</c:v>
                </c:pt>
                <c:pt idx="894">
                  <c:v>3.5445500000000001</c:v>
                </c:pt>
                <c:pt idx="895">
                  <c:v>3.54183</c:v>
                </c:pt>
                <c:pt idx="896">
                  <c:v>3.55843</c:v>
                </c:pt>
                <c:pt idx="897">
                  <c:v>3.5375399999999999</c:v>
                </c:pt>
                <c:pt idx="898">
                  <c:v>3.4912700000000001</c:v>
                </c:pt>
                <c:pt idx="899">
                  <c:v>3.4896400000000001</c:v>
                </c:pt>
                <c:pt idx="900">
                  <c:v>3.5122</c:v>
                </c:pt>
                <c:pt idx="901">
                  <c:v>3.4444499999999998</c:v>
                </c:pt>
                <c:pt idx="902">
                  <c:v>3.4109500000000001</c:v>
                </c:pt>
                <c:pt idx="903">
                  <c:v>3.4094799999999998</c:v>
                </c:pt>
                <c:pt idx="904">
                  <c:v>3.4046500000000002</c:v>
                </c:pt>
                <c:pt idx="905">
                  <c:v>3.4639099999999998</c:v>
                </c:pt>
                <c:pt idx="906">
                  <c:v>3.37235</c:v>
                </c:pt>
                <c:pt idx="907">
                  <c:v>3.4207900000000002</c:v>
                </c:pt>
                <c:pt idx="908">
                  <c:v>3.4172600000000002</c:v>
                </c:pt>
                <c:pt idx="909">
                  <c:v>3.4767100000000002</c:v>
                </c:pt>
                <c:pt idx="910">
                  <c:v>3.5664600000000002</c:v>
                </c:pt>
                <c:pt idx="911">
                  <c:v>3.5678399999999999</c:v>
                </c:pt>
                <c:pt idx="912">
                  <c:v>3.7891500000000002</c:v>
                </c:pt>
                <c:pt idx="913">
                  <c:v>3.5851500000000001</c:v>
                </c:pt>
                <c:pt idx="914">
                  <c:v>3.58169</c:v>
                </c:pt>
                <c:pt idx="915">
                  <c:v>3.5734300000000001</c:v>
                </c:pt>
                <c:pt idx="916">
                  <c:v>3.5470899999999999</c:v>
                </c:pt>
                <c:pt idx="917">
                  <c:v>3.5702400000000001</c:v>
                </c:pt>
                <c:pt idx="918">
                  <c:v>3.5412300000000001</c:v>
                </c:pt>
                <c:pt idx="919">
                  <c:v>3.5043699999999998</c:v>
                </c:pt>
                <c:pt idx="920">
                  <c:v>3.5215399999999999</c:v>
                </c:pt>
                <c:pt idx="921">
                  <c:v>3.5473699999999999</c:v>
                </c:pt>
                <c:pt idx="922">
                  <c:v>3.5598100000000001</c:v>
                </c:pt>
                <c:pt idx="923">
                  <c:v>3.5344500000000001</c:v>
                </c:pt>
                <c:pt idx="924">
                  <c:v>3.4547300000000001</c:v>
                </c:pt>
                <c:pt idx="925">
                  <c:v>3.4640200000000001</c:v>
                </c:pt>
                <c:pt idx="926">
                  <c:v>3.4641700000000002</c:v>
                </c:pt>
                <c:pt idx="927">
                  <c:v>3.5160299999999998</c:v>
                </c:pt>
                <c:pt idx="928">
                  <c:v>3.4797699999999998</c:v>
                </c:pt>
                <c:pt idx="929">
                  <c:v>3.4851000000000001</c:v>
                </c:pt>
                <c:pt idx="930">
                  <c:v>3.4885600000000001</c:v>
                </c:pt>
                <c:pt idx="931">
                  <c:v>3.46271</c:v>
                </c:pt>
                <c:pt idx="932">
                  <c:v>3.4824000000000002</c:v>
                </c:pt>
                <c:pt idx="933">
                  <c:v>3.43832</c:v>
                </c:pt>
                <c:pt idx="934">
                  <c:v>3.4466899999999998</c:v>
                </c:pt>
                <c:pt idx="935">
                  <c:v>3.4521700000000002</c:v>
                </c:pt>
                <c:pt idx="936">
                  <c:v>3.4434100000000001</c:v>
                </c:pt>
                <c:pt idx="937">
                  <c:v>3.4476800000000001</c:v>
                </c:pt>
                <c:pt idx="938">
                  <c:v>3.44401</c:v>
                </c:pt>
                <c:pt idx="939">
                  <c:v>3.4102299999999999</c:v>
                </c:pt>
                <c:pt idx="940">
                  <c:v>3.3936700000000002</c:v>
                </c:pt>
                <c:pt idx="941">
                  <c:v>3.3600699999999999</c:v>
                </c:pt>
                <c:pt idx="942">
                  <c:v>3.3636200000000001</c:v>
                </c:pt>
                <c:pt idx="943">
                  <c:v>3.3659599999999998</c:v>
                </c:pt>
                <c:pt idx="944">
                  <c:v>3.3684500000000002</c:v>
                </c:pt>
                <c:pt idx="945">
                  <c:v>3.3325499999999999</c:v>
                </c:pt>
                <c:pt idx="946">
                  <c:v>3.2929399999999998</c:v>
                </c:pt>
                <c:pt idx="947">
                  <c:v>3.3482099999999999</c:v>
                </c:pt>
                <c:pt idx="948">
                  <c:v>3.3055300000000001</c:v>
                </c:pt>
                <c:pt idx="949">
                  <c:v>3.3100800000000001</c:v>
                </c:pt>
                <c:pt idx="950">
                  <c:v>3.3221699999999998</c:v>
                </c:pt>
                <c:pt idx="951">
                  <c:v>3.3431899999999999</c:v>
                </c:pt>
                <c:pt idx="952">
                  <c:v>3.3606600000000002</c:v>
                </c:pt>
                <c:pt idx="953">
                  <c:v>3.3430599999999999</c:v>
                </c:pt>
                <c:pt idx="954">
                  <c:v>3.3313100000000002</c:v>
                </c:pt>
                <c:pt idx="955">
                  <c:v>3.2914599999999998</c:v>
                </c:pt>
                <c:pt idx="956">
                  <c:v>3.1875200000000001</c:v>
                </c:pt>
                <c:pt idx="957">
                  <c:v>3.29318</c:v>
                </c:pt>
                <c:pt idx="958">
                  <c:v>3.35791</c:v>
                </c:pt>
                <c:pt idx="959">
                  <c:v>3.3339500000000002</c:v>
                </c:pt>
                <c:pt idx="960">
                  <c:v>3.2844799999999998</c:v>
                </c:pt>
                <c:pt idx="961">
                  <c:v>3.1126100000000001</c:v>
                </c:pt>
                <c:pt idx="962">
                  <c:v>3.18336</c:v>
                </c:pt>
                <c:pt idx="963">
                  <c:v>2.9253499999999999</c:v>
                </c:pt>
                <c:pt idx="964">
                  <c:v>3.1250900000000001</c:v>
                </c:pt>
                <c:pt idx="965">
                  <c:v>2.67543</c:v>
                </c:pt>
                <c:pt idx="966">
                  <c:v>2.5438100000000001</c:v>
                </c:pt>
                <c:pt idx="967">
                  <c:v>2.5689899999999999</c:v>
                </c:pt>
                <c:pt idx="968">
                  <c:v>2.4466800000000002</c:v>
                </c:pt>
                <c:pt idx="969">
                  <c:v>2.1797499999999999</c:v>
                </c:pt>
                <c:pt idx="970">
                  <c:v>2.1900200000000001</c:v>
                </c:pt>
                <c:pt idx="971">
                  <c:v>2.43574</c:v>
                </c:pt>
                <c:pt idx="972">
                  <c:v>2.3235899999999998</c:v>
                </c:pt>
                <c:pt idx="973">
                  <c:v>2.3369</c:v>
                </c:pt>
                <c:pt idx="974">
                  <c:v>2.3282600000000002</c:v>
                </c:pt>
                <c:pt idx="975">
                  <c:v>2.3119199999999998</c:v>
                </c:pt>
                <c:pt idx="976">
                  <c:v>2.37419</c:v>
                </c:pt>
                <c:pt idx="977">
                  <c:v>2.3141600000000002</c:v>
                </c:pt>
                <c:pt idx="978">
                  <c:v>2.2246899999999998</c:v>
                </c:pt>
                <c:pt idx="979">
                  <c:v>2.19217</c:v>
                </c:pt>
                <c:pt idx="980">
                  <c:v>2.1745100000000002</c:v>
                </c:pt>
                <c:pt idx="981">
                  <c:v>2.2054399999999998</c:v>
                </c:pt>
                <c:pt idx="982">
                  <c:v>2.1524399999999999</c:v>
                </c:pt>
                <c:pt idx="983">
                  <c:v>2.1688100000000001</c:v>
                </c:pt>
                <c:pt idx="984">
                  <c:v>2.1768800000000001</c:v>
                </c:pt>
                <c:pt idx="985">
                  <c:v>2.2207599999999998</c:v>
                </c:pt>
                <c:pt idx="986">
                  <c:v>2.2427999999999999</c:v>
                </c:pt>
                <c:pt idx="987">
                  <c:v>2.20594</c:v>
                </c:pt>
                <c:pt idx="988">
                  <c:v>2.1771099999999999</c:v>
                </c:pt>
                <c:pt idx="989">
                  <c:v>2.1799300000000001</c:v>
                </c:pt>
                <c:pt idx="990">
                  <c:v>2.1515200000000001</c:v>
                </c:pt>
                <c:pt idx="991">
                  <c:v>2.2460399999999998</c:v>
                </c:pt>
                <c:pt idx="992">
                  <c:v>2.1608900000000002</c:v>
                </c:pt>
                <c:pt idx="993">
                  <c:v>2.1487799999999999</c:v>
                </c:pt>
                <c:pt idx="994">
                  <c:v>2.11551</c:v>
                </c:pt>
                <c:pt idx="995">
                  <c:v>2.0896599999999999</c:v>
                </c:pt>
                <c:pt idx="996">
                  <c:v>2.1118199999999998</c:v>
                </c:pt>
                <c:pt idx="997">
                  <c:v>2.0536699999999999</c:v>
                </c:pt>
                <c:pt idx="998">
                  <c:v>1.99624</c:v>
                </c:pt>
                <c:pt idx="999">
                  <c:v>1.9925600000000001</c:v>
                </c:pt>
                <c:pt idx="1000">
                  <c:v>2.0191400000000002</c:v>
                </c:pt>
                <c:pt idx="1001">
                  <c:v>2.0011299999999999</c:v>
                </c:pt>
                <c:pt idx="1002">
                  <c:v>1.9634200000000002</c:v>
                </c:pt>
                <c:pt idx="1003">
                  <c:v>1.8145199999999999</c:v>
                </c:pt>
                <c:pt idx="1004">
                  <c:v>1.7530399999999999</c:v>
                </c:pt>
                <c:pt idx="1005">
                  <c:v>1.7841399999999998</c:v>
                </c:pt>
                <c:pt idx="1006">
                  <c:v>1.91631</c:v>
                </c:pt>
                <c:pt idx="1007">
                  <c:v>1.7899500000000002</c:v>
                </c:pt>
                <c:pt idx="1008">
                  <c:v>1.79556</c:v>
                </c:pt>
                <c:pt idx="1009">
                  <c:v>1.8233200000000001</c:v>
                </c:pt>
                <c:pt idx="1010">
                  <c:v>1.8553600000000001</c:v>
                </c:pt>
                <c:pt idx="1011">
                  <c:v>2.2374299999999998</c:v>
                </c:pt>
                <c:pt idx="1012">
                  <c:v>1.8934500000000001</c:v>
                </c:pt>
                <c:pt idx="1013">
                  <c:v>1.8851</c:v>
                </c:pt>
                <c:pt idx="1014">
                  <c:v>1.90496</c:v>
                </c:pt>
                <c:pt idx="1015">
                  <c:v>1.9050799999999999</c:v>
                </c:pt>
                <c:pt idx="1016">
                  <c:v>1.9204400000000001</c:v>
                </c:pt>
                <c:pt idx="1017">
                  <c:v>1.93133</c:v>
                </c:pt>
                <c:pt idx="1018">
                  <c:v>1.8659300000000001</c:v>
                </c:pt>
                <c:pt idx="1019">
                  <c:v>1.8144</c:v>
                </c:pt>
                <c:pt idx="1020">
                  <c:v>1.75125</c:v>
                </c:pt>
                <c:pt idx="1021">
                  <c:v>1.73326</c:v>
                </c:pt>
                <c:pt idx="1022">
                  <c:v>1.74041</c:v>
                </c:pt>
                <c:pt idx="1023">
                  <c:v>1.70997</c:v>
                </c:pt>
                <c:pt idx="1024">
                  <c:v>1.73529</c:v>
                </c:pt>
                <c:pt idx="1025">
                  <c:v>1.7057500000000001</c:v>
                </c:pt>
                <c:pt idx="1026">
                  <c:v>1.6579299999999999</c:v>
                </c:pt>
                <c:pt idx="1027">
                  <c:v>1.6687699999999999</c:v>
                </c:pt>
                <c:pt idx="1028">
                  <c:v>1.6184400000000001</c:v>
                </c:pt>
                <c:pt idx="1029">
                  <c:v>1.64469</c:v>
                </c:pt>
                <c:pt idx="1030">
                  <c:v>1.6664300000000001</c:v>
                </c:pt>
                <c:pt idx="1031">
                  <c:v>1.69346</c:v>
                </c:pt>
                <c:pt idx="1032">
                  <c:v>1.7093</c:v>
                </c:pt>
                <c:pt idx="1033">
                  <c:v>1.67974</c:v>
                </c:pt>
                <c:pt idx="1034">
                  <c:v>1.66113</c:v>
                </c:pt>
                <c:pt idx="1035">
                  <c:v>1.6549199999999999</c:v>
                </c:pt>
                <c:pt idx="1036">
                  <c:v>1.6688000000000001</c:v>
                </c:pt>
                <c:pt idx="1037">
                  <c:v>1.68946</c:v>
                </c:pt>
                <c:pt idx="1038">
                  <c:v>1.69075</c:v>
                </c:pt>
                <c:pt idx="1039">
                  <c:v>1.7184200000000001</c:v>
                </c:pt>
                <c:pt idx="1040">
                  <c:v>1.7196899999999999</c:v>
                </c:pt>
                <c:pt idx="1041">
                  <c:v>1.69739</c:v>
                </c:pt>
                <c:pt idx="1042">
                  <c:v>1.6903000000000001</c:v>
                </c:pt>
                <c:pt idx="1043">
                  <c:v>1.69058</c:v>
                </c:pt>
                <c:pt idx="1044">
                  <c:v>1.7044600000000001</c:v>
                </c:pt>
                <c:pt idx="1045">
                  <c:v>1.68709</c:v>
                </c:pt>
                <c:pt idx="1046">
                  <c:v>1.67201</c:v>
                </c:pt>
                <c:pt idx="1047">
                  <c:v>1.65831</c:v>
                </c:pt>
                <c:pt idx="1048">
                  <c:v>1.6489199999999999</c:v>
                </c:pt>
                <c:pt idx="1049">
                  <c:v>1.6408199999999999</c:v>
                </c:pt>
                <c:pt idx="1050">
                  <c:v>1.64429</c:v>
                </c:pt>
                <c:pt idx="1051">
                  <c:v>1.5427499999999998</c:v>
                </c:pt>
                <c:pt idx="1052">
                  <c:v>1.5379399999999999</c:v>
                </c:pt>
                <c:pt idx="1053">
                  <c:v>1.55196</c:v>
                </c:pt>
                <c:pt idx="1054">
                  <c:v>1.5644100000000001</c:v>
                </c:pt>
                <c:pt idx="1055">
                  <c:v>1.60046</c:v>
                </c:pt>
                <c:pt idx="1056">
                  <c:v>1.58239</c:v>
                </c:pt>
                <c:pt idx="1057">
                  <c:v>1.5828199999999999</c:v>
                </c:pt>
                <c:pt idx="1058">
                  <c:v>1.65326</c:v>
                </c:pt>
                <c:pt idx="1059">
                  <c:v>1.66716</c:v>
                </c:pt>
                <c:pt idx="1060">
                  <c:v>1.6749399999999999</c:v>
                </c:pt>
                <c:pt idx="1061">
                  <c:v>1.6785299999999999</c:v>
                </c:pt>
                <c:pt idx="1062">
                  <c:v>1.69408</c:v>
                </c:pt>
                <c:pt idx="1063">
                  <c:v>1.6895</c:v>
                </c:pt>
                <c:pt idx="1064">
                  <c:v>1.6962899999999999</c:v>
                </c:pt>
                <c:pt idx="1065">
                  <c:v>1.7160899999999999</c:v>
                </c:pt>
                <c:pt idx="1066">
                  <c:v>1.7104900000000001</c:v>
                </c:pt>
                <c:pt idx="1067">
                  <c:v>1.7121</c:v>
                </c:pt>
                <c:pt idx="1068">
                  <c:v>1.70357</c:v>
                </c:pt>
                <c:pt idx="1069">
                  <c:v>1.6902200000000001</c:v>
                </c:pt>
                <c:pt idx="1070">
                  <c:v>1.67984</c:v>
                </c:pt>
                <c:pt idx="1071">
                  <c:v>1.6689799999999999</c:v>
                </c:pt>
                <c:pt idx="1072">
                  <c:v>1.6892</c:v>
                </c:pt>
                <c:pt idx="1073">
                  <c:v>1.70024</c:v>
                </c:pt>
                <c:pt idx="1074">
                  <c:v>1.7002299999999999</c:v>
                </c:pt>
                <c:pt idx="1075">
                  <c:v>1.6994400000000001</c:v>
                </c:pt>
                <c:pt idx="1076">
                  <c:v>1.6945600000000001</c:v>
                </c:pt>
                <c:pt idx="1077">
                  <c:v>1.6981199999999999</c:v>
                </c:pt>
                <c:pt idx="1078">
                  <c:v>1.70387</c:v>
                </c:pt>
                <c:pt idx="1079">
                  <c:v>1.71112</c:v>
                </c:pt>
                <c:pt idx="1080">
                  <c:v>1.7124999999999999</c:v>
                </c:pt>
                <c:pt idx="1081">
                  <c:v>1.7173500000000002</c:v>
                </c:pt>
                <c:pt idx="1082">
                  <c:v>1.7260200000000001</c:v>
                </c:pt>
                <c:pt idx="1083">
                  <c:v>1.7304300000000001</c:v>
                </c:pt>
                <c:pt idx="1084">
                  <c:v>1.72187</c:v>
                </c:pt>
                <c:pt idx="1085">
                  <c:v>1.72288</c:v>
                </c:pt>
                <c:pt idx="1086">
                  <c:v>1.7436799999999999</c:v>
                </c:pt>
                <c:pt idx="1087">
                  <c:v>1.75197</c:v>
                </c:pt>
                <c:pt idx="1088">
                  <c:v>1.74926</c:v>
                </c:pt>
                <c:pt idx="1089">
                  <c:v>1.73742</c:v>
                </c:pt>
                <c:pt idx="1090">
                  <c:v>1.7512400000000001</c:v>
                </c:pt>
                <c:pt idx="1091">
                  <c:v>1.76614</c:v>
                </c:pt>
                <c:pt idx="1092">
                  <c:v>1.7954599999999998</c:v>
                </c:pt>
                <c:pt idx="1093">
                  <c:v>1.78698</c:v>
                </c:pt>
                <c:pt idx="1094">
                  <c:v>1.7746300000000002</c:v>
                </c:pt>
                <c:pt idx="1095">
                  <c:v>1.8017300000000001</c:v>
                </c:pt>
                <c:pt idx="1096">
                  <c:v>1.81098</c:v>
                </c:pt>
                <c:pt idx="1097">
                  <c:v>1.8172000000000001</c:v>
                </c:pt>
                <c:pt idx="1098">
                  <c:v>1.78634</c:v>
                </c:pt>
                <c:pt idx="1099">
                  <c:v>1.79243</c:v>
                </c:pt>
                <c:pt idx="1100">
                  <c:v>1.7883800000000001</c:v>
                </c:pt>
                <c:pt idx="1101">
                  <c:v>1.7985899999999999</c:v>
                </c:pt>
                <c:pt idx="1102">
                  <c:v>1.7938000000000001</c:v>
                </c:pt>
                <c:pt idx="1103">
                  <c:v>1.782</c:v>
                </c:pt>
                <c:pt idx="1104">
                  <c:v>1.7682</c:v>
                </c:pt>
                <c:pt idx="1105">
                  <c:v>1.756</c:v>
                </c:pt>
                <c:pt idx="1106">
                  <c:v>1.7532100000000002</c:v>
                </c:pt>
                <c:pt idx="1107">
                  <c:v>1.7583899999999999</c:v>
                </c:pt>
                <c:pt idx="1108">
                  <c:v>1.7492399999999999</c:v>
                </c:pt>
                <c:pt idx="1109">
                  <c:v>1.73973</c:v>
                </c:pt>
                <c:pt idx="1110">
                  <c:v>1.73489</c:v>
                </c:pt>
                <c:pt idx="1111">
                  <c:v>1.7149100000000002</c:v>
                </c:pt>
                <c:pt idx="1112">
                  <c:v>1.7029000000000001</c:v>
                </c:pt>
                <c:pt idx="1113">
                  <c:v>1.68018</c:v>
                </c:pt>
                <c:pt idx="1114">
                  <c:v>1.67411</c:v>
                </c:pt>
                <c:pt idx="1115">
                  <c:v>1.6740200000000001</c:v>
                </c:pt>
                <c:pt idx="1116">
                  <c:v>1.6738599999999999</c:v>
                </c:pt>
                <c:pt idx="1117">
                  <c:v>1.67527</c:v>
                </c:pt>
                <c:pt idx="1118">
                  <c:v>1.6925599999999998</c:v>
                </c:pt>
                <c:pt idx="1119">
                  <c:v>1.6833100000000001</c:v>
                </c:pt>
                <c:pt idx="1120">
                  <c:v>1.6836799999999998</c:v>
                </c:pt>
                <c:pt idx="1121">
                  <c:v>1.69462</c:v>
                </c:pt>
                <c:pt idx="1122">
                  <c:v>1.69659</c:v>
                </c:pt>
                <c:pt idx="1123">
                  <c:v>1.69651</c:v>
                </c:pt>
                <c:pt idx="1124">
                  <c:v>1.6917599999999999</c:v>
                </c:pt>
                <c:pt idx="1125">
                  <c:v>1.71024</c:v>
                </c:pt>
                <c:pt idx="1126">
                  <c:v>1.7192099999999999</c:v>
                </c:pt>
                <c:pt idx="1127">
                  <c:v>1.73858</c:v>
                </c:pt>
                <c:pt idx="1128">
                  <c:v>1.7344599999999999</c:v>
                </c:pt>
                <c:pt idx="1129">
                  <c:v>1.7351000000000001</c:v>
                </c:pt>
                <c:pt idx="1130">
                  <c:v>1.7342200000000001</c:v>
                </c:pt>
                <c:pt idx="1131">
                  <c:v>1.7278099999999998</c:v>
                </c:pt>
                <c:pt idx="1132">
                  <c:v>1.73065</c:v>
                </c:pt>
                <c:pt idx="1133">
                  <c:v>1.71024</c:v>
                </c:pt>
                <c:pt idx="1134">
                  <c:v>1.72522</c:v>
                </c:pt>
                <c:pt idx="1135">
                  <c:v>1.7195499999999999</c:v>
                </c:pt>
                <c:pt idx="1136">
                  <c:v>1.7216900000000002</c:v>
                </c:pt>
                <c:pt idx="1137">
                  <c:v>1.7291300000000001</c:v>
                </c:pt>
                <c:pt idx="1138">
                  <c:v>1.73159</c:v>
                </c:pt>
                <c:pt idx="1139">
                  <c:v>1.7243300000000001</c:v>
                </c:pt>
                <c:pt idx="1140">
                  <c:v>1.71326</c:v>
                </c:pt>
                <c:pt idx="1141">
                  <c:v>1.72095</c:v>
                </c:pt>
                <c:pt idx="1142">
                  <c:v>1.7118500000000001</c:v>
                </c:pt>
                <c:pt idx="1143">
                  <c:v>1.69415</c:v>
                </c:pt>
                <c:pt idx="1144">
                  <c:v>1.68014</c:v>
                </c:pt>
                <c:pt idx="1145">
                  <c:v>1.6876199999999999</c:v>
                </c:pt>
                <c:pt idx="1146">
                  <c:v>1.69024</c:v>
                </c:pt>
                <c:pt idx="1147">
                  <c:v>1.6928700000000001</c:v>
                </c:pt>
                <c:pt idx="1148">
                  <c:v>1.70756</c:v>
                </c:pt>
                <c:pt idx="1149">
                  <c:v>1.6992400000000001</c:v>
                </c:pt>
                <c:pt idx="1150">
                  <c:v>1.7079900000000001</c:v>
                </c:pt>
                <c:pt idx="1151">
                  <c:v>1.68858</c:v>
                </c:pt>
                <c:pt idx="1152">
                  <c:v>1.6952500000000001</c:v>
                </c:pt>
                <c:pt idx="1153">
                  <c:v>1.69798</c:v>
                </c:pt>
                <c:pt idx="1154">
                  <c:v>1.6936200000000001</c:v>
                </c:pt>
                <c:pt idx="1155">
                  <c:v>1.68445</c:v>
                </c:pt>
                <c:pt idx="1156">
                  <c:v>1.69207</c:v>
                </c:pt>
                <c:pt idx="1157">
                  <c:v>1.70146</c:v>
                </c:pt>
                <c:pt idx="1158">
                  <c:v>1.6923900000000001</c:v>
                </c:pt>
                <c:pt idx="1159">
                  <c:v>1.6863600000000001</c:v>
                </c:pt>
                <c:pt idx="1160">
                  <c:v>1.67492</c:v>
                </c:pt>
                <c:pt idx="1161">
                  <c:v>1.6626300000000001</c:v>
                </c:pt>
                <c:pt idx="1162">
                  <c:v>1.68316</c:v>
                </c:pt>
                <c:pt idx="1163">
                  <c:v>1.68424</c:v>
                </c:pt>
                <c:pt idx="1164">
                  <c:v>1.6637900000000001</c:v>
                </c:pt>
                <c:pt idx="1165">
                  <c:v>1.68371</c:v>
                </c:pt>
                <c:pt idx="1166">
                  <c:v>1.6798999999999999</c:v>
                </c:pt>
                <c:pt idx="1167">
                  <c:v>1.6865700000000001</c:v>
                </c:pt>
                <c:pt idx="1168">
                  <c:v>1.6799300000000001</c:v>
                </c:pt>
                <c:pt idx="1169">
                  <c:v>1.66168</c:v>
                </c:pt>
                <c:pt idx="1170">
                  <c:v>1.6554600000000002</c:v>
                </c:pt>
                <c:pt idx="1171">
                  <c:v>1.65134</c:v>
                </c:pt>
                <c:pt idx="1172">
                  <c:v>1.66689</c:v>
                </c:pt>
                <c:pt idx="1173">
                  <c:v>1.65991</c:v>
                </c:pt>
                <c:pt idx="1174">
                  <c:v>1.6610100000000001</c:v>
                </c:pt>
                <c:pt idx="1175">
                  <c:v>1.66394</c:v>
                </c:pt>
                <c:pt idx="1176">
                  <c:v>1.6663700000000001</c:v>
                </c:pt>
                <c:pt idx="1177">
                  <c:v>1.6764000000000001</c:v>
                </c:pt>
                <c:pt idx="1178">
                  <c:v>1.6742900000000001</c:v>
                </c:pt>
                <c:pt idx="1179">
                  <c:v>1.6730100000000001</c:v>
                </c:pt>
                <c:pt idx="1180">
                  <c:v>1.6709000000000001</c:v>
                </c:pt>
                <c:pt idx="1181">
                  <c:v>1.6610200000000002</c:v>
                </c:pt>
                <c:pt idx="1182">
                  <c:v>1.66621</c:v>
                </c:pt>
                <c:pt idx="1183">
                  <c:v>1.6772399999999998</c:v>
                </c:pt>
                <c:pt idx="1184">
                  <c:v>1.6766299999999998</c:v>
                </c:pt>
                <c:pt idx="1185">
                  <c:v>1.67021</c:v>
                </c:pt>
                <c:pt idx="1186">
                  <c:v>1.66473</c:v>
                </c:pt>
                <c:pt idx="1187">
                  <c:v>1.6644399999999999</c:v>
                </c:pt>
                <c:pt idx="1188">
                  <c:v>1.6597599999999999</c:v>
                </c:pt>
                <c:pt idx="1189">
                  <c:v>1.6470099999999999</c:v>
                </c:pt>
                <c:pt idx="1190">
                  <c:v>1.6559599999999999</c:v>
                </c:pt>
                <c:pt idx="1191">
                  <c:v>1.6520899999999998</c:v>
                </c:pt>
                <c:pt idx="1192">
                  <c:v>1.6746799999999999</c:v>
                </c:pt>
                <c:pt idx="1193">
                  <c:v>1.6700900000000001</c:v>
                </c:pt>
                <c:pt idx="1194">
                  <c:v>1.6588500000000002</c:v>
                </c:pt>
                <c:pt idx="1195">
                  <c:v>1.6347100000000001</c:v>
                </c:pt>
                <c:pt idx="1196">
                  <c:v>1.5832199999999998</c:v>
                </c:pt>
                <c:pt idx="1197">
                  <c:v>1.5853299999999999</c:v>
                </c:pt>
                <c:pt idx="1198">
                  <c:v>1.5976900000000001</c:v>
                </c:pt>
                <c:pt idx="1199">
                  <c:v>1.5507</c:v>
                </c:pt>
                <c:pt idx="1200">
                  <c:v>1.5710199999999999</c:v>
                </c:pt>
                <c:pt idx="1201">
                  <c:v>1.5710199999999999</c:v>
                </c:pt>
                <c:pt idx="1202">
                  <c:v>1.6134900000000001</c:v>
                </c:pt>
                <c:pt idx="1203">
                  <c:v>1.57585</c:v>
                </c:pt>
                <c:pt idx="1204">
                  <c:v>1.59623</c:v>
                </c:pt>
                <c:pt idx="1205">
                  <c:v>1.57928</c:v>
                </c:pt>
                <c:pt idx="1206">
                  <c:v>1.58274</c:v>
                </c:pt>
                <c:pt idx="1207">
                  <c:v>1.61168</c:v>
                </c:pt>
                <c:pt idx="1208">
                  <c:v>1.56884</c:v>
                </c:pt>
                <c:pt idx="1209">
                  <c:v>1.58314</c:v>
                </c:pt>
                <c:pt idx="1210">
                  <c:v>1.6078000000000001</c:v>
                </c:pt>
                <c:pt idx="1211">
                  <c:v>1.60484</c:v>
                </c:pt>
                <c:pt idx="1212">
                  <c:v>1.6149800000000001</c:v>
                </c:pt>
                <c:pt idx="1213">
                  <c:v>1.63161</c:v>
                </c:pt>
                <c:pt idx="1214">
                  <c:v>1.62609</c:v>
                </c:pt>
                <c:pt idx="1215">
                  <c:v>1.62405</c:v>
                </c:pt>
                <c:pt idx="1216">
                  <c:v>1.63595</c:v>
                </c:pt>
                <c:pt idx="1217">
                  <c:v>1.63368</c:v>
                </c:pt>
                <c:pt idx="1218">
                  <c:v>1.60405</c:v>
                </c:pt>
                <c:pt idx="1219">
                  <c:v>1.5864199999999999</c:v>
                </c:pt>
                <c:pt idx="1220">
                  <c:v>1.57036</c:v>
                </c:pt>
                <c:pt idx="1221">
                  <c:v>1.61368</c:v>
                </c:pt>
                <c:pt idx="1222">
                  <c:v>1.6352100000000001</c:v>
                </c:pt>
                <c:pt idx="1223">
                  <c:v>1.63181</c:v>
                </c:pt>
                <c:pt idx="1224">
                  <c:v>1.64662</c:v>
                </c:pt>
                <c:pt idx="1225">
                  <c:v>1.64367</c:v>
                </c:pt>
                <c:pt idx="1226">
                  <c:v>1.6436899999999999</c:v>
                </c:pt>
                <c:pt idx="1227">
                  <c:v>1.6582400000000002</c:v>
                </c:pt>
                <c:pt idx="1228">
                  <c:v>1.65218</c:v>
                </c:pt>
                <c:pt idx="1229">
                  <c:v>1.63601</c:v>
                </c:pt>
                <c:pt idx="1230">
                  <c:v>1.6055600000000001</c:v>
                </c:pt>
                <c:pt idx="1231">
                  <c:v>1.60653</c:v>
                </c:pt>
                <c:pt idx="1232">
                  <c:v>1.60944</c:v>
                </c:pt>
                <c:pt idx="1233">
                  <c:v>1.6063100000000001</c:v>
                </c:pt>
                <c:pt idx="1234">
                  <c:v>1.6142300000000001</c:v>
                </c:pt>
                <c:pt idx="1235">
                  <c:v>1.60867</c:v>
                </c:pt>
                <c:pt idx="1236">
                  <c:v>1.5902099999999999</c:v>
                </c:pt>
                <c:pt idx="1237">
                  <c:v>1.5325199999999999</c:v>
                </c:pt>
                <c:pt idx="1238">
                  <c:v>1.55379</c:v>
                </c:pt>
                <c:pt idx="1239">
                  <c:v>1.53379</c:v>
                </c:pt>
                <c:pt idx="1240">
                  <c:v>1.52925</c:v>
                </c:pt>
                <c:pt idx="1241">
                  <c:v>1.56687</c:v>
                </c:pt>
                <c:pt idx="1242">
                  <c:v>1.5762800000000001</c:v>
                </c:pt>
                <c:pt idx="1243">
                  <c:v>1.5729</c:v>
                </c:pt>
                <c:pt idx="1244">
                  <c:v>1.52383</c:v>
                </c:pt>
                <c:pt idx="1245">
                  <c:v>1.54078</c:v>
                </c:pt>
                <c:pt idx="1246">
                  <c:v>1.5464099999999998</c:v>
                </c:pt>
                <c:pt idx="1247">
                  <c:v>1.54295</c:v>
                </c:pt>
                <c:pt idx="1248">
                  <c:v>1.6190099999999998</c:v>
                </c:pt>
                <c:pt idx="1249">
                  <c:v>1.61615</c:v>
                </c:pt>
                <c:pt idx="1250">
                  <c:v>1.63669</c:v>
                </c:pt>
                <c:pt idx="1251">
                  <c:v>1.6256200000000001</c:v>
                </c:pt>
                <c:pt idx="1252">
                  <c:v>1.65255</c:v>
                </c:pt>
                <c:pt idx="1253">
                  <c:v>1.6458300000000001</c:v>
                </c:pt>
                <c:pt idx="1254">
                  <c:v>1.6302400000000001</c:v>
                </c:pt>
                <c:pt idx="1255">
                  <c:v>1.6141999999999999</c:v>
                </c:pt>
                <c:pt idx="1256">
                  <c:v>1.5991200000000001</c:v>
                </c:pt>
                <c:pt idx="1257">
                  <c:v>1.55911</c:v>
                </c:pt>
                <c:pt idx="1258">
                  <c:v>1.4754700000000001</c:v>
                </c:pt>
                <c:pt idx="1259">
                  <c:v>1.4598100000000001</c:v>
                </c:pt>
                <c:pt idx="1260">
                  <c:v>1.41693</c:v>
                </c:pt>
                <c:pt idx="1261">
                  <c:v>1.3941399999999999</c:v>
                </c:pt>
                <c:pt idx="1262">
                  <c:v>1.40364</c:v>
                </c:pt>
                <c:pt idx="1263">
                  <c:v>1.39093</c:v>
                </c:pt>
                <c:pt idx="1264">
                  <c:v>1.19617</c:v>
                </c:pt>
                <c:pt idx="1265">
                  <c:v>1.19312</c:v>
                </c:pt>
                <c:pt idx="1266">
                  <c:v>1.19156</c:v>
                </c:pt>
                <c:pt idx="1267">
                  <c:v>1.19597</c:v>
                </c:pt>
                <c:pt idx="1268">
                  <c:v>1.18458</c:v>
                </c:pt>
                <c:pt idx="1269">
                  <c:v>1.18344</c:v>
                </c:pt>
                <c:pt idx="1270">
                  <c:v>1.1913400000000001</c:v>
                </c:pt>
                <c:pt idx="1271">
                  <c:v>1.18994</c:v>
                </c:pt>
                <c:pt idx="1272">
                  <c:v>1.1917</c:v>
                </c:pt>
                <c:pt idx="1273">
                  <c:v>1.18879</c:v>
                </c:pt>
                <c:pt idx="1274">
                  <c:v>1.18893</c:v>
                </c:pt>
                <c:pt idx="1275">
                  <c:v>1.18967</c:v>
                </c:pt>
                <c:pt idx="1276">
                  <c:v>1.1910700000000001</c:v>
                </c:pt>
                <c:pt idx="1277">
                  <c:v>1.13775</c:v>
                </c:pt>
                <c:pt idx="1278">
                  <c:v>1.18981</c:v>
                </c:pt>
                <c:pt idx="1279">
                  <c:v>1.1938200000000001</c:v>
                </c:pt>
                <c:pt idx="1280">
                  <c:v>1.19675</c:v>
                </c:pt>
                <c:pt idx="1281">
                  <c:v>1.1832</c:v>
                </c:pt>
                <c:pt idx="1282">
                  <c:v>1.1962699999999999</c:v>
                </c:pt>
                <c:pt idx="1283">
                  <c:v>1.19384</c:v>
                </c:pt>
                <c:pt idx="1284">
                  <c:v>1.17381</c:v>
                </c:pt>
                <c:pt idx="1285">
                  <c:v>1.18001</c:v>
                </c:pt>
                <c:pt idx="1286">
                  <c:v>1.18001</c:v>
                </c:pt>
                <c:pt idx="1287">
                  <c:v>1.18632</c:v>
                </c:pt>
                <c:pt idx="1288">
                  <c:v>1.1859599999999999</c:v>
                </c:pt>
                <c:pt idx="1289">
                  <c:v>1.1803600000000001</c:v>
                </c:pt>
                <c:pt idx="1290">
                  <c:v>1.1782699999999999</c:v>
                </c:pt>
                <c:pt idx="1291">
                  <c:v>1.1784699999999999</c:v>
                </c:pt>
                <c:pt idx="1292">
                  <c:v>1.1911</c:v>
                </c:pt>
                <c:pt idx="1293">
                  <c:v>1.1797</c:v>
                </c:pt>
                <c:pt idx="1294">
                  <c:v>1.1710199999999999</c:v>
                </c:pt>
                <c:pt idx="1295">
                  <c:v>1.15703</c:v>
                </c:pt>
                <c:pt idx="1296">
                  <c:v>1.16445</c:v>
                </c:pt>
                <c:pt idx="1297">
                  <c:v>1.15177</c:v>
                </c:pt>
                <c:pt idx="1298">
                  <c:v>1.15107</c:v>
                </c:pt>
                <c:pt idx="1299">
                  <c:v>1.1572199999999999</c:v>
                </c:pt>
                <c:pt idx="1300">
                  <c:v>1.1484799999999999</c:v>
                </c:pt>
                <c:pt idx="1301">
                  <c:v>1.13425</c:v>
                </c:pt>
                <c:pt idx="1302">
                  <c:v>1.1634100000000001</c:v>
                </c:pt>
                <c:pt idx="1303">
                  <c:v>1.1538599999999999</c:v>
                </c:pt>
                <c:pt idx="1304">
                  <c:v>1.1625700000000001</c:v>
                </c:pt>
                <c:pt idx="1305">
                  <c:v>1.17378</c:v>
                </c:pt>
                <c:pt idx="1306">
                  <c:v>1.1789100000000001</c:v>
                </c:pt>
                <c:pt idx="1307">
                  <c:v>1.17363</c:v>
                </c:pt>
                <c:pt idx="1308">
                  <c:v>1.1648399999999999</c:v>
                </c:pt>
                <c:pt idx="1309">
                  <c:v>1.16052</c:v>
                </c:pt>
                <c:pt idx="1310">
                  <c:v>1.17032</c:v>
                </c:pt>
                <c:pt idx="1311">
                  <c:v>1.1694800000000001</c:v>
                </c:pt>
                <c:pt idx="1312">
                  <c:v>1.16669</c:v>
                </c:pt>
                <c:pt idx="1313">
                  <c:v>1.1662399999999999</c:v>
                </c:pt>
                <c:pt idx="1314">
                  <c:v>1.1605099999999999</c:v>
                </c:pt>
                <c:pt idx="1315">
                  <c:v>1.1510400000000001</c:v>
                </c:pt>
                <c:pt idx="1316">
                  <c:v>1.1448100000000001</c:v>
                </c:pt>
                <c:pt idx="1317">
                  <c:v>1.15323</c:v>
                </c:pt>
                <c:pt idx="1318">
                  <c:v>1.1397599999999999</c:v>
                </c:pt>
                <c:pt idx="1319">
                  <c:v>1.1314500000000001</c:v>
                </c:pt>
                <c:pt idx="1320">
                  <c:v>1.13079</c:v>
                </c:pt>
                <c:pt idx="1321">
                  <c:v>1.1162799999999999</c:v>
                </c:pt>
                <c:pt idx="1322">
                  <c:v>1.13348</c:v>
                </c:pt>
                <c:pt idx="1323">
                  <c:v>1.13737</c:v>
                </c:pt>
                <c:pt idx="1324">
                  <c:v>1.13801</c:v>
                </c:pt>
                <c:pt idx="1325">
                  <c:v>1.1428499999999999</c:v>
                </c:pt>
                <c:pt idx="1326">
                  <c:v>1.14228</c:v>
                </c:pt>
                <c:pt idx="1327">
                  <c:v>1.1395999999999999</c:v>
                </c:pt>
                <c:pt idx="1328">
                  <c:v>1.1390500000000001</c:v>
                </c:pt>
                <c:pt idx="1329">
                  <c:v>1.13951</c:v>
                </c:pt>
                <c:pt idx="1330">
                  <c:v>1.13504</c:v>
                </c:pt>
                <c:pt idx="1331">
                  <c:v>1.1293899999999999</c:v>
                </c:pt>
                <c:pt idx="1332">
                  <c:v>1.1466799999999999</c:v>
                </c:pt>
                <c:pt idx="1333">
                  <c:v>1.1446000000000001</c:v>
                </c:pt>
                <c:pt idx="1334">
                  <c:v>1.1408499999999999</c:v>
                </c:pt>
                <c:pt idx="1335">
                  <c:v>1.1400000000000001</c:v>
                </c:pt>
                <c:pt idx="1336">
                  <c:v>1.1400000000000001</c:v>
                </c:pt>
                <c:pt idx="1337">
                  <c:v>1.1400000000000001</c:v>
                </c:pt>
                <c:pt idx="1338">
                  <c:v>1.1499999999999999</c:v>
                </c:pt>
                <c:pt idx="1339">
                  <c:v>1.1488700000000001</c:v>
                </c:pt>
                <c:pt idx="1340">
                  <c:v>1.15381</c:v>
                </c:pt>
                <c:pt idx="1341">
                  <c:v>1.15524</c:v>
                </c:pt>
                <c:pt idx="1342">
                  <c:v>1.1601399999999999</c:v>
                </c:pt>
                <c:pt idx="1343">
                  <c:v>1.16225</c:v>
                </c:pt>
                <c:pt idx="1344">
                  <c:v>1.1722900000000001</c:v>
                </c:pt>
                <c:pt idx="1345">
                  <c:v>1.1694800000000001</c:v>
                </c:pt>
                <c:pt idx="1346">
                  <c:v>1.16676</c:v>
                </c:pt>
                <c:pt idx="1347">
                  <c:v>1.16307</c:v>
                </c:pt>
                <c:pt idx="1348">
                  <c:v>1.1609099999999999</c:v>
                </c:pt>
                <c:pt idx="1349">
                  <c:v>1.1478999999999999</c:v>
                </c:pt>
                <c:pt idx="1350">
                  <c:v>1.1389100000000001</c:v>
                </c:pt>
                <c:pt idx="1351">
                  <c:v>1.0909800000000001</c:v>
                </c:pt>
                <c:pt idx="1352">
                  <c:v>1.04766</c:v>
                </c:pt>
                <c:pt idx="1353">
                  <c:v>1.05491</c:v>
                </c:pt>
                <c:pt idx="1354">
                  <c:v>1.0645199999999999</c:v>
                </c:pt>
                <c:pt idx="1355">
                  <c:v>1.10714</c:v>
                </c:pt>
                <c:pt idx="1356">
                  <c:v>1.1010800000000001</c:v>
                </c:pt>
                <c:pt idx="1357">
                  <c:v>1.1060099999999999</c:v>
                </c:pt>
                <c:pt idx="1358">
                  <c:v>1.11917</c:v>
                </c:pt>
                <c:pt idx="1359">
                  <c:v>1.1315999999999999</c:v>
                </c:pt>
                <c:pt idx="1360">
                  <c:v>1.12998</c:v>
                </c:pt>
                <c:pt idx="1361">
                  <c:v>1.1490899999999999</c:v>
                </c:pt>
                <c:pt idx="1362">
                  <c:v>1.15144</c:v>
                </c:pt>
                <c:pt idx="1363">
                  <c:v>1.1504699999999999</c:v>
                </c:pt>
                <c:pt idx="1364">
                  <c:v>1.1501300000000001</c:v>
                </c:pt>
                <c:pt idx="1365">
                  <c:v>1.12565</c:v>
                </c:pt>
                <c:pt idx="1366">
                  <c:v>1.1045700000000001</c:v>
                </c:pt>
                <c:pt idx="1367">
                  <c:v>1.0928199999999999</c:v>
                </c:pt>
                <c:pt idx="1368">
                  <c:v>1.0897699999999999</c:v>
                </c:pt>
                <c:pt idx="1369">
                  <c:v>1.0983099999999999</c:v>
                </c:pt>
                <c:pt idx="1370">
                  <c:v>1.0799000000000001</c:v>
                </c:pt>
                <c:pt idx="1371">
                  <c:v>1.0745100000000001</c:v>
                </c:pt>
                <c:pt idx="1372">
                  <c:v>1.12093</c:v>
                </c:pt>
                <c:pt idx="1373">
                  <c:v>1.1138399999999999</c:v>
                </c:pt>
                <c:pt idx="1374">
                  <c:v>1.1025700000000001</c:v>
                </c:pt>
                <c:pt idx="1375">
                  <c:v>1.1115200000000001</c:v>
                </c:pt>
                <c:pt idx="1376">
                  <c:v>1.14188</c:v>
                </c:pt>
                <c:pt idx="1377">
                  <c:v>1.1535500000000001</c:v>
                </c:pt>
                <c:pt idx="1378">
                  <c:v>1.15232</c:v>
                </c:pt>
                <c:pt idx="1379">
                  <c:v>1.1412200000000001</c:v>
                </c:pt>
                <c:pt idx="1380">
                  <c:v>1.13924</c:v>
                </c:pt>
                <c:pt idx="1381">
                  <c:v>1.1397699999999999</c:v>
                </c:pt>
                <c:pt idx="1382">
                  <c:v>1.1491400000000001</c:v>
                </c:pt>
                <c:pt idx="1383">
                  <c:v>1.14605</c:v>
                </c:pt>
                <c:pt idx="1384">
                  <c:v>1.13182</c:v>
                </c:pt>
                <c:pt idx="1385">
                  <c:v>1.1255299999999999</c:v>
                </c:pt>
                <c:pt idx="1386">
                  <c:v>1.1152500000000001</c:v>
                </c:pt>
                <c:pt idx="1387">
                  <c:v>1.11565</c:v>
                </c:pt>
                <c:pt idx="1388">
                  <c:v>1.11697</c:v>
                </c:pt>
                <c:pt idx="1389">
                  <c:v>1.09694</c:v>
                </c:pt>
                <c:pt idx="1390">
                  <c:v>1.0777300000000001</c:v>
                </c:pt>
                <c:pt idx="1391">
                  <c:v>1.09775</c:v>
                </c:pt>
                <c:pt idx="1392">
                  <c:v>1.0938699999999999</c:v>
                </c:pt>
                <c:pt idx="1393">
                  <c:v>1.0786199999999999</c:v>
                </c:pt>
                <c:pt idx="1394">
                  <c:v>1.0851</c:v>
                </c:pt>
                <c:pt idx="1395">
                  <c:v>1.0662400000000001</c:v>
                </c:pt>
                <c:pt idx="1396">
                  <c:v>1.0710999999999999</c:v>
                </c:pt>
                <c:pt idx="1397">
                  <c:v>1.05446</c:v>
                </c:pt>
                <c:pt idx="1398">
                  <c:v>1.0508900000000001</c:v>
                </c:pt>
                <c:pt idx="1399">
                  <c:v>1.0296799999999999</c:v>
                </c:pt>
                <c:pt idx="1400">
                  <c:v>1.0239499999999999</c:v>
                </c:pt>
                <c:pt idx="1401">
                  <c:v>1.00491</c:v>
                </c:pt>
                <c:pt idx="1402">
                  <c:v>1.0136000000000001</c:v>
                </c:pt>
                <c:pt idx="1403">
                  <c:v>0.99133000000000004</c:v>
                </c:pt>
                <c:pt idx="1404">
                  <c:v>1.0428500000000001</c:v>
                </c:pt>
                <c:pt idx="1405">
                  <c:v>1.0690599999999999</c:v>
                </c:pt>
                <c:pt idx="1406">
                  <c:v>1.04447</c:v>
                </c:pt>
                <c:pt idx="1407">
                  <c:v>1.0489599999999999</c:v>
                </c:pt>
                <c:pt idx="1408">
                  <c:v>1.0476399999999999</c:v>
                </c:pt>
                <c:pt idx="1409">
                  <c:v>1.07287</c:v>
                </c:pt>
                <c:pt idx="1410">
                  <c:v>1.05148</c:v>
                </c:pt>
                <c:pt idx="1411">
                  <c:v>1.0668299999999999</c:v>
                </c:pt>
                <c:pt idx="1412">
                  <c:v>1.07247</c:v>
                </c:pt>
                <c:pt idx="1413">
                  <c:v>1.0402199999999999</c:v>
                </c:pt>
                <c:pt idx="1414">
                  <c:v>1.0156799999999999</c:v>
                </c:pt>
                <c:pt idx="1415">
                  <c:v>1.00695</c:v>
                </c:pt>
                <c:pt idx="1416">
                  <c:v>1.00484</c:v>
                </c:pt>
                <c:pt idx="1417">
                  <c:v>0.97963</c:v>
                </c:pt>
                <c:pt idx="1418">
                  <c:v>0.94384000000000001</c:v>
                </c:pt>
                <c:pt idx="1419">
                  <c:v>0.90881999999999996</c:v>
                </c:pt>
                <c:pt idx="1420">
                  <c:v>0.88541999999999998</c:v>
                </c:pt>
                <c:pt idx="1421">
                  <c:v>0.82452000000000003</c:v>
                </c:pt>
                <c:pt idx="1422">
                  <c:v>0.83353999999999995</c:v>
                </c:pt>
                <c:pt idx="1423">
                  <c:v>0.85324999999999995</c:v>
                </c:pt>
                <c:pt idx="1424">
                  <c:v>0.85116999999999998</c:v>
                </c:pt>
                <c:pt idx="1425">
                  <c:v>0.77493999999999996</c:v>
                </c:pt>
                <c:pt idx="1426">
                  <c:v>0.78964999999999996</c:v>
                </c:pt>
                <c:pt idx="1427">
                  <c:v>0.80391000000000001</c:v>
                </c:pt>
                <c:pt idx="1428">
                  <c:v>0.78505000000000003</c:v>
                </c:pt>
                <c:pt idx="1429">
                  <c:v>0.89293999999999996</c:v>
                </c:pt>
                <c:pt idx="1430">
                  <c:v>0.87246000000000001</c:v>
                </c:pt>
                <c:pt idx="1431">
                  <c:v>0.85416999999999998</c:v>
                </c:pt>
                <c:pt idx="1432">
                  <c:v>0.84540999999999999</c:v>
                </c:pt>
                <c:pt idx="1433">
                  <c:v>0.84662000000000004</c:v>
                </c:pt>
                <c:pt idx="1434">
                  <c:v>0.83626</c:v>
                </c:pt>
                <c:pt idx="1435">
                  <c:v>0.84167000000000003</c:v>
                </c:pt>
                <c:pt idx="1436">
                  <c:v>0.84262000000000004</c:v>
                </c:pt>
                <c:pt idx="1437">
                  <c:v>0.85643999999999998</c:v>
                </c:pt>
                <c:pt idx="1438">
                  <c:v>0.85499999999999998</c:v>
                </c:pt>
                <c:pt idx="1439">
                  <c:v>0.85346999999999995</c:v>
                </c:pt>
                <c:pt idx="1440">
                  <c:v>0.84933999999999998</c:v>
                </c:pt>
                <c:pt idx="1441">
                  <c:v>0.85216000000000003</c:v>
                </c:pt>
                <c:pt idx="1442">
                  <c:v>0.86295999999999995</c:v>
                </c:pt>
                <c:pt idx="1443">
                  <c:v>0.87483999999999995</c:v>
                </c:pt>
                <c:pt idx="1444">
                  <c:v>0.87024999999999997</c:v>
                </c:pt>
                <c:pt idx="1445">
                  <c:v>0.86446999999999996</c:v>
                </c:pt>
                <c:pt idx="1446">
                  <c:v>0.86633000000000004</c:v>
                </c:pt>
                <c:pt idx="1447">
                  <c:v>0.87897000000000003</c:v>
                </c:pt>
                <c:pt idx="1448">
                  <c:v>0.88349</c:v>
                </c:pt>
                <c:pt idx="1449">
                  <c:v>0.87605999999999995</c:v>
                </c:pt>
                <c:pt idx="1450">
                  <c:v>0.88107000000000002</c:v>
                </c:pt>
                <c:pt idx="1451">
                  <c:v>0.88261000000000001</c:v>
                </c:pt>
                <c:pt idx="1452">
                  <c:v>0.91915999999999998</c:v>
                </c:pt>
                <c:pt idx="1453">
                  <c:v>0.94220999999999999</c:v>
                </c:pt>
                <c:pt idx="1454">
                  <c:v>0.93137999999999999</c:v>
                </c:pt>
                <c:pt idx="1455">
                  <c:v>0.92161999999999999</c:v>
                </c:pt>
                <c:pt idx="1456">
                  <c:v>0.91915000000000002</c:v>
                </c:pt>
                <c:pt idx="1457">
                  <c:v>0.93437999999999999</c:v>
                </c:pt>
                <c:pt idx="1458">
                  <c:v>0.92774999999999996</c:v>
                </c:pt>
                <c:pt idx="1459">
                  <c:v>0.91776999999999997</c:v>
                </c:pt>
                <c:pt idx="1460">
                  <c:v>0.91063000000000005</c:v>
                </c:pt>
                <c:pt idx="1461">
                  <c:v>0.92276000000000002</c:v>
                </c:pt>
                <c:pt idx="1462">
                  <c:v>0.91722999999999999</c:v>
                </c:pt>
                <c:pt idx="1463">
                  <c:v>0.90466000000000002</c:v>
                </c:pt>
                <c:pt idx="1464">
                  <c:v>0.90622999999999998</c:v>
                </c:pt>
                <c:pt idx="1465">
                  <c:v>0.90825999999999996</c:v>
                </c:pt>
                <c:pt idx="1466">
                  <c:v>0.90649999999999997</c:v>
                </c:pt>
                <c:pt idx="1467">
                  <c:v>0.90649999999999997</c:v>
                </c:pt>
                <c:pt idx="1468">
                  <c:v>0.91620000000000001</c:v>
                </c:pt>
                <c:pt idx="1469">
                  <c:v>0.91781999999999997</c:v>
                </c:pt>
                <c:pt idx="1470">
                  <c:v>0.93</c:v>
                </c:pt>
                <c:pt idx="1471">
                  <c:v>0.93686000000000003</c:v>
                </c:pt>
                <c:pt idx="1472">
                  <c:v>0.94652999999999998</c:v>
                </c:pt>
                <c:pt idx="1473">
                  <c:v>0.94633</c:v>
                </c:pt>
                <c:pt idx="1474">
                  <c:v>0.95762999999999998</c:v>
                </c:pt>
                <c:pt idx="1475">
                  <c:v>0.95016</c:v>
                </c:pt>
                <c:pt idx="1476">
                  <c:v>0.94942000000000004</c:v>
                </c:pt>
                <c:pt idx="1477">
                  <c:v>0.94884999999999997</c:v>
                </c:pt>
                <c:pt idx="1478">
                  <c:v>0.94635999999999998</c:v>
                </c:pt>
                <c:pt idx="1479">
                  <c:v>0.93674999999999997</c:v>
                </c:pt>
                <c:pt idx="1480">
                  <c:v>0.92564999999999997</c:v>
                </c:pt>
                <c:pt idx="1481">
                  <c:v>0.91649000000000003</c:v>
                </c:pt>
                <c:pt idx="1482">
                  <c:v>0.92017000000000004</c:v>
                </c:pt>
                <c:pt idx="1483">
                  <c:v>0.91644999999999999</c:v>
                </c:pt>
                <c:pt idx="1484">
                  <c:v>0.92000999999999999</c:v>
                </c:pt>
                <c:pt idx="1485">
                  <c:v>0.91893999999999998</c:v>
                </c:pt>
                <c:pt idx="1486">
                  <c:v>0.92381000000000002</c:v>
                </c:pt>
                <c:pt idx="1487">
                  <c:v>0.91878000000000004</c:v>
                </c:pt>
                <c:pt idx="1488">
                  <c:v>0.92005999999999999</c:v>
                </c:pt>
                <c:pt idx="1489">
                  <c:v>0.92410000000000003</c:v>
                </c:pt>
                <c:pt idx="1490">
                  <c:v>0.92230999999999996</c:v>
                </c:pt>
                <c:pt idx="1491">
                  <c:v>0.91920999999999997</c:v>
                </c:pt>
                <c:pt idx="1492">
                  <c:v>0.92015999999999998</c:v>
                </c:pt>
                <c:pt idx="1493">
                  <c:v>0.90620999999999996</c:v>
                </c:pt>
                <c:pt idx="1494">
                  <c:v>0.90134000000000003</c:v>
                </c:pt>
                <c:pt idx="1495">
                  <c:v>0.89353000000000005</c:v>
                </c:pt>
                <c:pt idx="1496">
                  <c:v>0.90198999999999996</c:v>
                </c:pt>
                <c:pt idx="1497">
                  <c:v>0.90705000000000002</c:v>
                </c:pt>
                <c:pt idx="1498">
                  <c:v>0.89234000000000002</c:v>
                </c:pt>
                <c:pt idx="1499">
                  <c:v>0.89156999999999997</c:v>
                </c:pt>
                <c:pt idx="1500">
                  <c:v>0.88519000000000003</c:v>
                </c:pt>
                <c:pt idx="1501">
                  <c:v>0.88543000000000005</c:v>
                </c:pt>
                <c:pt idx="1502">
                  <c:v>0.87985999999999998</c:v>
                </c:pt>
                <c:pt idx="1503">
                  <c:v>0.87429999999999997</c:v>
                </c:pt>
                <c:pt idx="1504">
                  <c:v>0.86906000000000005</c:v>
                </c:pt>
                <c:pt idx="1505">
                  <c:v>0.879</c:v>
                </c:pt>
                <c:pt idx="1506">
                  <c:v>0.87931999999999999</c:v>
                </c:pt>
                <c:pt idx="1507">
                  <c:v>0.88785000000000003</c:v>
                </c:pt>
                <c:pt idx="1508">
                  <c:v>0.88590999999999998</c:v>
                </c:pt>
                <c:pt idx="1509">
                  <c:v>0.89376</c:v>
                </c:pt>
                <c:pt idx="1510">
                  <c:v>0.88446000000000002</c:v>
                </c:pt>
                <c:pt idx="1511">
                  <c:v>0.88524000000000003</c:v>
                </c:pt>
                <c:pt idx="1512">
                  <c:v>0.88934999999999997</c:v>
                </c:pt>
                <c:pt idx="1513">
                  <c:v>0.91208999999999996</c:v>
                </c:pt>
                <c:pt idx="1514">
                  <c:v>0.91210000000000002</c:v>
                </c:pt>
                <c:pt idx="1515">
                  <c:v>0.91668000000000005</c:v>
                </c:pt>
                <c:pt idx="1516">
                  <c:v>0.91791</c:v>
                </c:pt>
                <c:pt idx="1517">
                  <c:v>0.92981999999999998</c:v>
                </c:pt>
                <c:pt idx="1518">
                  <c:v>0.92654000000000003</c:v>
                </c:pt>
                <c:pt idx="1519">
                  <c:v>0.91908999999999996</c:v>
                </c:pt>
                <c:pt idx="1520">
                  <c:v>0.92520999999999998</c:v>
                </c:pt>
                <c:pt idx="1521">
                  <c:v>0.92523999999999995</c:v>
                </c:pt>
                <c:pt idx="1522">
                  <c:v>0.90854000000000001</c:v>
                </c:pt>
                <c:pt idx="1523">
                  <c:v>0.90920000000000001</c:v>
                </c:pt>
                <c:pt idx="1524">
                  <c:v>0.91117999999999999</c:v>
                </c:pt>
                <c:pt idx="1525">
                  <c:v>0.91203000000000001</c:v>
                </c:pt>
                <c:pt idx="1526">
                  <c:v>0.92090000000000005</c:v>
                </c:pt>
                <c:pt idx="1527">
                  <c:v>0.91095999999999999</c:v>
                </c:pt>
                <c:pt idx="1528">
                  <c:v>0.90786999999999995</c:v>
                </c:pt>
                <c:pt idx="1529">
                  <c:v>0.91420999999999997</c:v>
                </c:pt>
                <c:pt idx="1530">
                  <c:v>0.91374999999999995</c:v>
                </c:pt>
                <c:pt idx="1531">
                  <c:v>0.91995000000000005</c:v>
                </c:pt>
                <c:pt idx="1532">
                  <c:v>0.91440999999999995</c:v>
                </c:pt>
                <c:pt idx="1533">
                  <c:v>0.91705999999999999</c:v>
                </c:pt>
                <c:pt idx="1534">
                  <c:v>0.91295999999999999</c:v>
                </c:pt>
                <c:pt idx="1535">
                  <c:v>0.90044000000000002</c:v>
                </c:pt>
                <c:pt idx="1536">
                  <c:v>0.89520999999999995</c:v>
                </c:pt>
                <c:pt idx="1537">
                  <c:v>0.90481999999999996</c:v>
                </c:pt>
                <c:pt idx="1538">
                  <c:v>0.89490000000000003</c:v>
                </c:pt>
                <c:pt idx="1539">
                  <c:v>0.88541999999999998</c:v>
                </c:pt>
                <c:pt idx="1540">
                  <c:v>0.88607999999999998</c:v>
                </c:pt>
                <c:pt idx="1541">
                  <c:v>0.89214000000000004</c:v>
                </c:pt>
                <c:pt idx="1542">
                  <c:v>0.89485000000000003</c:v>
                </c:pt>
                <c:pt idx="1543">
                  <c:v>0.89431000000000005</c:v>
                </c:pt>
                <c:pt idx="1544">
                  <c:v>0.89337</c:v>
                </c:pt>
                <c:pt idx="1545">
                  <c:v>0.88600999999999996</c:v>
                </c:pt>
                <c:pt idx="1546">
                  <c:v>0.88212000000000002</c:v>
                </c:pt>
                <c:pt idx="1547">
                  <c:v>0.88190000000000002</c:v>
                </c:pt>
                <c:pt idx="1548">
                  <c:v>0.88422999999999996</c:v>
                </c:pt>
                <c:pt idx="1549">
                  <c:v>0.88280000000000003</c:v>
                </c:pt>
                <c:pt idx="1550">
                  <c:v>0.86911000000000005</c:v>
                </c:pt>
                <c:pt idx="1551">
                  <c:v>0.87619999999999998</c:v>
                </c:pt>
                <c:pt idx="1552">
                  <c:v>0.88099000000000005</c:v>
                </c:pt>
                <c:pt idx="1553">
                  <c:v>0.87924999999999998</c:v>
                </c:pt>
                <c:pt idx="1554">
                  <c:v>0.87292999999999998</c:v>
                </c:pt>
                <c:pt idx="1555">
                  <c:v>0.85946999999999996</c:v>
                </c:pt>
                <c:pt idx="1556">
                  <c:v>0.86051999999999995</c:v>
                </c:pt>
                <c:pt idx="1557">
                  <c:v>0.85307999999999995</c:v>
                </c:pt>
                <c:pt idx="1558">
                  <c:v>0.86292999999999997</c:v>
                </c:pt>
                <c:pt idx="1559">
                  <c:v>0.86577000000000004</c:v>
                </c:pt>
                <c:pt idx="1560">
                  <c:v>0.86768000000000001</c:v>
                </c:pt>
                <c:pt idx="1561">
                  <c:v>0.85133000000000003</c:v>
                </c:pt>
                <c:pt idx="1562">
                  <c:v>0.85743999999999998</c:v>
                </c:pt>
                <c:pt idx="1563">
                  <c:v>0.86063000000000001</c:v>
                </c:pt>
                <c:pt idx="1564">
                  <c:v>0.86839</c:v>
                </c:pt>
                <c:pt idx="1565">
                  <c:v>0.87036000000000002</c:v>
                </c:pt>
                <c:pt idx="1566">
                  <c:v>0.87012</c:v>
                </c:pt>
                <c:pt idx="1567">
                  <c:v>0.87861</c:v>
                </c:pt>
                <c:pt idx="1568">
                  <c:v>0.86741000000000001</c:v>
                </c:pt>
                <c:pt idx="1569">
                  <c:v>0.86146</c:v>
                </c:pt>
                <c:pt idx="1570">
                  <c:v>0.84936</c:v>
                </c:pt>
                <c:pt idx="1571">
                  <c:v>0.84562000000000004</c:v>
                </c:pt>
                <c:pt idx="1572">
                  <c:v>0.85838999999999999</c:v>
                </c:pt>
                <c:pt idx="1573">
                  <c:v>0.85838999999999999</c:v>
                </c:pt>
                <c:pt idx="1574">
                  <c:v>0.85838999999999999</c:v>
                </c:pt>
                <c:pt idx="1575">
                  <c:v>0.84540000000000004</c:v>
                </c:pt>
                <c:pt idx="1576">
                  <c:v>0.85260999999999998</c:v>
                </c:pt>
                <c:pt idx="1577">
                  <c:v>0.85321999999999998</c:v>
                </c:pt>
                <c:pt idx="1578">
                  <c:v>0.85321999999999998</c:v>
                </c:pt>
                <c:pt idx="1579">
                  <c:v>0.85016999999999998</c:v>
                </c:pt>
                <c:pt idx="1580">
                  <c:v>0.83774999999999999</c:v>
                </c:pt>
                <c:pt idx="1581">
                  <c:v>0.83774999999999999</c:v>
                </c:pt>
                <c:pt idx="1582">
                  <c:v>0.87048000000000003</c:v>
                </c:pt>
                <c:pt idx="1583">
                  <c:v>0.87094000000000005</c:v>
                </c:pt>
                <c:pt idx="1584">
                  <c:v>0.89088999999999996</c:v>
                </c:pt>
                <c:pt idx="1585">
                  <c:v>0.90319000000000005</c:v>
                </c:pt>
                <c:pt idx="1586">
                  <c:v>0.88475999999999999</c:v>
                </c:pt>
                <c:pt idx="1587">
                  <c:v>0.89215999999999995</c:v>
                </c:pt>
                <c:pt idx="1588">
                  <c:v>0.88607999999999998</c:v>
                </c:pt>
                <c:pt idx="1589">
                  <c:v>0.88607999999999998</c:v>
                </c:pt>
                <c:pt idx="1590">
                  <c:v>0.89032999999999995</c:v>
                </c:pt>
                <c:pt idx="1591">
                  <c:v>0.88451999999999997</c:v>
                </c:pt>
                <c:pt idx="1592">
                  <c:v>0.88580000000000003</c:v>
                </c:pt>
                <c:pt idx="1593">
                  <c:v>0.89559999999999995</c:v>
                </c:pt>
                <c:pt idx="1594">
                  <c:v>0.88541000000000003</c:v>
                </c:pt>
                <c:pt idx="1595">
                  <c:v>0.88141999999999998</c:v>
                </c:pt>
                <c:pt idx="1596">
                  <c:v>0.87419000000000002</c:v>
                </c:pt>
                <c:pt idx="1597">
                  <c:v>0.87592999999999999</c:v>
                </c:pt>
                <c:pt idx="1598">
                  <c:v>0.88238000000000005</c:v>
                </c:pt>
                <c:pt idx="1599">
                  <c:v>0.88519999999999999</c:v>
                </c:pt>
                <c:pt idx="1600">
                  <c:v>0.88719999999999999</c:v>
                </c:pt>
                <c:pt idx="1601">
                  <c:v>0.89393</c:v>
                </c:pt>
                <c:pt idx="1602">
                  <c:v>0.90883000000000003</c:v>
                </c:pt>
                <c:pt idx="1603">
                  <c:v>0.91408999999999996</c:v>
                </c:pt>
                <c:pt idx="1604">
                  <c:v>0.92279</c:v>
                </c:pt>
                <c:pt idx="1605">
                  <c:v>0.91918999999999995</c:v>
                </c:pt>
                <c:pt idx="1606">
                  <c:v>0.91529000000000005</c:v>
                </c:pt>
                <c:pt idx="1607">
                  <c:v>0.92662999999999995</c:v>
                </c:pt>
                <c:pt idx="1608">
                  <c:v>0.93057000000000001</c:v>
                </c:pt>
                <c:pt idx="1609">
                  <c:v>0.93042999999999998</c:v>
                </c:pt>
                <c:pt idx="1610">
                  <c:v>0.92901999999999996</c:v>
                </c:pt>
                <c:pt idx="1611">
                  <c:v>0.92205000000000004</c:v>
                </c:pt>
                <c:pt idx="1612">
                  <c:v>0.92015000000000002</c:v>
                </c:pt>
                <c:pt idx="1613">
                  <c:v>0.92276000000000002</c:v>
                </c:pt>
                <c:pt idx="1614">
                  <c:v>0.92501999999999995</c:v>
                </c:pt>
                <c:pt idx="1615">
                  <c:v>0.92257</c:v>
                </c:pt>
                <c:pt idx="1616">
                  <c:v>0.92596999999999996</c:v>
                </c:pt>
                <c:pt idx="1617">
                  <c:v>0.92571999999999999</c:v>
                </c:pt>
                <c:pt idx="1618">
                  <c:v>0.92362</c:v>
                </c:pt>
                <c:pt idx="1619">
                  <c:v>0.90925999999999996</c:v>
                </c:pt>
                <c:pt idx="1620">
                  <c:v>0.90893000000000002</c:v>
                </c:pt>
                <c:pt idx="1621">
                  <c:v>0.90788000000000002</c:v>
                </c:pt>
                <c:pt idx="1622">
                  <c:v>0.91534000000000004</c:v>
                </c:pt>
                <c:pt idx="1623">
                  <c:v>0.90973000000000004</c:v>
                </c:pt>
                <c:pt idx="1624">
                  <c:v>0.91086</c:v>
                </c:pt>
                <c:pt idx="1625">
                  <c:v>0.91420000000000001</c:v>
                </c:pt>
                <c:pt idx="1626">
                  <c:v>0.9204</c:v>
                </c:pt>
                <c:pt idx="1627">
                  <c:v>0.93120000000000003</c:v>
                </c:pt>
                <c:pt idx="1628">
                  <c:v>0.92481999999999998</c:v>
                </c:pt>
                <c:pt idx="1629">
                  <c:v>0.91173000000000004</c:v>
                </c:pt>
                <c:pt idx="1630">
                  <c:v>0.90644999999999998</c:v>
                </c:pt>
                <c:pt idx="1631">
                  <c:v>0.91930000000000001</c:v>
                </c:pt>
                <c:pt idx="1632">
                  <c:v>0.90036000000000005</c:v>
                </c:pt>
                <c:pt idx="1633">
                  <c:v>0.90505000000000002</c:v>
                </c:pt>
                <c:pt idx="1634">
                  <c:v>0.90764</c:v>
                </c:pt>
                <c:pt idx="1635">
                  <c:v>0.90329000000000004</c:v>
                </c:pt>
                <c:pt idx="1636">
                  <c:v>0.90432000000000001</c:v>
                </c:pt>
                <c:pt idx="1637">
                  <c:v>0.91</c:v>
                </c:pt>
                <c:pt idx="1638">
                  <c:v>0.91578999999999999</c:v>
                </c:pt>
                <c:pt idx="1639">
                  <c:v>0.92325999999999997</c:v>
                </c:pt>
                <c:pt idx="1640">
                  <c:v>0.92117000000000004</c:v>
                </c:pt>
                <c:pt idx="1641">
                  <c:v>0.91274999999999995</c:v>
                </c:pt>
                <c:pt idx="1642">
                  <c:v>0.92127999999999999</c:v>
                </c:pt>
                <c:pt idx="1643">
                  <c:v>0.96733999999999998</c:v>
                </c:pt>
                <c:pt idx="1644">
                  <c:v>0.95596999999999999</c:v>
                </c:pt>
                <c:pt idx="1645">
                  <c:v>0.93616999999999995</c:v>
                </c:pt>
                <c:pt idx="1646">
                  <c:v>0.95455000000000001</c:v>
                </c:pt>
                <c:pt idx="1647">
                  <c:v>0.93813999999999997</c:v>
                </c:pt>
                <c:pt idx="1648">
                  <c:v>0.93771000000000004</c:v>
                </c:pt>
                <c:pt idx="1649">
                  <c:v>0.94964000000000004</c:v>
                </c:pt>
                <c:pt idx="1650">
                  <c:v>0.93720999999999999</c:v>
                </c:pt>
                <c:pt idx="1651">
                  <c:v>0.94172</c:v>
                </c:pt>
                <c:pt idx="1652">
                  <c:v>0.97</c:v>
                </c:pt>
                <c:pt idx="1653">
                  <c:v>0.98</c:v>
                </c:pt>
                <c:pt idx="1654">
                  <c:v>0.96</c:v>
                </c:pt>
                <c:pt idx="1655">
                  <c:v>0.97</c:v>
                </c:pt>
                <c:pt idx="1656">
                  <c:v>1.0128200000000001</c:v>
                </c:pt>
                <c:pt idx="1657">
                  <c:v>1.01119</c:v>
                </c:pt>
                <c:pt idx="1658">
                  <c:v>0.98517999999999994</c:v>
                </c:pt>
                <c:pt idx="1659">
                  <c:v>0.97038999999999997</c:v>
                </c:pt>
                <c:pt idx="1660">
                  <c:v>0.96567999999999998</c:v>
                </c:pt>
                <c:pt idx="1661">
                  <c:v>0.95660000000000001</c:v>
                </c:pt>
                <c:pt idx="1662">
                  <c:v>0.97382000000000002</c:v>
                </c:pt>
                <c:pt idx="1663">
                  <c:v>0.97230000000000005</c:v>
                </c:pt>
                <c:pt idx="1664">
                  <c:v>0.98009999999999997</c:v>
                </c:pt>
                <c:pt idx="1665">
                  <c:v>0.96980999999999995</c:v>
                </c:pt>
                <c:pt idx="1666">
                  <c:v>0.97977000000000003</c:v>
                </c:pt>
                <c:pt idx="1667">
                  <c:v>0.99348000000000003</c:v>
                </c:pt>
                <c:pt idx="1668">
                  <c:v>1.0042500000000001</c:v>
                </c:pt>
                <c:pt idx="1669">
                  <c:v>1.01739</c:v>
                </c:pt>
                <c:pt idx="1670">
                  <c:v>1.02234</c:v>
                </c:pt>
                <c:pt idx="1671">
                  <c:v>1.0350600000000001</c:v>
                </c:pt>
                <c:pt idx="1672">
                  <c:v>1.0452699999999999</c:v>
                </c:pt>
                <c:pt idx="1673">
                  <c:v>1.1067100000000001</c:v>
                </c:pt>
                <c:pt idx="1674">
                  <c:v>1.10649</c:v>
                </c:pt>
                <c:pt idx="1675">
                  <c:v>1.12459</c:v>
                </c:pt>
                <c:pt idx="1676">
                  <c:v>1.1594100000000001</c:v>
                </c:pt>
                <c:pt idx="1677">
                  <c:v>1.14289</c:v>
                </c:pt>
                <c:pt idx="1678">
                  <c:v>1.20326</c:v>
                </c:pt>
                <c:pt idx="1679">
                  <c:v>1.2119</c:v>
                </c:pt>
                <c:pt idx="1680">
                  <c:v>1.2303500000000001</c:v>
                </c:pt>
                <c:pt idx="1681">
                  <c:v>1.23576</c:v>
                </c:pt>
                <c:pt idx="1682">
                  <c:v>1.3144499999999999</c:v>
                </c:pt>
                <c:pt idx="1683">
                  <c:v>1.24329</c:v>
                </c:pt>
                <c:pt idx="1684">
                  <c:v>1.23224</c:v>
                </c:pt>
                <c:pt idx="1685">
                  <c:v>1.2170000000000001</c:v>
                </c:pt>
                <c:pt idx="1686">
                  <c:v>1.2345600000000001</c:v>
                </c:pt>
                <c:pt idx="1687">
                  <c:v>1.24708</c:v>
                </c:pt>
                <c:pt idx="1688">
                  <c:v>1.25058</c:v>
                </c:pt>
                <c:pt idx="1689">
                  <c:v>1.2463500000000001</c:v>
                </c:pt>
                <c:pt idx="1690">
                  <c:v>1.2721899999999999</c:v>
                </c:pt>
                <c:pt idx="1691">
                  <c:v>1.2857799999999999</c:v>
                </c:pt>
                <c:pt idx="1692">
                  <c:v>1.31345</c:v>
                </c:pt>
                <c:pt idx="1693">
                  <c:v>1.32728</c:v>
                </c:pt>
                <c:pt idx="1694">
                  <c:v>1.25319</c:v>
                </c:pt>
                <c:pt idx="1695">
                  <c:v>1.22671</c:v>
                </c:pt>
                <c:pt idx="1696">
                  <c:v>1.2686999999999999</c:v>
                </c:pt>
                <c:pt idx="1697">
                  <c:v>1.2823899999999999</c:v>
                </c:pt>
                <c:pt idx="1698">
                  <c:v>1.2727299999999999</c:v>
                </c:pt>
                <c:pt idx="1699">
                  <c:v>1.2462299999999999</c:v>
                </c:pt>
                <c:pt idx="1700">
                  <c:v>1.2323299999999999</c:v>
                </c:pt>
                <c:pt idx="1701">
                  <c:v>1.23336</c:v>
                </c:pt>
                <c:pt idx="1702">
                  <c:v>1.26397</c:v>
                </c:pt>
                <c:pt idx="1703">
                  <c:v>1.2839700000000001</c:v>
                </c:pt>
                <c:pt idx="1704">
                  <c:v>1.28664</c:v>
                </c:pt>
                <c:pt idx="1705">
                  <c:v>1.2978700000000001</c:v>
                </c:pt>
                <c:pt idx="1706">
                  <c:v>1.2904800000000001</c:v>
                </c:pt>
                <c:pt idx="1707">
                  <c:v>1.2946900000000001</c:v>
                </c:pt>
                <c:pt idx="1708">
                  <c:v>1.3172999999999999</c:v>
                </c:pt>
                <c:pt idx="1709">
                  <c:v>1.30426</c:v>
                </c:pt>
                <c:pt idx="1710">
                  <c:v>1.30636</c:v>
                </c:pt>
                <c:pt idx="1711">
                  <c:v>1.3184100000000001</c:v>
                </c:pt>
                <c:pt idx="1712">
                  <c:v>1.43364</c:v>
                </c:pt>
                <c:pt idx="1713">
                  <c:v>1.41473</c:v>
                </c:pt>
                <c:pt idx="1714">
                  <c:v>1.40923</c:v>
                </c:pt>
                <c:pt idx="1715">
                  <c:v>1.40364</c:v>
                </c:pt>
                <c:pt idx="1716">
                  <c:v>1.40669</c:v>
                </c:pt>
                <c:pt idx="1717">
                  <c:v>1.4277599999999999</c:v>
                </c:pt>
                <c:pt idx="1718">
                  <c:v>1.4219999999999999</c:v>
                </c:pt>
                <c:pt idx="1719">
                  <c:v>1.4233</c:v>
                </c:pt>
                <c:pt idx="1720">
                  <c:v>1.4235500000000001</c:v>
                </c:pt>
                <c:pt idx="1721">
                  <c:v>1.38</c:v>
                </c:pt>
                <c:pt idx="1722">
                  <c:v>1.4375800000000001</c:v>
                </c:pt>
                <c:pt idx="1723">
                  <c:v>1.44269</c:v>
                </c:pt>
                <c:pt idx="1724">
                  <c:v>1.4035599999999999</c:v>
                </c:pt>
                <c:pt idx="1725">
                  <c:v>1.4280900000000001</c:v>
                </c:pt>
                <c:pt idx="1726">
                  <c:v>1.4188700000000001</c:v>
                </c:pt>
                <c:pt idx="1727">
                  <c:v>1.4424699999999999</c:v>
                </c:pt>
                <c:pt idx="1728">
                  <c:v>1.4258899999999999</c:v>
                </c:pt>
                <c:pt idx="1729">
                  <c:v>1.4266000000000001</c:v>
                </c:pt>
                <c:pt idx="1730">
                  <c:v>1.41835</c:v>
                </c:pt>
                <c:pt idx="1731">
                  <c:v>1.43889</c:v>
                </c:pt>
                <c:pt idx="1732">
                  <c:v>1.4753000000000001</c:v>
                </c:pt>
                <c:pt idx="1733">
                  <c:v>1.4682599999999999</c:v>
                </c:pt>
                <c:pt idx="1734">
                  <c:v>1.5024</c:v>
                </c:pt>
                <c:pt idx="1735">
                  <c:v>1.4970300000000001</c:v>
                </c:pt>
                <c:pt idx="1736">
                  <c:v>1.51284</c:v>
                </c:pt>
                <c:pt idx="1737">
                  <c:v>1.5303</c:v>
                </c:pt>
                <c:pt idx="1738">
                  <c:v>1.5490699999999999</c:v>
                </c:pt>
                <c:pt idx="1739">
                  <c:v>1.5111699999999999</c:v>
                </c:pt>
                <c:pt idx="1740">
                  <c:v>1.5442100000000001</c:v>
                </c:pt>
                <c:pt idx="1741">
                  <c:v>1.60521</c:v>
                </c:pt>
                <c:pt idx="1742">
                  <c:v>1.6183399999999999</c:v>
                </c:pt>
                <c:pt idx="1743">
                  <c:v>1.6112</c:v>
                </c:pt>
                <c:pt idx="1744">
                  <c:v>1.6092599999999999</c:v>
                </c:pt>
                <c:pt idx="1745">
                  <c:v>1.6035699999999999</c:v>
                </c:pt>
                <c:pt idx="1746">
                  <c:v>1.6280700000000001</c:v>
                </c:pt>
                <c:pt idx="1747">
                  <c:v>1.6261299999999999</c:v>
                </c:pt>
                <c:pt idx="1748">
                  <c:v>1.6314</c:v>
                </c:pt>
                <c:pt idx="1749">
                  <c:v>1.64137</c:v>
                </c:pt>
                <c:pt idx="1750">
                  <c:v>1.67022</c:v>
                </c:pt>
                <c:pt idx="1751">
                  <c:v>1.6729000000000001</c:v>
                </c:pt>
                <c:pt idx="1752">
                  <c:v>1.6812</c:v>
                </c:pt>
                <c:pt idx="1753">
                  <c:v>1.66476</c:v>
                </c:pt>
                <c:pt idx="1754">
                  <c:v>1.65604</c:v>
                </c:pt>
                <c:pt idx="1755">
                  <c:v>1.6717499999999998</c:v>
                </c:pt>
                <c:pt idx="1756">
                  <c:v>1.6799599999999999</c:v>
                </c:pt>
                <c:pt idx="1757">
                  <c:v>1.6802899999999998</c:v>
                </c:pt>
                <c:pt idx="1758">
                  <c:v>1.6495899999999999</c:v>
                </c:pt>
                <c:pt idx="1759">
                  <c:v>1.64672</c:v>
                </c:pt>
                <c:pt idx="1760">
                  <c:v>1.6802600000000001</c:v>
                </c:pt>
                <c:pt idx="1761">
                  <c:v>1.6555499999999999</c:v>
                </c:pt>
                <c:pt idx="1762">
                  <c:v>1.6497199999999999</c:v>
                </c:pt>
                <c:pt idx="1763">
                  <c:v>1.6344400000000001</c:v>
                </c:pt>
                <c:pt idx="1764">
                  <c:v>1.6424400000000001</c:v>
                </c:pt>
                <c:pt idx="1765">
                  <c:v>1.63347</c:v>
                </c:pt>
                <c:pt idx="1766">
                  <c:v>1.64086</c:v>
                </c:pt>
                <c:pt idx="1767">
                  <c:v>1.6551800000000001</c:v>
                </c:pt>
                <c:pt idx="1768">
                  <c:v>1.6711399999999998</c:v>
                </c:pt>
                <c:pt idx="1769">
                  <c:v>1.68201</c:v>
                </c:pt>
                <c:pt idx="1770">
                  <c:v>1.68285</c:v>
                </c:pt>
                <c:pt idx="1771">
                  <c:v>1.68285</c:v>
                </c:pt>
                <c:pt idx="1772">
                  <c:v>1.74007</c:v>
                </c:pt>
                <c:pt idx="1773">
                  <c:v>1.7506300000000001</c:v>
                </c:pt>
                <c:pt idx="1774">
                  <c:v>1.7745199999999999</c:v>
                </c:pt>
                <c:pt idx="1775">
                  <c:v>1.7931300000000001</c:v>
                </c:pt>
                <c:pt idx="1776">
                  <c:v>1.7941099999999999</c:v>
                </c:pt>
                <c:pt idx="1777">
                  <c:v>1.84575</c:v>
                </c:pt>
                <c:pt idx="1778">
                  <c:v>1.84853</c:v>
                </c:pt>
                <c:pt idx="1779">
                  <c:v>1.85795</c:v>
                </c:pt>
                <c:pt idx="1780">
                  <c:v>1.88184</c:v>
                </c:pt>
                <c:pt idx="1781">
                  <c:v>1.8801700000000001</c:v>
                </c:pt>
                <c:pt idx="1782">
                  <c:v>1.91692</c:v>
                </c:pt>
                <c:pt idx="1783">
                  <c:v>1.9590999999999998</c:v>
                </c:pt>
                <c:pt idx="1784">
                  <c:v>1.91229</c:v>
                </c:pt>
                <c:pt idx="1785">
                  <c:v>1.9207800000000002</c:v>
                </c:pt>
                <c:pt idx="1786">
                  <c:v>1.9672499999999999</c:v>
                </c:pt>
                <c:pt idx="1787">
                  <c:v>1.99762</c:v>
                </c:pt>
                <c:pt idx="1788">
                  <c:v>2.0180500000000001</c:v>
                </c:pt>
                <c:pt idx="1789">
                  <c:v>2.0123099999999998</c:v>
                </c:pt>
                <c:pt idx="1790">
                  <c:v>2.0070800000000002</c:v>
                </c:pt>
                <c:pt idx="1791">
                  <c:v>2.0113699999999999</c:v>
                </c:pt>
                <c:pt idx="1792">
                  <c:v>2.0520200000000002</c:v>
                </c:pt>
                <c:pt idx="1793">
                  <c:v>2.0581700000000001</c:v>
                </c:pt>
                <c:pt idx="1794">
                  <c:v>2.0450699999999999</c:v>
                </c:pt>
                <c:pt idx="1795">
                  <c:v>2.0730399999999998</c:v>
                </c:pt>
                <c:pt idx="1796">
                  <c:v>2.0665100000000001</c:v>
                </c:pt>
                <c:pt idx="1797">
                  <c:v>2.09917</c:v>
                </c:pt>
                <c:pt idx="1798">
                  <c:v>2.08249</c:v>
                </c:pt>
                <c:pt idx="1799">
                  <c:v>2.1114000000000002</c:v>
                </c:pt>
                <c:pt idx="1800">
                  <c:v>2.1304099999999999</c:v>
                </c:pt>
                <c:pt idx="1801">
                  <c:v>2.1335700000000002</c:v>
                </c:pt>
                <c:pt idx="1802">
                  <c:v>2.1507200000000002</c:v>
                </c:pt>
                <c:pt idx="1803">
                  <c:v>2.16</c:v>
                </c:pt>
                <c:pt idx="1804">
                  <c:v>2.1598999999999999</c:v>
                </c:pt>
                <c:pt idx="1805">
                  <c:v>2.16574</c:v>
                </c:pt>
                <c:pt idx="1806">
                  <c:v>2.1565500000000002</c:v>
                </c:pt>
                <c:pt idx="1807">
                  <c:v>2.18649</c:v>
                </c:pt>
                <c:pt idx="1808">
                  <c:v>2.1821000000000002</c:v>
                </c:pt>
                <c:pt idx="1809">
                  <c:v>2.2080099999999998</c:v>
                </c:pt>
                <c:pt idx="1810">
                  <c:v>2.19712</c:v>
                </c:pt>
                <c:pt idx="1811">
                  <c:v>2.2043900000000001</c:v>
                </c:pt>
                <c:pt idx="1812">
                  <c:v>2.2044600000000001</c:v>
                </c:pt>
                <c:pt idx="1813">
                  <c:v>2.1772999999999998</c:v>
                </c:pt>
                <c:pt idx="1814">
                  <c:v>2.1693899999999999</c:v>
                </c:pt>
                <c:pt idx="1815">
                  <c:v>2.1473800000000001</c:v>
                </c:pt>
                <c:pt idx="1816">
                  <c:v>2.16</c:v>
                </c:pt>
                <c:pt idx="1817">
                  <c:v>2.1804800000000002</c:v>
                </c:pt>
                <c:pt idx="1818">
                  <c:v>2.1770800000000001</c:v>
                </c:pt>
                <c:pt idx="1819">
                  <c:v>2.1471499999999999</c:v>
                </c:pt>
                <c:pt idx="1820">
                  <c:v>2.1554799999999998</c:v>
                </c:pt>
                <c:pt idx="1821">
                  <c:v>2.1608999999999998</c:v>
                </c:pt>
                <c:pt idx="1822">
                  <c:v>2.1955</c:v>
                </c:pt>
                <c:pt idx="1823">
                  <c:v>2.20059</c:v>
                </c:pt>
                <c:pt idx="1824">
                  <c:v>2.16269</c:v>
                </c:pt>
                <c:pt idx="1825">
                  <c:v>2.1861700000000002</c:v>
                </c:pt>
                <c:pt idx="1826">
                  <c:v>2.2019600000000001</c:v>
                </c:pt>
                <c:pt idx="1827">
                  <c:v>2.2517</c:v>
                </c:pt>
                <c:pt idx="1828">
                  <c:v>2.2811500000000002</c:v>
                </c:pt>
                <c:pt idx="1829">
                  <c:v>2.26709</c:v>
                </c:pt>
                <c:pt idx="1830">
                  <c:v>2.25875</c:v>
                </c:pt>
                <c:pt idx="1831">
                  <c:v>2.2804199999999999</c:v>
                </c:pt>
                <c:pt idx="1832">
                  <c:v>2.29</c:v>
                </c:pt>
                <c:pt idx="1833">
                  <c:v>2.29</c:v>
                </c:pt>
                <c:pt idx="1834">
                  <c:v>2.27</c:v>
                </c:pt>
                <c:pt idx="1835">
                  <c:v>2.31</c:v>
                </c:pt>
                <c:pt idx="1836">
                  <c:v>2.3199999999999998</c:v>
                </c:pt>
                <c:pt idx="1837">
                  <c:v>2.3350200000000001</c:v>
                </c:pt>
                <c:pt idx="1838">
                  <c:v>2.3327200000000001</c:v>
                </c:pt>
                <c:pt idx="1839">
                  <c:v>2.3106599999999999</c:v>
                </c:pt>
                <c:pt idx="1840">
                  <c:v>2.3068300000000002</c:v>
                </c:pt>
                <c:pt idx="1841">
                  <c:v>2.2930799999999998</c:v>
                </c:pt>
                <c:pt idx="1842">
                  <c:v>2.30911</c:v>
                </c:pt>
                <c:pt idx="1843">
                  <c:v>2.3262</c:v>
                </c:pt>
                <c:pt idx="1844">
                  <c:v>2.3631199999999999</c:v>
                </c:pt>
                <c:pt idx="1845">
                  <c:v>2.39</c:v>
                </c:pt>
                <c:pt idx="1846">
                  <c:v>2.4092899999999999</c:v>
                </c:pt>
                <c:pt idx="1847">
                  <c:v>2.4374000000000002</c:v>
                </c:pt>
                <c:pt idx="1848">
                  <c:v>2.4321999999999999</c:v>
                </c:pt>
                <c:pt idx="1849">
                  <c:v>2.4403999999999999</c:v>
                </c:pt>
                <c:pt idx="1850">
                  <c:v>2.4050699999999998</c:v>
                </c:pt>
                <c:pt idx="1851">
                  <c:v>2.4093399999999998</c:v>
                </c:pt>
                <c:pt idx="1852">
                  <c:v>2.4401799999999998</c:v>
                </c:pt>
                <c:pt idx="1853">
                  <c:v>2.4277699999999998</c:v>
                </c:pt>
                <c:pt idx="1854">
                  <c:v>2.4488799999999999</c:v>
                </c:pt>
                <c:pt idx="1855">
                  <c:v>2.4588299999999998</c:v>
                </c:pt>
                <c:pt idx="1856">
                  <c:v>2.4981800000000001</c:v>
                </c:pt>
                <c:pt idx="1857">
                  <c:v>2.5069300000000001</c:v>
                </c:pt>
                <c:pt idx="1858">
                  <c:v>2.50366</c:v>
                </c:pt>
                <c:pt idx="1859">
                  <c:v>2.5160200000000001</c:v>
                </c:pt>
                <c:pt idx="1860">
                  <c:v>2.5227399999999998</c:v>
                </c:pt>
                <c:pt idx="1861">
                  <c:v>2.55667</c:v>
                </c:pt>
                <c:pt idx="1862">
                  <c:v>2.56846</c:v>
                </c:pt>
                <c:pt idx="1863">
                  <c:v>2.5949400000000002</c:v>
                </c:pt>
                <c:pt idx="1864">
                  <c:v>2.61008</c:v>
                </c:pt>
                <c:pt idx="1865">
                  <c:v>2.63184</c:v>
                </c:pt>
                <c:pt idx="1866">
                  <c:v>2.6741799999999998</c:v>
                </c:pt>
                <c:pt idx="1867">
                  <c:v>2.6929600000000002</c:v>
                </c:pt>
                <c:pt idx="1868">
                  <c:v>2.67605</c:v>
                </c:pt>
                <c:pt idx="1869">
                  <c:v>2.6700699999999999</c:v>
                </c:pt>
                <c:pt idx="1870">
                  <c:v>2.67</c:v>
                </c:pt>
                <c:pt idx="1871">
                  <c:v>2.6935000000000002</c:v>
                </c:pt>
                <c:pt idx="1872">
                  <c:v>2.69434</c:v>
                </c:pt>
                <c:pt idx="1873">
                  <c:v>2.6854499999999999</c:v>
                </c:pt>
                <c:pt idx="1874">
                  <c:v>2.7092200000000002</c:v>
                </c:pt>
                <c:pt idx="1875">
                  <c:v>2.6986300000000001</c:v>
                </c:pt>
                <c:pt idx="1876">
                  <c:v>2.7140499999999999</c:v>
                </c:pt>
                <c:pt idx="1877">
                  <c:v>2.7261100000000003</c:v>
                </c:pt>
                <c:pt idx="1878">
                  <c:v>2.72878</c:v>
                </c:pt>
                <c:pt idx="1879">
                  <c:v>2.7237400000000003</c:v>
                </c:pt>
                <c:pt idx="1880">
                  <c:v>2.7326800000000002</c:v>
                </c:pt>
                <c:pt idx="1881">
                  <c:v>2.7493499999999997</c:v>
                </c:pt>
                <c:pt idx="1882">
                  <c:v>2.7718600000000002</c:v>
                </c:pt>
                <c:pt idx="1883">
                  <c:v>2.7763</c:v>
                </c:pt>
                <c:pt idx="1884">
                  <c:v>2.7563300000000002</c:v>
                </c:pt>
                <c:pt idx="1885">
                  <c:v>2.7691300000000001</c:v>
                </c:pt>
                <c:pt idx="1886">
                  <c:v>2.7691300000000001</c:v>
                </c:pt>
                <c:pt idx="1887">
                  <c:v>2.7809200000000001</c:v>
                </c:pt>
                <c:pt idx="1888">
                  <c:v>2.7779099999999999</c:v>
                </c:pt>
                <c:pt idx="1889">
                  <c:v>2.7850200000000003</c:v>
                </c:pt>
                <c:pt idx="1890">
                  <c:v>2.7785899999999999</c:v>
                </c:pt>
                <c:pt idx="1891">
                  <c:v>2.77338</c:v>
                </c:pt>
                <c:pt idx="1892">
                  <c:v>2.7479</c:v>
                </c:pt>
                <c:pt idx="1893">
                  <c:v>2.7358199999999999</c:v>
                </c:pt>
                <c:pt idx="1894">
                  <c:v>2.7249499999999998</c:v>
                </c:pt>
                <c:pt idx="1895">
                  <c:v>2.7355100000000001</c:v>
                </c:pt>
                <c:pt idx="1896">
                  <c:v>2.7344200000000001</c:v>
                </c:pt>
                <c:pt idx="1897">
                  <c:v>2.72479</c:v>
                </c:pt>
                <c:pt idx="1898">
                  <c:v>2.73787</c:v>
                </c:pt>
                <c:pt idx="1899">
                  <c:v>2.7381500000000001</c:v>
                </c:pt>
                <c:pt idx="1900">
                  <c:v>2.7311299999999998</c:v>
                </c:pt>
                <c:pt idx="1901">
                  <c:v>2.7680400000000001</c:v>
                </c:pt>
                <c:pt idx="1902">
                  <c:v>2.8578099999999997</c:v>
                </c:pt>
                <c:pt idx="1903">
                  <c:v>2.8561299999999998</c:v>
                </c:pt>
                <c:pt idx="1904">
                  <c:v>2.7981199999999999</c:v>
                </c:pt>
                <c:pt idx="1905">
                  <c:v>2.81372</c:v>
                </c:pt>
                <c:pt idx="1906">
                  <c:v>2.8521800000000002</c:v>
                </c:pt>
                <c:pt idx="1907">
                  <c:v>2.8574299999999999</c:v>
                </c:pt>
                <c:pt idx="1908">
                  <c:v>2.8718599999999999</c:v>
                </c:pt>
                <c:pt idx="1909">
                  <c:v>2.8403900000000002</c:v>
                </c:pt>
                <c:pt idx="1910">
                  <c:v>2.8454100000000002</c:v>
                </c:pt>
                <c:pt idx="1911">
                  <c:v>2.8588200000000001</c:v>
                </c:pt>
                <c:pt idx="1912">
                  <c:v>2.8445100000000001</c:v>
                </c:pt>
                <c:pt idx="1913">
                  <c:v>2.8152900000000001</c:v>
                </c:pt>
                <c:pt idx="1914">
                  <c:v>2.8033999999999999</c:v>
                </c:pt>
                <c:pt idx="1915">
                  <c:v>2.7530399999999999</c:v>
                </c:pt>
                <c:pt idx="1916">
                  <c:v>2.8098200000000002</c:v>
                </c:pt>
                <c:pt idx="1917">
                  <c:v>2.8152900000000001</c:v>
                </c:pt>
                <c:pt idx="1918">
                  <c:v>2.8041999999999998</c:v>
                </c:pt>
                <c:pt idx="1919">
                  <c:v>2.7930000000000001</c:v>
                </c:pt>
                <c:pt idx="1920">
                  <c:v>2.82</c:v>
                </c:pt>
                <c:pt idx="1921">
                  <c:v>2.7772600000000001</c:v>
                </c:pt>
                <c:pt idx="1922">
                  <c:v>2.8031700000000002</c:v>
                </c:pt>
                <c:pt idx="1923">
                  <c:v>2.8080500000000002</c:v>
                </c:pt>
                <c:pt idx="1924">
                  <c:v>2.81</c:v>
                </c:pt>
                <c:pt idx="1925">
                  <c:v>2.7955700000000001</c:v>
                </c:pt>
                <c:pt idx="1926">
                  <c:v>2.8151199999999998</c:v>
                </c:pt>
                <c:pt idx="1927">
                  <c:v>2.83</c:v>
                </c:pt>
                <c:pt idx="1928">
                  <c:v>2.8397100000000002</c:v>
                </c:pt>
                <c:pt idx="1929">
                  <c:v>2.8647800000000001</c:v>
                </c:pt>
                <c:pt idx="1930">
                  <c:v>2.88009</c:v>
                </c:pt>
                <c:pt idx="1931">
                  <c:v>2.89628</c:v>
                </c:pt>
                <c:pt idx="1932">
                  <c:v>2.89</c:v>
                </c:pt>
                <c:pt idx="1933">
                  <c:v>2.9073199999999999</c:v>
                </c:pt>
                <c:pt idx="1934">
                  <c:v>2.91547</c:v>
                </c:pt>
                <c:pt idx="1935">
                  <c:v>2.9192900000000002</c:v>
                </c:pt>
                <c:pt idx="1936">
                  <c:v>2.9285000000000001</c:v>
                </c:pt>
                <c:pt idx="1937">
                  <c:v>2.94103</c:v>
                </c:pt>
                <c:pt idx="1938">
                  <c:v>2.9379300000000002</c:v>
                </c:pt>
                <c:pt idx="1939">
                  <c:v>2.9494799999999999</c:v>
                </c:pt>
                <c:pt idx="1940">
                  <c:v>2.93573</c:v>
                </c:pt>
                <c:pt idx="1941">
                  <c:v>2.9487999999999999</c:v>
                </c:pt>
                <c:pt idx="1942">
                  <c:v>2.96204</c:v>
                </c:pt>
                <c:pt idx="1943">
                  <c:v>2.9372600000000002</c:v>
                </c:pt>
                <c:pt idx="1944">
                  <c:v>2.9355799999999999</c:v>
                </c:pt>
                <c:pt idx="1945">
                  <c:v>2.9131100000000001</c:v>
                </c:pt>
                <c:pt idx="1946">
                  <c:v>2.9413100000000001</c:v>
                </c:pt>
                <c:pt idx="1947">
                  <c:v>2.9639699999999998</c:v>
                </c:pt>
                <c:pt idx="1948">
                  <c:v>2.9765999999999999</c:v>
                </c:pt>
                <c:pt idx="1949">
                  <c:v>2.9903200000000001</c:v>
                </c:pt>
                <c:pt idx="1950">
                  <c:v>3.02224</c:v>
                </c:pt>
                <c:pt idx="1951">
                  <c:v>3.0375299999999998</c:v>
                </c:pt>
                <c:pt idx="1952">
                  <c:v>3.0468199999999999</c:v>
                </c:pt>
                <c:pt idx="1953">
                  <c:v>3.07992</c:v>
                </c:pt>
                <c:pt idx="1954">
                  <c:v>3.0802700000000001</c:v>
                </c:pt>
                <c:pt idx="1955">
                  <c:v>3.08595</c:v>
                </c:pt>
                <c:pt idx="1956">
                  <c:v>3.1226699999999998</c:v>
                </c:pt>
                <c:pt idx="1957">
                  <c:v>3.1285099999999999</c:v>
                </c:pt>
                <c:pt idx="1958">
                  <c:v>3.1307800000000001</c:v>
                </c:pt>
                <c:pt idx="1959">
                  <c:v>3.1191599999999999</c:v>
                </c:pt>
                <c:pt idx="1960">
                  <c:v>3.0968300000000002</c:v>
                </c:pt>
                <c:pt idx="1961">
                  <c:v>3.1191</c:v>
                </c:pt>
                <c:pt idx="1962">
                  <c:v>2.9665499999999998</c:v>
                </c:pt>
                <c:pt idx="1963">
                  <c:v>3.1277400000000002</c:v>
                </c:pt>
                <c:pt idx="1964">
                  <c:v>3.1505900000000002</c:v>
                </c:pt>
                <c:pt idx="1965">
                  <c:v>3.1645599999999998</c:v>
                </c:pt>
                <c:pt idx="1966">
                  <c:v>3.19509</c:v>
                </c:pt>
                <c:pt idx="1967">
                  <c:v>3.2214800000000001</c:v>
                </c:pt>
                <c:pt idx="1968">
                  <c:v>3.2244299999999999</c:v>
                </c:pt>
                <c:pt idx="1969">
                  <c:v>3.2366899999999998</c:v>
                </c:pt>
                <c:pt idx="1970">
                  <c:v>3.29115</c:v>
                </c:pt>
                <c:pt idx="1971">
                  <c:v>3.3175300000000001</c:v>
                </c:pt>
                <c:pt idx="1972">
                  <c:v>3.34951</c:v>
                </c:pt>
                <c:pt idx="1973">
                  <c:v>3.34354</c:v>
                </c:pt>
                <c:pt idx="1974">
                  <c:v>3.3332100000000002</c:v>
                </c:pt>
                <c:pt idx="1975">
                  <c:v>3.3387799999999999</c:v>
                </c:pt>
                <c:pt idx="1976">
                  <c:v>3.34104</c:v>
                </c:pt>
                <c:pt idx="1977">
                  <c:v>3.37073</c:v>
                </c:pt>
                <c:pt idx="1978">
                  <c:v>3.3704900000000002</c:v>
                </c:pt>
                <c:pt idx="1979">
                  <c:v>3.3664299999999998</c:v>
                </c:pt>
                <c:pt idx="1980">
                  <c:v>3.37622</c:v>
                </c:pt>
                <c:pt idx="1981">
                  <c:v>3.4147600000000002</c:v>
                </c:pt>
                <c:pt idx="1982">
                  <c:v>3.4294700000000002</c:v>
                </c:pt>
                <c:pt idx="1983">
                  <c:v>3.4186399999999999</c:v>
                </c:pt>
                <c:pt idx="1984">
                  <c:v>3.4265499999999998</c:v>
                </c:pt>
                <c:pt idx="1985">
                  <c:v>3.4312200000000002</c:v>
                </c:pt>
                <c:pt idx="1986">
                  <c:v>3.4358499999999998</c:v>
                </c:pt>
                <c:pt idx="1987">
                  <c:v>3.4433099999999999</c:v>
                </c:pt>
                <c:pt idx="1988">
                  <c:v>3.4392399999999999</c:v>
                </c:pt>
                <c:pt idx="1989">
                  <c:v>3.4260600000000001</c:v>
                </c:pt>
                <c:pt idx="1990">
                  <c:v>3.3952999999999998</c:v>
                </c:pt>
                <c:pt idx="1991">
                  <c:v>3.4224600000000001</c:v>
                </c:pt>
                <c:pt idx="1992">
                  <c:v>3.4322900000000001</c:v>
                </c:pt>
                <c:pt idx="1993">
                  <c:v>3.4205000000000001</c:v>
                </c:pt>
                <c:pt idx="1994">
                  <c:v>3.4133599999999999</c:v>
                </c:pt>
                <c:pt idx="1995">
                  <c:v>3.4365100000000002</c:v>
                </c:pt>
                <c:pt idx="1996">
                  <c:v>3.4644599999999999</c:v>
                </c:pt>
                <c:pt idx="1997">
                  <c:v>3.4951499999999998</c:v>
                </c:pt>
                <c:pt idx="1998">
                  <c:v>3.4723100000000002</c:v>
                </c:pt>
                <c:pt idx="1999">
                  <c:v>3.4232100000000001</c:v>
                </c:pt>
                <c:pt idx="2000">
                  <c:v>3.3648199999999999</c:v>
                </c:pt>
                <c:pt idx="2001">
                  <c:v>3.39</c:v>
                </c:pt>
                <c:pt idx="2002">
                  <c:v>3.39357</c:v>
                </c:pt>
                <c:pt idx="2003">
                  <c:v>3.41988</c:v>
                </c:pt>
                <c:pt idx="2004">
                  <c:v>3.4158900000000001</c:v>
                </c:pt>
                <c:pt idx="2005">
                  <c:v>3.4094199999999999</c:v>
                </c:pt>
                <c:pt idx="2006">
                  <c:v>3.42197</c:v>
                </c:pt>
                <c:pt idx="2007">
                  <c:v>3.44312</c:v>
                </c:pt>
                <c:pt idx="2008">
                  <c:v>3.42469</c:v>
                </c:pt>
                <c:pt idx="2009">
                  <c:v>3.4040300000000001</c:v>
                </c:pt>
                <c:pt idx="2010">
                  <c:v>3.4268200000000002</c:v>
                </c:pt>
                <c:pt idx="2011">
                  <c:v>3.4690500000000002</c:v>
                </c:pt>
                <c:pt idx="2012">
                  <c:v>3.5041600000000002</c:v>
                </c:pt>
                <c:pt idx="2013">
                  <c:v>3.52596</c:v>
                </c:pt>
                <c:pt idx="2014">
                  <c:v>3.363</c:v>
                </c:pt>
                <c:pt idx="2015">
                  <c:v>3.4214700000000002</c:v>
                </c:pt>
                <c:pt idx="2016">
                  <c:v>3.4392</c:v>
                </c:pt>
                <c:pt idx="2017">
                  <c:v>3.4562300000000001</c:v>
                </c:pt>
                <c:pt idx="2018">
                  <c:v>3.3991500000000001</c:v>
                </c:pt>
                <c:pt idx="2019">
                  <c:v>3.3765399999999999</c:v>
                </c:pt>
                <c:pt idx="2020">
                  <c:v>3.44678</c:v>
                </c:pt>
                <c:pt idx="2021">
                  <c:v>3.46956</c:v>
                </c:pt>
                <c:pt idx="2022">
                  <c:v>3.5134600000000002</c:v>
                </c:pt>
                <c:pt idx="2023">
                  <c:v>3.5141999999999998</c:v>
                </c:pt>
                <c:pt idx="2024">
                  <c:v>3.472</c:v>
                </c:pt>
                <c:pt idx="2025">
                  <c:v>3.5037599999999998</c:v>
                </c:pt>
                <c:pt idx="2026">
                  <c:v>3.52841</c:v>
                </c:pt>
                <c:pt idx="2027">
                  <c:v>3.5439600000000002</c:v>
                </c:pt>
                <c:pt idx="2028">
                  <c:v>3.5813199999999998</c:v>
                </c:pt>
                <c:pt idx="2029">
                  <c:v>3.5906599999999997</c:v>
                </c:pt>
                <c:pt idx="2030">
                  <c:v>3.63463</c:v>
                </c:pt>
                <c:pt idx="2031">
                  <c:v>3.7187399999999999</c:v>
                </c:pt>
                <c:pt idx="2032">
                  <c:v>3.73733</c:v>
                </c:pt>
                <c:pt idx="2033">
                  <c:v>3.76247</c:v>
                </c:pt>
                <c:pt idx="2034">
                  <c:v>3.7605</c:v>
                </c:pt>
                <c:pt idx="2035">
                  <c:v>3.7572900000000002</c:v>
                </c:pt>
                <c:pt idx="2036">
                  <c:v>3.76892</c:v>
                </c:pt>
                <c:pt idx="2037">
                  <c:v>3.79297</c:v>
                </c:pt>
                <c:pt idx="2038">
                  <c:v>3.80206</c:v>
                </c:pt>
                <c:pt idx="2039">
                  <c:v>3.7755800000000002</c:v>
                </c:pt>
                <c:pt idx="2040">
                  <c:v>3.7993100000000002</c:v>
                </c:pt>
                <c:pt idx="2041">
                  <c:v>3.8393100000000002</c:v>
                </c:pt>
                <c:pt idx="2042">
                  <c:v>3.8403900000000002</c:v>
                </c:pt>
                <c:pt idx="2043">
                  <c:v>3.8390900000000001</c:v>
                </c:pt>
                <c:pt idx="2044">
                  <c:v>3.8515999999999999</c:v>
                </c:pt>
                <c:pt idx="2045">
                  <c:v>3.8648099999999999</c:v>
                </c:pt>
                <c:pt idx="2046">
                  <c:v>3.8784299999999998</c:v>
                </c:pt>
                <c:pt idx="2047">
                  <c:v>3.8481999999999998</c:v>
                </c:pt>
                <c:pt idx="2048">
                  <c:v>3.86124</c:v>
                </c:pt>
                <c:pt idx="2049">
                  <c:v>3.8853599999999999</c:v>
                </c:pt>
                <c:pt idx="2050">
                  <c:v>3.8919700000000002</c:v>
                </c:pt>
                <c:pt idx="2051">
                  <c:v>3.89392</c:v>
                </c:pt>
                <c:pt idx="2052">
                  <c:v>3.9180999999999999</c:v>
                </c:pt>
                <c:pt idx="2053">
                  <c:v>3.9005299999999998</c:v>
                </c:pt>
                <c:pt idx="2054">
                  <c:v>3.9</c:v>
                </c:pt>
                <c:pt idx="2055">
                  <c:v>3.9055999999999997</c:v>
                </c:pt>
                <c:pt idx="2056">
                  <c:v>3.9083399999999999</c:v>
                </c:pt>
                <c:pt idx="2057">
                  <c:v>3.8879600000000001</c:v>
                </c:pt>
                <c:pt idx="2058">
                  <c:v>3.8264499999999999</c:v>
                </c:pt>
                <c:pt idx="2059">
                  <c:v>3.8774500000000001</c:v>
                </c:pt>
                <c:pt idx="2060">
                  <c:v>3.8806099999999999</c:v>
                </c:pt>
                <c:pt idx="2061">
                  <c:v>3.87967</c:v>
                </c:pt>
                <c:pt idx="2062">
                  <c:v>3.8721999999999999</c:v>
                </c:pt>
                <c:pt idx="2063">
                  <c:v>3.8716900000000001</c:v>
                </c:pt>
                <c:pt idx="2064">
                  <c:v>3.8614899999999999</c:v>
                </c:pt>
                <c:pt idx="2065">
                  <c:v>3.89947</c:v>
                </c:pt>
                <c:pt idx="2066">
                  <c:v>3.9031700000000003</c:v>
                </c:pt>
                <c:pt idx="2067">
                  <c:v>3.9145699999999999</c:v>
                </c:pt>
                <c:pt idx="2068">
                  <c:v>3.9394299999999998</c:v>
                </c:pt>
                <c:pt idx="2069">
                  <c:v>3.9434900000000002</c:v>
                </c:pt>
                <c:pt idx="2070">
                  <c:v>3.8744300000000003</c:v>
                </c:pt>
                <c:pt idx="2071">
                  <c:v>3.8562400000000001</c:v>
                </c:pt>
                <c:pt idx="2072">
                  <c:v>3.8750499999999999</c:v>
                </c:pt>
                <c:pt idx="2073">
                  <c:v>3.85372</c:v>
                </c:pt>
                <c:pt idx="2074">
                  <c:v>3.8336000000000001</c:v>
                </c:pt>
                <c:pt idx="2075">
                  <c:v>3.8336000000000001</c:v>
                </c:pt>
                <c:pt idx="2076">
                  <c:v>3.86632</c:v>
                </c:pt>
                <c:pt idx="2077">
                  <c:v>3.9066999999999998</c:v>
                </c:pt>
                <c:pt idx="2078">
                  <c:v>3.9211499999999999</c:v>
                </c:pt>
                <c:pt idx="2079">
                  <c:v>3.9383900000000001</c:v>
                </c:pt>
                <c:pt idx="2080">
                  <c:v>3.92381</c:v>
                </c:pt>
                <c:pt idx="2081">
                  <c:v>3.9320200000000001</c:v>
                </c:pt>
                <c:pt idx="2082">
                  <c:v>3.9320200000000001</c:v>
                </c:pt>
                <c:pt idx="2083">
                  <c:v>3.93696</c:v>
                </c:pt>
                <c:pt idx="2084">
                  <c:v>3.9259200000000001</c:v>
                </c:pt>
                <c:pt idx="2085">
                  <c:v>3.96563</c:v>
                </c:pt>
                <c:pt idx="2086">
                  <c:v>4.0353000000000003</c:v>
                </c:pt>
                <c:pt idx="2087">
                  <c:v>4.0442999999999998</c:v>
                </c:pt>
                <c:pt idx="2088">
                  <c:v>4.08223</c:v>
                </c:pt>
                <c:pt idx="2089">
                  <c:v>4.1089700000000002</c:v>
                </c:pt>
                <c:pt idx="2090">
                  <c:v>4.1202699999999997</c:v>
                </c:pt>
                <c:pt idx="2091">
                  <c:v>4.1404500000000004</c:v>
                </c:pt>
                <c:pt idx="2092">
                  <c:v>4.1498999999999997</c:v>
                </c:pt>
                <c:pt idx="2093">
                  <c:v>4.2035299999999998</c:v>
                </c:pt>
                <c:pt idx="2094">
                  <c:v>4.2282099999999998</c:v>
                </c:pt>
                <c:pt idx="2095">
                  <c:v>4.2424200000000001</c:v>
                </c:pt>
                <c:pt idx="2096">
                  <c:v>4.2669800000000002</c:v>
                </c:pt>
                <c:pt idx="2097">
                  <c:v>4.2700100000000001</c:v>
                </c:pt>
                <c:pt idx="2098">
                  <c:v>4.2671599999999996</c:v>
                </c:pt>
                <c:pt idx="2099">
                  <c:v>4.2687900000000001</c:v>
                </c:pt>
                <c:pt idx="2100">
                  <c:v>4.2656400000000003</c:v>
                </c:pt>
                <c:pt idx="2101">
                  <c:v>4.2895300000000001</c:v>
                </c:pt>
                <c:pt idx="2102">
                  <c:v>4.2913800000000002</c:v>
                </c:pt>
                <c:pt idx="2103">
                  <c:v>4.3045999999999998</c:v>
                </c:pt>
                <c:pt idx="2104">
                  <c:v>4.3388200000000001</c:v>
                </c:pt>
                <c:pt idx="2105">
                  <c:v>4.3487400000000003</c:v>
                </c:pt>
                <c:pt idx="2106">
                  <c:v>4.3593500000000001</c:v>
                </c:pt>
                <c:pt idx="2107">
                  <c:v>4.3678100000000004</c:v>
                </c:pt>
                <c:pt idx="2108">
                  <c:v>4.3543599999999998</c:v>
                </c:pt>
                <c:pt idx="2109">
                  <c:v>4.3836300000000001</c:v>
                </c:pt>
                <c:pt idx="2110">
                  <c:v>4.3912700000000005</c:v>
                </c:pt>
                <c:pt idx="2111">
                  <c:v>4.3800799999999995</c:v>
                </c:pt>
                <c:pt idx="2112">
                  <c:v>4.3770299999999995</c:v>
                </c:pt>
                <c:pt idx="2113">
                  <c:v>4.41</c:v>
                </c:pt>
                <c:pt idx="2114">
                  <c:v>4.4161400000000004</c:v>
                </c:pt>
                <c:pt idx="2115">
                  <c:v>4.4278300000000002</c:v>
                </c:pt>
                <c:pt idx="2116">
                  <c:v>4.4574300000000004</c:v>
                </c:pt>
                <c:pt idx="2117">
                  <c:v>4.4568899999999996</c:v>
                </c:pt>
                <c:pt idx="2118">
                  <c:v>4.4707499999999998</c:v>
                </c:pt>
                <c:pt idx="2119">
                  <c:v>4.47173</c:v>
                </c:pt>
                <c:pt idx="2120">
                  <c:v>4.4665999999999997</c:v>
                </c:pt>
                <c:pt idx="2121">
                  <c:v>4.46821</c:v>
                </c:pt>
                <c:pt idx="2122">
                  <c:v>4.4735800000000001</c:v>
                </c:pt>
                <c:pt idx="2123">
                  <c:v>4.4776299999999996</c:v>
                </c:pt>
                <c:pt idx="2124">
                  <c:v>4.4859200000000001</c:v>
                </c:pt>
                <c:pt idx="2125">
                  <c:v>4.5175299999999998</c:v>
                </c:pt>
                <c:pt idx="2126">
                  <c:v>4.5243700000000002</c:v>
                </c:pt>
                <c:pt idx="2127">
                  <c:v>4.5387599999999999</c:v>
                </c:pt>
                <c:pt idx="2128">
                  <c:v>4.5400999999999998</c:v>
                </c:pt>
                <c:pt idx="2129">
                  <c:v>4.5275699999999999</c:v>
                </c:pt>
                <c:pt idx="2130">
                  <c:v>4.5280199999999997</c:v>
                </c:pt>
                <c:pt idx="2131">
                  <c:v>4.5226600000000001</c:v>
                </c:pt>
                <c:pt idx="2132">
                  <c:v>4.5231899999999996</c:v>
                </c:pt>
                <c:pt idx="2133">
                  <c:v>4.5161899999999999</c:v>
                </c:pt>
                <c:pt idx="2134">
                  <c:v>4.5053099999999997</c:v>
                </c:pt>
                <c:pt idx="2135">
                  <c:v>4.5144500000000001</c:v>
                </c:pt>
                <c:pt idx="2136">
                  <c:v>4.5333300000000003</c:v>
                </c:pt>
                <c:pt idx="2137">
                  <c:v>4.5253300000000003</c:v>
                </c:pt>
                <c:pt idx="2138">
                  <c:v>4.51572</c:v>
                </c:pt>
                <c:pt idx="2139">
                  <c:v>4.5381099999999996</c:v>
                </c:pt>
                <c:pt idx="2140">
                  <c:v>4.5345399999999998</c:v>
                </c:pt>
                <c:pt idx="2141">
                  <c:v>4.5506200000000003</c:v>
                </c:pt>
                <c:pt idx="2142">
                  <c:v>4.5628799999999998</c:v>
                </c:pt>
                <c:pt idx="2143">
                  <c:v>4.59</c:v>
                </c:pt>
                <c:pt idx="2144">
                  <c:v>4.6040200000000002</c:v>
                </c:pt>
                <c:pt idx="2145">
                  <c:v>4.5894899999999996</c:v>
                </c:pt>
                <c:pt idx="2146">
                  <c:v>4.5735099999999997</c:v>
                </c:pt>
                <c:pt idx="2147">
                  <c:v>4.5545600000000004</c:v>
                </c:pt>
                <c:pt idx="2148">
                  <c:v>4.5767499999999997</c:v>
                </c:pt>
                <c:pt idx="2149">
                  <c:v>4.5660800000000004</c:v>
                </c:pt>
                <c:pt idx="2150">
                  <c:v>4.5523800000000003</c:v>
                </c:pt>
                <c:pt idx="2151">
                  <c:v>4.5531500000000005</c:v>
                </c:pt>
                <c:pt idx="2152">
                  <c:v>4.5824100000000003</c:v>
                </c:pt>
                <c:pt idx="2153">
                  <c:v>4.5975900000000003</c:v>
                </c:pt>
                <c:pt idx="2154">
                  <c:v>4.58725</c:v>
                </c:pt>
                <c:pt idx="2155">
                  <c:v>4.6032500000000001</c:v>
                </c:pt>
                <c:pt idx="2156">
                  <c:v>4.61334</c:v>
                </c:pt>
                <c:pt idx="2157">
                  <c:v>4.61972</c:v>
                </c:pt>
                <c:pt idx="2158">
                  <c:v>4.6220699999999999</c:v>
                </c:pt>
                <c:pt idx="2159">
                  <c:v>4.6365800000000004</c:v>
                </c:pt>
                <c:pt idx="2160">
                  <c:v>4.6425999999999998</c:v>
                </c:pt>
                <c:pt idx="2161">
                  <c:v>4.6449300000000004</c:v>
                </c:pt>
                <c:pt idx="2162">
                  <c:v>4.6399999999999997</c:v>
                </c:pt>
                <c:pt idx="2163">
                  <c:v>4.6479600000000003</c:v>
                </c:pt>
                <c:pt idx="2164">
                  <c:v>4.6399100000000004</c:v>
                </c:pt>
                <c:pt idx="2165">
                  <c:v>4.6479900000000001</c:v>
                </c:pt>
                <c:pt idx="2166">
                  <c:v>4.67136</c:v>
                </c:pt>
                <c:pt idx="2167">
                  <c:v>4.6791900000000002</c:v>
                </c:pt>
                <c:pt idx="2168">
                  <c:v>4.6989200000000002</c:v>
                </c:pt>
                <c:pt idx="2169">
                  <c:v>4.7103099999999998</c:v>
                </c:pt>
                <c:pt idx="2170">
                  <c:v>4.7082699999999997</c:v>
                </c:pt>
                <c:pt idx="2171">
                  <c:v>4.7084599999999996</c:v>
                </c:pt>
                <c:pt idx="2172">
                  <c:v>4.72</c:v>
                </c:pt>
                <c:pt idx="2173">
                  <c:v>4.7290700000000001</c:v>
                </c:pt>
                <c:pt idx="2174">
                  <c:v>4.7516400000000001</c:v>
                </c:pt>
                <c:pt idx="2175">
                  <c:v>4.7478300000000004</c:v>
                </c:pt>
                <c:pt idx="2176">
                  <c:v>4.7564799999999998</c:v>
                </c:pt>
                <c:pt idx="2177">
                  <c:v>4.7734899999999998</c:v>
                </c:pt>
                <c:pt idx="2178">
                  <c:v>4.7866400000000002</c:v>
                </c:pt>
                <c:pt idx="2179">
                  <c:v>4.7816900000000002</c:v>
                </c:pt>
                <c:pt idx="2180">
                  <c:v>4.7416099999999997</c:v>
                </c:pt>
                <c:pt idx="2181">
                  <c:v>4.7532300000000003</c:v>
                </c:pt>
                <c:pt idx="2182">
                  <c:v>4.7507599999999996</c:v>
                </c:pt>
                <c:pt idx="2183">
                  <c:v>4.7327500000000002</c:v>
                </c:pt>
                <c:pt idx="2184">
                  <c:v>4.7405299999999997</c:v>
                </c:pt>
                <c:pt idx="2185">
                  <c:v>4.7406199999999998</c:v>
                </c:pt>
                <c:pt idx="2186">
                  <c:v>4.7542</c:v>
                </c:pt>
                <c:pt idx="2187">
                  <c:v>4.7434700000000003</c:v>
                </c:pt>
                <c:pt idx="2188">
                  <c:v>4.7520499999999997</c:v>
                </c:pt>
                <c:pt idx="2189">
                  <c:v>4.7541799999999999</c:v>
                </c:pt>
                <c:pt idx="2190">
                  <c:v>4.7551699999999997</c:v>
                </c:pt>
                <c:pt idx="2191">
                  <c:v>4.7661600000000002</c:v>
                </c:pt>
                <c:pt idx="2192">
                  <c:v>4.7715100000000001</c:v>
                </c:pt>
                <c:pt idx="2193">
                  <c:v>4.7531600000000003</c:v>
                </c:pt>
                <c:pt idx="2194">
                  <c:v>4.7804900000000004</c:v>
                </c:pt>
                <c:pt idx="2195">
                  <c:v>4.7729299999999997</c:v>
                </c:pt>
                <c:pt idx="2196">
                  <c:v>4.7556200000000004</c:v>
                </c:pt>
                <c:pt idx="2197">
                  <c:v>4.7690400000000004</c:v>
                </c:pt>
                <c:pt idx="2198">
                  <c:v>4.7753399999999999</c:v>
                </c:pt>
                <c:pt idx="2199">
                  <c:v>4.7732400000000004</c:v>
                </c:pt>
                <c:pt idx="2200">
                  <c:v>4.78545</c:v>
                </c:pt>
                <c:pt idx="2201">
                  <c:v>4.8061499999999997</c:v>
                </c:pt>
                <c:pt idx="2202">
                  <c:v>4.8297499999999998</c:v>
                </c:pt>
                <c:pt idx="2203">
                  <c:v>4.8277000000000001</c:v>
                </c:pt>
                <c:pt idx="2204">
                  <c:v>4.8225499999999997</c:v>
                </c:pt>
                <c:pt idx="2205">
                  <c:v>4.8056700000000001</c:v>
                </c:pt>
                <c:pt idx="2206">
                  <c:v>4.8399700000000001</c:v>
                </c:pt>
                <c:pt idx="2207">
                  <c:v>4.8462300000000003</c:v>
                </c:pt>
                <c:pt idx="2208">
                  <c:v>4.8380000000000001</c:v>
                </c:pt>
                <c:pt idx="2209">
                  <c:v>4.8383500000000002</c:v>
                </c:pt>
                <c:pt idx="2210">
                  <c:v>4.8535199999999996</c:v>
                </c:pt>
                <c:pt idx="2211">
                  <c:v>4.9056199999999999</c:v>
                </c:pt>
                <c:pt idx="2212">
                  <c:v>4.9298700000000002</c:v>
                </c:pt>
                <c:pt idx="2213">
                  <c:v>4.9610700000000003</c:v>
                </c:pt>
                <c:pt idx="2214">
                  <c:v>4.9418899999999999</c:v>
                </c:pt>
                <c:pt idx="2215">
                  <c:v>4.9340999999999999</c:v>
                </c:pt>
                <c:pt idx="2216">
                  <c:v>4.9333799999999997</c:v>
                </c:pt>
                <c:pt idx="2217">
                  <c:v>4.9656599999999997</c:v>
                </c:pt>
                <c:pt idx="2218">
                  <c:v>4.9727300000000003</c:v>
                </c:pt>
                <c:pt idx="2219">
                  <c:v>4.9297300000000002</c:v>
                </c:pt>
                <c:pt idx="2220">
                  <c:v>4.9218599999999997</c:v>
                </c:pt>
                <c:pt idx="2221">
                  <c:v>4.9192900000000002</c:v>
                </c:pt>
                <c:pt idx="2222">
                  <c:v>4.9299800000000005</c:v>
                </c:pt>
                <c:pt idx="2223">
                  <c:v>4.9447099999999997</c:v>
                </c:pt>
                <c:pt idx="2224">
                  <c:v>4.96509</c:v>
                </c:pt>
                <c:pt idx="2225">
                  <c:v>4.9649599999999996</c:v>
                </c:pt>
                <c:pt idx="2226">
                  <c:v>4.9686500000000002</c:v>
                </c:pt>
                <c:pt idx="2227">
                  <c:v>4.9905499999999998</c:v>
                </c:pt>
                <c:pt idx="2228">
                  <c:v>5.02163</c:v>
                </c:pt>
                <c:pt idx="2229">
                  <c:v>5.0023600000000004</c:v>
                </c:pt>
                <c:pt idx="2230">
                  <c:v>4.9929500000000004</c:v>
                </c:pt>
                <c:pt idx="2231">
                  <c:v>4.98475</c:v>
                </c:pt>
                <c:pt idx="2232">
                  <c:v>4.9927399999999995</c:v>
                </c:pt>
                <c:pt idx="2233">
                  <c:v>5.0218800000000003</c:v>
                </c:pt>
                <c:pt idx="2234">
                  <c:v>5.0060599999999997</c:v>
                </c:pt>
                <c:pt idx="2235">
                  <c:v>5.0082599999999999</c:v>
                </c:pt>
                <c:pt idx="2236">
                  <c:v>4.9743199999999996</c:v>
                </c:pt>
                <c:pt idx="2237">
                  <c:v>4.9919200000000004</c:v>
                </c:pt>
                <c:pt idx="2238">
                  <c:v>4.99993</c:v>
                </c:pt>
                <c:pt idx="2239">
                  <c:v>5.0082800000000001</c:v>
                </c:pt>
                <c:pt idx="2240">
                  <c:v>5.0129799999999998</c:v>
                </c:pt>
                <c:pt idx="2241">
                  <c:v>4.9872899999999998</c:v>
                </c:pt>
                <c:pt idx="2242">
                  <c:v>5.0050800000000004</c:v>
                </c:pt>
                <c:pt idx="2243">
                  <c:v>4.9841800000000003</c:v>
                </c:pt>
                <c:pt idx="2244">
                  <c:v>4.97506</c:v>
                </c:pt>
                <c:pt idx="2245">
                  <c:v>4.9651199999999998</c:v>
                </c:pt>
                <c:pt idx="2246">
                  <c:v>4.9885099999999998</c:v>
                </c:pt>
                <c:pt idx="2247">
                  <c:v>5.00258</c:v>
                </c:pt>
                <c:pt idx="2248">
                  <c:v>4.98834</c:v>
                </c:pt>
                <c:pt idx="2249">
                  <c:v>4.9677600000000002</c:v>
                </c:pt>
                <c:pt idx="2250">
                  <c:v>4.9889299999999999</c:v>
                </c:pt>
                <c:pt idx="2251">
                  <c:v>5.0040199999999997</c:v>
                </c:pt>
                <c:pt idx="2252">
                  <c:v>4.9816399999999996</c:v>
                </c:pt>
                <c:pt idx="2253">
                  <c:v>4.9884199999999996</c:v>
                </c:pt>
                <c:pt idx="2254">
                  <c:v>4.99</c:v>
                </c:pt>
                <c:pt idx="2255">
                  <c:v>4.9815100000000001</c:v>
                </c:pt>
                <c:pt idx="2256">
                  <c:v>4.9919599999999997</c:v>
                </c:pt>
                <c:pt idx="2257">
                  <c:v>4.9773100000000001</c:v>
                </c:pt>
                <c:pt idx="2258">
                  <c:v>4.9599700000000002</c:v>
                </c:pt>
                <c:pt idx="2259">
                  <c:v>4.9508099999999997</c:v>
                </c:pt>
                <c:pt idx="2260">
                  <c:v>4.9452400000000001</c:v>
                </c:pt>
                <c:pt idx="2261">
                  <c:v>4.9234799999999996</c:v>
                </c:pt>
                <c:pt idx="2262">
                  <c:v>4.9301000000000004</c:v>
                </c:pt>
                <c:pt idx="2263">
                  <c:v>4.9065300000000001</c:v>
                </c:pt>
                <c:pt idx="2264">
                  <c:v>4.8765299999999998</c:v>
                </c:pt>
                <c:pt idx="2265">
                  <c:v>4.8678299999999997</c:v>
                </c:pt>
                <c:pt idx="2266">
                  <c:v>4.8398700000000003</c:v>
                </c:pt>
                <c:pt idx="2267">
                  <c:v>4.8467400000000005</c:v>
                </c:pt>
                <c:pt idx="2268">
                  <c:v>4.8295200000000005</c:v>
                </c:pt>
                <c:pt idx="2269">
                  <c:v>4.8239599999999996</c:v>
                </c:pt>
                <c:pt idx="2270">
                  <c:v>4.8458899999999998</c:v>
                </c:pt>
                <c:pt idx="2271">
                  <c:v>4.8554199999999996</c:v>
                </c:pt>
                <c:pt idx="2272">
                  <c:v>4.8466100000000001</c:v>
                </c:pt>
                <c:pt idx="2273">
                  <c:v>4.8368700000000002</c:v>
                </c:pt>
                <c:pt idx="2274">
                  <c:v>4.8254400000000004</c:v>
                </c:pt>
                <c:pt idx="2275">
                  <c:v>4.8106799999999996</c:v>
                </c:pt>
                <c:pt idx="2276">
                  <c:v>4.8197400000000004</c:v>
                </c:pt>
                <c:pt idx="2277">
                  <c:v>4.8015999999999996</c:v>
                </c:pt>
                <c:pt idx="2278">
                  <c:v>4.7954499999999998</c:v>
                </c:pt>
                <c:pt idx="2279">
                  <c:v>4.7785900000000003</c:v>
                </c:pt>
                <c:pt idx="2280">
                  <c:v>4.77501</c:v>
                </c:pt>
                <c:pt idx="2281">
                  <c:v>4.7935600000000003</c:v>
                </c:pt>
                <c:pt idx="2282">
                  <c:v>4.7974100000000002</c:v>
                </c:pt>
                <c:pt idx="2283">
                  <c:v>4.8158500000000002</c:v>
                </c:pt>
                <c:pt idx="2284">
                  <c:v>4.8156099999999995</c:v>
                </c:pt>
                <c:pt idx="2285">
                  <c:v>4.8398300000000001</c:v>
                </c:pt>
                <c:pt idx="2286">
                  <c:v>4.8580399999999999</c:v>
                </c:pt>
                <c:pt idx="2287">
                  <c:v>4.8650700000000002</c:v>
                </c:pt>
                <c:pt idx="2288">
                  <c:v>4.9014299999999995</c:v>
                </c:pt>
                <c:pt idx="2289">
                  <c:v>4.9258600000000001</c:v>
                </c:pt>
                <c:pt idx="2290">
                  <c:v>4.9555600000000002</c:v>
                </c:pt>
                <c:pt idx="2291">
                  <c:v>4.96509</c:v>
                </c:pt>
                <c:pt idx="2292">
                  <c:v>4.9721200000000003</c:v>
                </c:pt>
                <c:pt idx="2293">
                  <c:v>4.9897799999999997</c:v>
                </c:pt>
                <c:pt idx="2294">
                  <c:v>4.9931000000000001</c:v>
                </c:pt>
                <c:pt idx="2295">
                  <c:v>5.0013199999999998</c:v>
                </c:pt>
                <c:pt idx="2296">
                  <c:v>4.9925199999999998</c:v>
                </c:pt>
                <c:pt idx="2297">
                  <c:v>5.0114700000000001</c:v>
                </c:pt>
                <c:pt idx="2298">
                  <c:v>5.0247799999999998</c:v>
                </c:pt>
                <c:pt idx="2299">
                  <c:v>5.0199999999999996</c:v>
                </c:pt>
                <c:pt idx="2300">
                  <c:v>5.0229699999999999</c:v>
                </c:pt>
                <c:pt idx="2301">
                  <c:v>5.00732</c:v>
                </c:pt>
                <c:pt idx="2302">
                  <c:v>4.9998899999999997</c:v>
                </c:pt>
                <c:pt idx="2303">
                  <c:v>4.9773899999999998</c:v>
                </c:pt>
                <c:pt idx="2304">
                  <c:v>4.9817799999999997</c:v>
                </c:pt>
                <c:pt idx="2305">
                  <c:v>4.9800300000000002</c:v>
                </c:pt>
                <c:pt idx="2306">
                  <c:v>4.9975500000000004</c:v>
                </c:pt>
                <c:pt idx="2307">
                  <c:v>4.9932699999999999</c:v>
                </c:pt>
                <c:pt idx="2308">
                  <c:v>4.9812599999999998</c:v>
                </c:pt>
                <c:pt idx="2309">
                  <c:v>4.9959199999999999</c:v>
                </c:pt>
                <c:pt idx="2310">
                  <c:v>4.9987399999999997</c:v>
                </c:pt>
                <c:pt idx="2311">
                  <c:v>4.9877000000000002</c:v>
                </c:pt>
                <c:pt idx="2312">
                  <c:v>4.97614</c:v>
                </c:pt>
                <c:pt idx="2313">
                  <c:v>4.9758399999999998</c:v>
                </c:pt>
                <c:pt idx="2314">
                  <c:v>4.9832799999999997</c:v>
                </c:pt>
                <c:pt idx="2315">
                  <c:v>4.9899800000000001</c:v>
                </c:pt>
                <c:pt idx="2316">
                  <c:v>4.9808700000000004</c:v>
                </c:pt>
                <c:pt idx="2317">
                  <c:v>4.96</c:v>
                </c:pt>
                <c:pt idx="2318">
                  <c:v>4.9303799999999995</c:v>
                </c:pt>
                <c:pt idx="2319">
                  <c:v>4.9415300000000002</c:v>
                </c:pt>
                <c:pt idx="2320">
                  <c:v>4.9448299999999996</c:v>
                </c:pt>
                <c:pt idx="2321">
                  <c:v>4.9186699999999997</c:v>
                </c:pt>
                <c:pt idx="2322">
                  <c:v>4.9186300000000003</c:v>
                </c:pt>
                <c:pt idx="2323">
                  <c:v>4.9173299999999998</c:v>
                </c:pt>
                <c:pt idx="2324">
                  <c:v>4.94651</c:v>
                </c:pt>
                <c:pt idx="2325">
                  <c:v>4.9358500000000003</c:v>
                </c:pt>
                <c:pt idx="2326">
                  <c:v>4.9293100000000001</c:v>
                </c:pt>
                <c:pt idx="2327">
                  <c:v>4.9091000000000005</c:v>
                </c:pt>
                <c:pt idx="2328">
                  <c:v>4.8972499999999997</c:v>
                </c:pt>
                <c:pt idx="2329">
                  <c:v>4.9028400000000003</c:v>
                </c:pt>
                <c:pt idx="2330">
                  <c:v>4.8894200000000003</c:v>
                </c:pt>
                <c:pt idx="2331">
                  <c:v>4.8730799999999999</c:v>
                </c:pt>
                <c:pt idx="2332">
                  <c:v>4.8614100000000002</c:v>
                </c:pt>
                <c:pt idx="2333">
                  <c:v>4.8630100000000001</c:v>
                </c:pt>
                <c:pt idx="2334">
                  <c:v>4.8634899999999996</c:v>
                </c:pt>
                <c:pt idx="2335">
                  <c:v>4.8746799999999997</c:v>
                </c:pt>
                <c:pt idx="2336">
                  <c:v>4.8479200000000002</c:v>
                </c:pt>
                <c:pt idx="2337">
                  <c:v>4.8619599999999998</c:v>
                </c:pt>
                <c:pt idx="2338">
                  <c:v>4.8605</c:v>
                </c:pt>
                <c:pt idx="2339">
                  <c:v>4.8806500000000002</c:v>
                </c:pt>
                <c:pt idx="2340">
                  <c:v>4.8773900000000001</c:v>
                </c:pt>
                <c:pt idx="2341">
                  <c:v>4.8956</c:v>
                </c:pt>
                <c:pt idx="2342">
                  <c:v>4.8966599999999998</c:v>
                </c:pt>
                <c:pt idx="2343">
                  <c:v>4.8979200000000001</c:v>
                </c:pt>
                <c:pt idx="2344">
                  <c:v>4.8902700000000001</c:v>
                </c:pt>
                <c:pt idx="2345">
                  <c:v>4.9192099999999996</c:v>
                </c:pt>
                <c:pt idx="2346">
                  <c:v>4.9367099999999997</c:v>
                </c:pt>
                <c:pt idx="2347">
                  <c:v>4.93973</c:v>
                </c:pt>
                <c:pt idx="2348">
                  <c:v>4.9650400000000001</c:v>
                </c:pt>
                <c:pt idx="2349">
                  <c:v>4.9529199999999998</c:v>
                </c:pt>
                <c:pt idx="2350">
                  <c:v>4.9486299999999996</c:v>
                </c:pt>
                <c:pt idx="2351">
                  <c:v>4.9615999999999998</c:v>
                </c:pt>
                <c:pt idx="2352">
                  <c:v>4.9865700000000004</c:v>
                </c:pt>
                <c:pt idx="2353">
                  <c:v>4.9904799999999998</c:v>
                </c:pt>
                <c:pt idx="2354">
                  <c:v>5.0049099999999997</c:v>
                </c:pt>
                <c:pt idx="2355">
                  <c:v>5.0171599999999996</c:v>
                </c:pt>
                <c:pt idx="2356">
                  <c:v>5.0070399999999999</c:v>
                </c:pt>
                <c:pt idx="2357">
                  <c:v>5.00779</c:v>
                </c:pt>
                <c:pt idx="2358">
                  <c:v>5.0138800000000003</c:v>
                </c:pt>
                <c:pt idx="2359">
                  <c:v>5.0248499999999998</c:v>
                </c:pt>
                <c:pt idx="2360">
                  <c:v>5.03226</c:v>
                </c:pt>
                <c:pt idx="2361">
                  <c:v>5.0486800000000001</c:v>
                </c:pt>
                <c:pt idx="2362">
                  <c:v>5.0492800000000004</c:v>
                </c:pt>
                <c:pt idx="2363">
                  <c:v>5.0600899999999998</c:v>
                </c:pt>
                <c:pt idx="2364">
                  <c:v>5.0499000000000001</c:v>
                </c:pt>
                <c:pt idx="2365">
                  <c:v>5.0578399999999997</c:v>
                </c:pt>
                <c:pt idx="2366">
                  <c:v>5.0527899999999999</c:v>
                </c:pt>
                <c:pt idx="2367">
                  <c:v>5.0516500000000004</c:v>
                </c:pt>
                <c:pt idx="2368">
                  <c:v>5.0439600000000002</c:v>
                </c:pt>
                <c:pt idx="2369">
                  <c:v>5.0293599999999996</c:v>
                </c:pt>
                <c:pt idx="2370">
                  <c:v>5.0464799999999999</c:v>
                </c:pt>
                <c:pt idx="2371">
                  <c:v>5.05504</c:v>
                </c:pt>
                <c:pt idx="2372">
                  <c:v>5.0506200000000003</c:v>
                </c:pt>
                <c:pt idx="2373">
                  <c:v>5.0553100000000004</c:v>
                </c:pt>
                <c:pt idx="2374">
                  <c:v>5.0658500000000002</c:v>
                </c:pt>
                <c:pt idx="2375">
                  <c:v>5.0736800000000004</c:v>
                </c:pt>
                <c:pt idx="2376">
                  <c:v>5.0695399999999999</c:v>
                </c:pt>
                <c:pt idx="2377">
                  <c:v>5.0784900000000004</c:v>
                </c:pt>
                <c:pt idx="2378">
                  <c:v>5.0820600000000002</c:v>
                </c:pt>
                <c:pt idx="2379">
                  <c:v>5.0688800000000001</c:v>
                </c:pt>
                <c:pt idx="2380">
                  <c:v>5.0733899999999998</c:v>
                </c:pt>
                <c:pt idx="2381">
                  <c:v>5.0781000000000001</c:v>
                </c:pt>
                <c:pt idx="2382">
                  <c:v>5.07369</c:v>
                </c:pt>
                <c:pt idx="2383">
                  <c:v>5.0754700000000001</c:v>
                </c:pt>
                <c:pt idx="2384">
                  <c:v>5.0771899999999999</c:v>
                </c:pt>
                <c:pt idx="2385">
                  <c:v>5.0881400000000001</c:v>
                </c:pt>
                <c:pt idx="2386">
                  <c:v>5.0842099999999997</c:v>
                </c:pt>
                <c:pt idx="2387">
                  <c:v>5.0743999999999998</c:v>
                </c:pt>
                <c:pt idx="2388">
                  <c:v>5.0274299999999998</c:v>
                </c:pt>
                <c:pt idx="2389">
                  <c:v>5.0542400000000001</c:v>
                </c:pt>
                <c:pt idx="2390">
                  <c:v>5.0516699999999997</c:v>
                </c:pt>
                <c:pt idx="2391">
                  <c:v>5.0155500000000002</c:v>
                </c:pt>
                <c:pt idx="2392">
                  <c:v>5.00786</c:v>
                </c:pt>
                <c:pt idx="2393">
                  <c:v>5.0136599999999998</c:v>
                </c:pt>
                <c:pt idx="2394">
                  <c:v>4.9924600000000003</c:v>
                </c:pt>
                <c:pt idx="2395">
                  <c:v>4.97966</c:v>
                </c:pt>
                <c:pt idx="2396">
                  <c:v>4.9914800000000001</c:v>
                </c:pt>
                <c:pt idx="2397">
                  <c:v>4.98482</c:v>
                </c:pt>
                <c:pt idx="2398">
                  <c:v>4.96136</c:v>
                </c:pt>
                <c:pt idx="2399">
                  <c:v>4.9549399999999997</c:v>
                </c:pt>
                <c:pt idx="2400">
                  <c:v>4.9434500000000003</c:v>
                </c:pt>
                <c:pt idx="2401">
                  <c:v>4.9391400000000001</c:v>
                </c:pt>
                <c:pt idx="2402">
                  <c:v>4.9387499999999998</c:v>
                </c:pt>
                <c:pt idx="2403">
                  <c:v>4.9288100000000004</c:v>
                </c:pt>
                <c:pt idx="2404">
                  <c:v>4.9288100000000004</c:v>
                </c:pt>
                <c:pt idx="2405">
                  <c:v>4.9379</c:v>
                </c:pt>
                <c:pt idx="2406">
                  <c:v>4.9513499999999997</c:v>
                </c:pt>
                <c:pt idx="2407">
                  <c:v>4.9432099999999997</c:v>
                </c:pt>
                <c:pt idx="2408">
                  <c:v>4.9417400000000002</c:v>
                </c:pt>
                <c:pt idx="2409">
                  <c:v>4.9457300000000002</c:v>
                </c:pt>
                <c:pt idx="2410">
                  <c:v>4.9389000000000003</c:v>
                </c:pt>
                <c:pt idx="2411">
                  <c:v>4.9371799999999997</c:v>
                </c:pt>
                <c:pt idx="2412">
                  <c:v>4.9318999999999997</c:v>
                </c:pt>
                <c:pt idx="2413">
                  <c:v>4.9359599999999997</c:v>
                </c:pt>
                <c:pt idx="2414">
                  <c:v>4.9370200000000004</c:v>
                </c:pt>
                <c:pt idx="2415">
                  <c:v>4.9266899999999998</c:v>
                </c:pt>
                <c:pt idx="2416">
                  <c:v>4.9367700000000001</c:v>
                </c:pt>
                <c:pt idx="2417">
                  <c:v>4.9230999999999998</c:v>
                </c:pt>
                <c:pt idx="2418">
                  <c:v>4.9229900000000004</c:v>
                </c:pt>
                <c:pt idx="2419">
                  <c:v>4.9287999999999998</c:v>
                </c:pt>
                <c:pt idx="2420">
                  <c:v>4.9256700000000002</c:v>
                </c:pt>
                <c:pt idx="2421">
                  <c:v>4.9170800000000003</c:v>
                </c:pt>
                <c:pt idx="2422">
                  <c:v>4.9124299999999996</c:v>
                </c:pt>
                <c:pt idx="2423">
                  <c:v>4.9022399999999999</c:v>
                </c:pt>
                <c:pt idx="2424">
                  <c:v>4.8925200000000002</c:v>
                </c:pt>
                <c:pt idx="2425">
                  <c:v>4.8883900000000002</c:v>
                </c:pt>
                <c:pt idx="2426">
                  <c:v>4.88605</c:v>
                </c:pt>
                <c:pt idx="2427">
                  <c:v>4.8878399999999997</c:v>
                </c:pt>
                <c:pt idx="2428">
                  <c:v>4.8918600000000003</c:v>
                </c:pt>
                <c:pt idx="2429">
                  <c:v>4.8746299999999998</c:v>
                </c:pt>
                <c:pt idx="2430">
                  <c:v>4.8683699999999996</c:v>
                </c:pt>
                <c:pt idx="2431">
                  <c:v>4.8569500000000003</c:v>
                </c:pt>
                <c:pt idx="2432">
                  <c:v>4.8230000000000004</c:v>
                </c:pt>
                <c:pt idx="2433">
                  <c:v>4.79033</c:v>
                </c:pt>
                <c:pt idx="2434">
                  <c:v>4.79542</c:v>
                </c:pt>
                <c:pt idx="2435">
                  <c:v>4.8048500000000001</c:v>
                </c:pt>
                <c:pt idx="2436">
                  <c:v>4.8062699999999996</c:v>
                </c:pt>
                <c:pt idx="2437">
                  <c:v>4.7966699999999998</c:v>
                </c:pt>
                <c:pt idx="2438">
                  <c:v>4.7909100000000002</c:v>
                </c:pt>
                <c:pt idx="2439">
                  <c:v>4.7623300000000004</c:v>
                </c:pt>
                <c:pt idx="2440">
                  <c:v>4.7499500000000001</c:v>
                </c:pt>
                <c:pt idx="2441">
                  <c:v>4.7538200000000002</c:v>
                </c:pt>
                <c:pt idx="2442">
                  <c:v>4.7351600000000005</c:v>
                </c:pt>
                <c:pt idx="2443">
                  <c:v>4.68893</c:v>
                </c:pt>
                <c:pt idx="2444">
                  <c:v>4.6211599999999997</c:v>
                </c:pt>
                <c:pt idx="2445">
                  <c:v>4.67774</c:v>
                </c:pt>
                <c:pt idx="2446">
                  <c:v>4.7105499999999996</c:v>
                </c:pt>
                <c:pt idx="2447">
                  <c:v>4.7359400000000003</c:v>
                </c:pt>
                <c:pt idx="2448">
                  <c:v>4.75298</c:v>
                </c:pt>
                <c:pt idx="2449">
                  <c:v>4.76884</c:v>
                </c:pt>
                <c:pt idx="2450">
                  <c:v>4.8339600000000003</c:v>
                </c:pt>
                <c:pt idx="2451">
                  <c:v>4.7570899999999998</c:v>
                </c:pt>
                <c:pt idx="2452">
                  <c:v>4.7557999999999998</c:v>
                </c:pt>
                <c:pt idx="2453">
                  <c:v>4.7388399999999997</c:v>
                </c:pt>
                <c:pt idx="2454">
                  <c:v>4.7150600000000003</c:v>
                </c:pt>
                <c:pt idx="2455">
                  <c:v>4.6590600000000002</c:v>
                </c:pt>
                <c:pt idx="2456">
                  <c:v>4.70878</c:v>
                </c:pt>
                <c:pt idx="2457">
                  <c:v>4.6836599999999997</c:v>
                </c:pt>
                <c:pt idx="2458">
                  <c:v>4.6990300000000005</c:v>
                </c:pt>
                <c:pt idx="2459">
                  <c:v>4.67448</c:v>
                </c:pt>
                <c:pt idx="2460">
                  <c:v>4.6868100000000004</c:v>
                </c:pt>
                <c:pt idx="2461">
                  <c:v>4.6603300000000001</c:v>
                </c:pt>
                <c:pt idx="2462">
                  <c:v>4.6396800000000002</c:v>
                </c:pt>
                <c:pt idx="2463">
                  <c:v>4.6501000000000001</c:v>
                </c:pt>
                <c:pt idx="2464">
                  <c:v>4.5673000000000004</c:v>
                </c:pt>
                <c:pt idx="2465">
                  <c:v>4.5737199999999998</c:v>
                </c:pt>
                <c:pt idx="2466">
                  <c:v>4.5135699999999996</c:v>
                </c:pt>
                <c:pt idx="2467">
                  <c:v>4.5162100000000001</c:v>
                </c:pt>
                <c:pt idx="2468">
                  <c:v>4.5543199999999997</c:v>
                </c:pt>
                <c:pt idx="2469">
                  <c:v>4.5882100000000001</c:v>
                </c:pt>
                <c:pt idx="2470">
                  <c:v>4.5774299999999997</c:v>
                </c:pt>
                <c:pt idx="2471">
                  <c:v>4.5990099999999998</c:v>
                </c:pt>
                <c:pt idx="2472">
                  <c:v>4.6480199999999998</c:v>
                </c:pt>
                <c:pt idx="2473">
                  <c:v>4.6573900000000004</c:v>
                </c:pt>
                <c:pt idx="2474">
                  <c:v>4.6469800000000001</c:v>
                </c:pt>
                <c:pt idx="2475">
                  <c:v>4.6656700000000004</c:v>
                </c:pt>
                <c:pt idx="2476">
                  <c:v>4.7152700000000003</c:v>
                </c:pt>
                <c:pt idx="2477">
                  <c:v>4.7799800000000001</c:v>
                </c:pt>
                <c:pt idx="2478">
                  <c:v>4.7926000000000002</c:v>
                </c:pt>
                <c:pt idx="2479">
                  <c:v>4.7979500000000002</c:v>
                </c:pt>
                <c:pt idx="2480">
                  <c:v>4.8092600000000001</c:v>
                </c:pt>
                <c:pt idx="2481">
                  <c:v>4.8041099999999997</c:v>
                </c:pt>
                <c:pt idx="2482">
                  <c:v>4.7914099999999999</c:v>
                </c:pt>
                <c:pt idx="2483">
                  <c:v>4.7944899999999997</c:v>
                </c:pt>
                <c:pt idx="2484">
                  <c:v>4.8199100000000001</c:v>
                </c:pt>
                <c:pt idx="2485">
                  <c:v>4.8382800000000001</c:v>
                </c:pt>
                <c:pt idx="2486">
                  <c:v>4.8422299999999998</c:v>
                </c:pt>
                <c:pt idx="2487">
                  <c:v>4.8365099999999996</c:v>
                </c:pt>
                <c:pt idx="2488">
                  <c:v>4.83833</c:v>
                </c:pt>
                <c:pt idx="2489">
                  <c:v>4.8423999999999996</c:v>
                </c:pt>
                <c:pt idx="2490">
                  <c:v>4.8554000000000004</c:v>
                </c:pt>
                <c:pt idx="2491">
                  <c:v>4.8595199999999998</c:v>
                </c:pt>
                <c:pt idx="2492">
                  <c:v>4.8752700000000004</c:v>
                </c:pt>
                <c:pt idx="2493">
                  <c:v>4.8698300000000003</c:v>
                </c:pt>
                <c:pt idx="2494">
                  <c:v>4.8656899999999998</c:v>
                </c:pt>
                <c:pt idx="2495">
                  <c:v>4.8198800000000004</c:v>
                </c:pt>
                <c:pt idx="2496">
                  <c:v>4.7699999999999996</c:v>
                </c:pt>
                <c:pt idx="2497">
                  <c:v>4.8027600000000001</c:v>
                </c:pt>
                <c:pt idx="2498">
                  <c:v>4.8014900000000003</c:v>
                </c:pt>
                <c:pt idx="2499">
                  <c:v>4.76</c:v>
                </c:pt>
                <c:pt idx="2500">
                  <c:v>4.7665199999999999</c:v>
                </c:pt>
                <c:pt idx="2501">
                  <c:v>4.7278099999999998</c:v>
                </c:pt>
                <c:pt idx="2502">
                  <c:v>4.75624</c:v>
                </c:pt>
                <c:pt idx="2503">
                  <c:v>4.8045900000000001</c:v>
                </c:pt>
                <c:pt idx="2504">
                  <c:v>4.83</c:v>
                </c:pt>
                <c:pt idx="2505">
                  <c:v>4.6899999999999995</c:v>
                </c:pt>
                <c:pt idx="2506">
                  <c:v>4.5205900000000003</c:v>
                </c:pt>
                <c:pt idx="2507">
                  <c:v>4.5880900000000002</c:v>
                </c:pt>
                <c:pt idx="2508">
                  <c:v>4.4749100000000004</c:v>
                </c:pt>
                <c:pt idx="2509">
                  <c:v>4.0385099999999996</c:v>
                </c:pt>
                <c:pt idx="2510">
                  <c:v>3.75</c:v>
                </c:pt>
                <c:pt idx="2511">
                  <c:v>3.7280899999999999</c:v>
                </c:pt>
                <c:pt idx="2512">
                  <c:v>3.07</c:v>
                </c:pt>
                <c:pt idx="2513">
                  <c:v>3.34</c:v>
                </c:pt>
                <c:pt idx="2514">
                  <c:v>3.3965399999999999</c:v>
                </c:pt>
                <c:pt idx="2515">
                  <c:v>3.7315100000000001</c:v>
                </c:pt>
                <c:pt idx="2516">
                  <c:v>4.0469999999999997</c:v>
                </c:pt>
                <c:pt idx="2517">
                  <c:v>4.3499999999999996</c:v>
                </c:pt>
                <c:pt idx="2518">
                  <c:v>4.06175</c:v>
                </c:pt>
                <c:pt idx="2519">
                  <c:v>3.9007899999999998</c:v>
                </c:pt>
                <c:pt idx="2520">
                  <c:v>3.7780399999999998</c:v>
                </c:pt>
                <c:pt idx="2521">
                  <c:v>3.9396599999999999</c:v>
                </c:pt>
                <c:pt idx="2522">
                  <c:v>3.9422000000000001</c:v>
                </c:pt>
                <c:pt idx="2523">
                  <c:v>4.2886100000000003</c:v>
                </c:pt>
                <c:pt idx="2524">
                  <c:v>4.2122999999999999</c:v>
                </c:pt>
                <c:pt idx="2525">
                  <c:v>4.1631999999999998</c:v>
                </c:pt>
                <c:pt idx="2526">
                  <c:v>3.9403000000000001</c:v>
                </c:pt>
                <c:pt idx="2527">
                  <c:v>3.8888600000000002</c:v>
                </c:pt>
                <c:pt idx="2528">
                  <c:v>4.0112699999999997</c:v>
                </c:pt>
                <c:pt idx="2529">
                  <c:v>3.93</c:v>
                </c:pt>
                <c:pt idx="2530">
                  <c:v>3.9955500000000002</c:v>
                </c:pt>
                <c:pt idx="2531">
                  <c:v>3.9443999999999999</c:v>
                </c:pt>
                <c:pt idx="2532">
                  <c:v>4.02834</c:v>
                </c:pt>
                <c:pt idx="2533">
                  <c:v>3.8660399999999999</c:v>
                </c:pt>
                <c:pt idx="2534">
                  <c:v>3.82382</c:v>
                </c:pt>
                <c:pt idx="2535">
                  <c:v>3.7273700000000001</c:v>
                </c:pt>
                <c:pt idx="2536">
                  <c:v>3.7044999999999999</c:v>
                </c:pt>
                <c:pt idx="2537">
                  <c:v>3.74</c:v>
                </c:pt>
                <c:pt idx="2538">
                  <c:v>3.6914899999999999</c:v>
                </c:pt>
                <c:pt idx="2539">
                  <c:v>3.65</c:v>
                </c:pt>
                <c:pt idx="2540">
                  <c:v>3.6387700000000001</c:v>
                </c:pt>
                <c:pt idx="2541">
                  <c:v>3.7435399999999999</c:v>
                </c:pt>
                <c:pt idx="2542">
                  <c:v>3.8237199999999998</c:v>
                </c:pt>
                <c:pt idx="2543">
                  <c:v>3.8763800000000002</c:v>
                </c:pt>
                <c:pt idx="2544">
                  <c:v>3.87954</c:v>
                </c:pt>
                <c:pt idx="2545">
                  <c:v>3.87384</c:v>
                </c:pt>
                <c:pt idx="2546">
                  <c:v>3.9191199999999999</c:v>
                </c:pt>
                <c:pt idx="2547">
                  <c:v>3.9229799999999999</c:v>
                </c:pt>
                <c:pt idx="2548">
                  <c:v>3.9565000000000001</c:v>
                </c:pt>
                <c:pt idx="2549">
                  <c:v>3.9666000000000001</c:v>
                </c:pt>
                <c:pt idx="2550">
                  <c:v>4.0311899999999996</c:v>
                </c:pt>
                <c:pt idx="2551">
                  <c:v>4.1280599999999996</c:v>
                </c:pt>
                <c:pt idx="2552">
                  <c:v>4.2040499999999996</c:v>
                </c:pt>
                <c:pt idx="2553">
                  <c:v>4.1592099999999999</c:v>
                </c:pt>
                <c:pt idx="2554">
                  <c:v>3.9366500000000002</c:v>
                </c:pt>
                <c:pt idx="2555">
                  <c:v>3.78491</c:v>
                </c:pt>
                <c:pt idx="2556">
                  <c:v>3.7826300000000002</c:v>
                </c:pt>
                <c:pt idx="2557">
                  <c:v>3.8792499999999999</c:v>
                </c:pt>
                <c:pt idx="2558">
                  <c:v>3.87277</c:v>
                </c:pt>
                <c:pt idx="2559">
                  <c:v>3.7823799999999999</c:v>
                </c:pt>
                <c:pt idx="2560">
                  <c:v>3.8486199999999999</c:v>
                </c:pt>
                <c:pt idx="2561">
                  <c:v>3.8832599999999999</c:v>
                </c:pt>
                <c:pt idx="2562">
                  <c:v>3.89757</c:v>
                </c:pt>
                <c:pt idx="2563">
                  <c:v>3.8580999999999999</c:v>
                </c:pt>
                <c:pt idx="2564">
                  <c:v>3.83527</c:v>
                </c:pt>
                <c:pt idx="2565">
                  <c:v>3.7270099999999999</c:v>
                </c:pt>
                <c:pt idx="2566">
                  <c:v>3.5510600000000001</c:v>
                </c:pt>
                <c:pt idx="2567">
                  <c:v>3.6499100000000002</c:v>
                </c:pt>
                <c:pt idx="2568">
                  <c:v>3.6413099999999998</c:v>
                </c:pt>
                <c:pt idx="2569">
                  <c:v>3.35806</c:v>
                </c:pt>
                <c:pt idx="2570">
                  <c:v>3.33202</c:v>
                </c:pt>
                <c:pt idx="2571">
                  <c:v>3.20573</c:v>
                </c:pt>
                <c:pt idx="2572">
                  <c:v>3.2142499999999998</c:v>
                </c:pt>
                <c:pt idx="2573">
                  <c:v>3.2963300000000002</c:v>
                </c:pt>
                <c:pt idx="2574">
                  <c:v>3.23881</c:v>
                </c:pt>
                <c:pt idx="2575">
                  <c:v>3.1346600000000002</c:v>
                </c:pt>
                <c:pt idx="2576">
                  <c:v>3.23508</c:v>
                </c:pt>
                <c:pt idx="2577">
                  <c:v>3.1770299999999998</c:v>
                </c:pt>
                <c:pt idx="2578">
                  <c:v>3.0419399999999999</c:v>
                </c:pt>
                <c:pt idx="2579">
                  <c:v>2.8918400000000002</c:v>
                </c:pt>
                <c:pt idx="2580">
                  <c:v>2.8953100000000003</c:v>
                </c:pt>
                <c:pt idx="2581">
                  <c:v>2.9995699999999998</c:v>
                </c:pt>
                <c:pt idx="2582">
                  <c:v>2.9180899999999999</c:v>
                </c:pt>
                <c:pt idx="2583">
                  <c:v>2.9497100000000001</c:v>
                </c:pt>
                <c:pt idx="2584">
                  <c:v>2.91066</c:v>
                </c:pt>
                <c:pt idx="2585">
                  <c:v>2.8647299999999998</c:v>
                </c:pt>
                <c:pt idx="2586">
                  <c:v>3.0360399999999998</c:v>
                </c:pt>
                <c:pt idx="2587">
                  <c:v>2.9231699999999998</c:v>
                </c:pt>
                <c:pt idx="2588">
                  <c:v>2.9702999999999999</c:v>
                </c:pt>
                <c:pt idx="2589">
                  <c:v>2.98786</c:v>
                </c:pt>
                <c:pt idx="2590">
                  <c:v>2.9766300000000001</c:v>
                </c:pt>
                <c:pt idx="2591">
                  <c:v>2.9836299999999998</c:v>
                </c:pt>
                <c:pt idx="2592">
                  <c:v>2.9579800000000001</c:v>
                </c:pt>
                <c:pt idx="2593">
                  <c:v>2.8156300000000001</c:v>
                </c:pt>
                <c:pt idx="2594">
                  <c:v>2.8</c:v>
                </c:pt>
                <c:pt idx="2595">
                  <c:v>2.7967399999999998</c:v>
                </c:pt>
                <c:pt idx="2596">
                  <c:v>2.8164699999999998</c:v>
                </c:pt>
                <c:pt idx="2597">
                  <c:v>2.94</c:v>
                </c:pt>
                <c:pt idx="2598">
                  <c:v>2.9225699999999999</c:v>
                </c:pt>
                <c:pt idx="2599">
                  <c:v>2.7856399999999999</c:v>
                </c:pt>
                <c:pt idx="2600">
                  <c:v>2.8454199999999998</c:v>
                </c:pt>
                <c:pt idx="2601">
                  <c:v>2.9258899999999999</c:v>
                </c:pt>
                <c:pt idx="2602">
                  <c:v>3.21143</c:v>
                </c:pt>
                <c:pt idx="2603">
                  <c:v>3.2140300000000002</c:v>
                </c:pt>
                <c:pt idx="2604">
                  <c:v>3.2036699999999998</c:v>
                </c:pt>
                <c:pt idx="2605">
                  <c:v>3.0144899999999999</c:v>
                </c:pt>
                <c:pt idx="2606">
                  <c:v>3.0776400000000002</c:v>
                </c:pt>
                <c:pt idx="2607">
                  <c:v>3.1589900000000002</c:v>
                </c:pt>
                <c:pt idx="2608">
                  <c:v>3.16256</c:v>
                </c:pt>
                <c:pt idx="2609">
                  <c:v>3.1436700000000002</c:v>
                </c:pt>
                <c:pt idx="2610">
                  <c:v>3.14141</c:v>
                </c:pt>
                <c:pt idx="2611">
                  <c:v>3.1229900000000002</c:v>
                </c:pt>
                <c:pt idx="2612">
                  <c:v>3.1801699999999999</c:v>
                </c:pt>
                <c:pt idx="2613">
                  <c:v>3.15</c:v>
                </c:pt>
                <c:pt idx="2614">
                  <c:v>3.16</c:v>
                </c:pt>
                <c:pt idx="2615">
                  <c:v>3.1648399999999999</c:v>
                </c:pt>
                <c:pt idx="2616">
                  <c:v>3.0478999999999998</c:v>
                </c:pt>
                <c:pt idx="2617">
                  <c:v>3.0887000000000002</c:v>
                </c:pt>
                <c:pt idx="2618">
                  <c:v>3.0725899999999999</c:v>
                </c:pt>
                <c:pt idx="2619">
                  <c:v>3.05</c:v>
                </c:pt>
                <c:pt idx="2620">
                  <c:v>2.95051</c:v>
                </c:pt>
                <c:pt idx="2621">
                  <c:v>2.7999200000000002</c:v>
                </c:pt>
                <c:pt idx="2622">
                  <c:v>2.7</c:v>
                </c:pt>
                <c:pt idx="2623">
                  <c:v>2.2377799999999999</c:v>
                </c:pt>
                <c:pt idx="2624">
                  <c:v>2.1230899999999999</c:v>
                </c:pt>
                <c:pt idx="2625">
                  <c:v>2.3097799999999999</c:v>
                </c:pt>
                <c:pt idx="2626">
                  <c:v>2.1949100000000001</c:v>
                </c:pt>
                <c:pt idx="2627">
                  <c:v>2.2090200000000002</c:v>
                </c:pt>
                <c:pt idx="2628">
                  <c:v>2.19</c:v>
                </c:pt>
                <c:pt idx="2629">
                  <c:v>2.0522299999999998</c:v>
                </c:pt>
                <c:pt idx="2630">
                  <c:v>1.8848199999999999</c:v>
                </c:pt>
                <c:pt idx="2631">
                  <c:v>2.0143800000000001</c:v>
                </c:pt>
                <c:pt idx="2632">
                  <c:v>2.1696400000000002</c:v>
                </c:pt>
                <c:pt idx="2633">
                  <c:v>2.0988799999999999</c:v>
                </c:pt>
                <c:pt idx="2634">
                  <c:v>2.02868</c:v>
                </c:pt>
                <c:pt idx="2635">
                  <c:v>2.1458200000000001</c:v>
                </c:pt>
                <c:pt idx="2636">
                  <c:v>2.1717499999999998</c:v>
                </c:pt>
                <c:pt idx="2637">
                  <c:v>2.21</c:v>
                </c:pt>
                <c:pt idx="2638">
                  <c:v>2.2400000000000002</c:v>
                </c:pt>
                <c:pt idx="2639">
                  <c:v>2.22824</c:v>
                </c:pt>
                <c:pt idx="2640">
                  <c:v>2.2432400000000001</c:v>
                </c:pt>
                <c:pt idx="2641">
                  <c:v>2.1758799999999998</c:v>
                </c:pt>
                <c:pt idx="2642">
                  <c:v>2.1714600000000002</c:v>
                </c:pt>
                <c:pt idx="2643">
                  <c:v>2.1898300000000002</c:v>
                </c:pt>
                <c:pt idx="2644">
                  <c:v>2.1627399999999999</c:v>
                </c:pt>
                <c:pt idx="2645">
                  <c:v>2.1329199999999999</c:v>
                </c:pt>
                <c:pt idx="2646">
                  <c:v>2.1403400000000001</c:v>
                </c:pt>
                <c:pt idx="2647">
                  <c:v>2.1212200000000001</c:v>
                </c:pt>
                <c:pt idx="2648">
                  <c:v>2.0428000000000002</c:v>
                </c:pt>
                <c:pt idx="2649">
                  <c:v>1.9278</c:v>
                </c:pt>
                <c:pt idx="2650">
                  <c:v>1.8583400000000001</c:v>
                </c:pt>
                <c:pt idx="2651">
                  <c:v>1.80148</c:v>
                </c:pt>
                <c:pt idx="2652">
                  <c:v>1.62463</c:v>
                </c:pt>
                <c:pt idx="2653">
                  <c:v>1.6144099999999999</c:v>
                </c:pt>
                <c:pt idx="2654">
                  <c:v>1.48264</c:v>
                </c:pt>
                <c:pt idx="2655">
                  <c:v>1.3377600000000001</c:v>
                </c:pt>
                <c:pt idx="2656">
                  <c:v>1.4151400000000001</c:v>
                </c:pt>
                <c:pt idx="2657">
                  <c:v>1.3042400000000001</c:v>
                </c:pt>
                <c:pt idx="2658">
                  <c:v>1.43163</c:v>
                </c:pt>
                <c:pt idx="2659">
                  <c:v>1.4509400000000001</c:v>
                </c:pt>
                <c:pt idx="2660">
                  <c:v>1.37355</c:v>
                </c:pt>
                <c:pt idx="2661">
                  <c:v>1.2268600000000001</c:v>
                </c:pt>
                <c:pt idx="2662">
                  <c:v>1.0907199999999999</c:v>
                </c:pt>
                <c:pt idx="2663">
                  <c:v>0.86446000000000001</c:v>
                </c:pt>
                <c:pt idx="2664">
                  <c:v>0.70606999999999998</c:v>
                </c:pt>
                <c:pt idx="2665">
                  <c:v>0.47248000000000001</c:v>
                </c:pt>
                <c:pt idx="2666">
                  <c:v>0.50143000000000004</c:v>
                </c:pt>
                <c:pt idx="2667">
                  <c:v>1.10033</c:v>
                </c:pt>
                <c:pt idx="2668">
                  <c:v>1.17604</c:v>
                </c:pt>
                <c:pt idx="2669">
                  <c:v>1.2929200000000001</c:v>
                </c:pt>
                <c:pt idx="2670">
                  <c:v>1.31097</c:v>
                </c:pt>
                <c:pt idx="2671">
                  <c:v>1.4191</c:v>
                </c:pt>
                <c:pt idx="2672">
                  <c:v>1.35101</c:v>
                </c:pt>
                <c:pt idx="2673">
                  <c:v>1.3924799999999999</c:v>
                </c:pt>
                <c:pt idx="2674">
                  <c:v>1.33003</c:v>
                </c:pt>
                <c:pt idx="2675">
                  <c:v>1.3431899999999999</c:v>
                </c:pt>
                <c:pt idx="2676">
                  <c:v>1.32277</c:v>
                </c:pt>
                <c:pt idx="2677">
                  <c:v>1.3819900000000001</c:v>
                </c:pt>
                <c:pt idx="2678">
                  <c:v>1.33409</c:v>
                </c:pt>
                <c:pt idx="2679">
                  <c:v>1.2400500000000001</c:v>
                </c:pt>
                <c:pt idx="2680">
                  <c:v>1.18414</c:v>
                </c:pt>
                <c:pt idx="2681">
                  <c:v>1.1404099999999999</c:v>
                </c:pt>
                <c:pt idx="2682">
                  <c:v>1.0652200000000001</c:v>
                </c:pt>
                <c:pt idx="2683">
                  <c:v>1.1326499999999999</c:v>
                </c:pt>
                <c:pt idx="2684">
                  <c:v>1.1264400000000001</c:v>
                </c:pt>
                <c:pt idx="2685">
                  <c:v>1.21323</c:v>
                </c:pt>
                <c:pt idx="2686">
                  <c:v>1.3259400000000001</c:v>
                </c:pt>
                <c:pt idx="2687">
                  <c:v>1.28393</c:v>
                </c:pt>
                <c:pt idx="2688">
                  <c:v>1.2299199999999999</c:v>
                </c:pt>
                <c:pt idx="2689">
                  <c:v>1.18137</c:v>
                </c:pt>
                <c:pt idx="2690">
                  <c:v>1.23658</c:v>
                </c:pt>
                <c:pt idx="2691">
                  <c:v>1.33876</c:v>
                </c:pt>
                <c:pt idx="2692">
                  <c:v>1.3688799999999999</c:v>
                </c:pt>
                <c:pt idx="2693">
                  <c:v>1.4134800000000001</c:v>
                </c:pt>
                <c:pt idx="2694">
                  <c:v>1.33345</c:v>
                </c:pt>
                <c:pt idx="2695">
                  <c:v>1.3851800000000001</c:v>
                </c:pt>
                <c:pt idx="2696">
                  <c:v>1.4666299999999999</c:v>
                </c:pt>
                <c:pt idx="2697">
                  <c:v>1.53948</c:v>
                </c:pt>
                <c:pt idx="2698">
                  <c:v>1.55067</c:v>
                </c:pt>
                <c:pt idx="2699">
                  <c:v>1.6236999999999999</c:v>
                </c:pt>
                <c:pt idx="2700">
                  <c:v>1.62029</c:v>
                </c:pt>
                <c:pt idx="2701">
                  <c:v>1.6478199999999998</c:v>
                </c:pt>
                <c:pt idx="2702">
                  <c:v>1.7567300000000001</c:v>
                </c:pt>
                <c:pt idx="2703">
                  <c:v>1.75718</c:v>
                </c:pt>
                <c:pt idx="2704">
                  <c:v>1.7702200000000001</c:v>
                </c:pt>
                <c:pt idx="2705">
                  <c:v>1.7693699999999999</c:v>
                </c:pt>
                <c:pt idx="2706">
                  <c:v>1.7763900000000001</c:v>
                </c:pt>
                <c:pt idx="2707">
                  <c:v>1.7870900000000001</c:v>
                </c:pt>
                <c:pt idx="2708">
                  <c:v>1.7880500000000001</c:v>
                </c:pt>
                <c:pt idx="2709">
                  <c:v>1.7987500000000001</c:v>
                </c:pt>
                <c:pt idx="2710">
                  <c:v>1.81854</c:v>
                </c:pt>
                <c:pt idx="2711">
                  <c:v>1.8135300000000001</c:v>
                </c:pt>
                <c:pt idx="2712">
                  <c:v>1.8134000000000001</c:v>
                </c:pt>
                <c:pt idx="2713">
                  <c:v>1.8542399999999999</c:v>
                </c:pt>
                <c:pt idx="2714">
                  <c:v>1.8553299999999999</c:v>
                </c:pt>
                <c:pt idx="2715">
                  <c:v>1.87757</c:v>
                </c:pt>
                <c:pt idx="2716">
                  <c:v>1.8646</c:v>
                </c:pt>
                <c:pt idx="2717">
                  <c:v>1.8245800000000001</c:v>
                </c:pt>
                <c:pt idx="2718">
                  <c:v>1.8122</c:v>
                </c:pt>
                <c:pt idx="2719">
                  <c:v>1.7999399999999999</c:v>
                </c:pt>
                <c:pt idx="2720">
                  <c:v>1.8068499999999998</c:v>
                </c:pt>
                <c:pt idx="2721">
                  <c:v>1.78992</c:v>
                </c:pt>
                <c:pt idx="2722">
                  <c:v>1.8289499999999999</c:v>
                </c:pt>
                <c:pt idx="2723">
                  <c:v>1.9228399999999999</c:v>
                </c:pt>
                <c:pt idx="2724">
                  <c:v>1.88578</c:v>
                </c:pt>
                <c:pt idx="2725">
                  <c:v>1.9421900000000001</c:v>
                </c:pt>
                <c:pt idx="2726">
                  <c:v>1.92638</c:v>
                </c:pt>
                <c:pt idx="2727">
                  <c:v>1.95956</c:v>
                </c:pt>
                <c:pt idx="2728">
                  <c:v>1.9039899999999998</c:v>
                </c:pt>
                <c:pt idx="2729">
                  <c:v>1.8356300000000001</c:v>
                </c:pt>
                <c:pt idx="2730">
                  <c:v>1.80165</c:v>
                </c:pt>
                <c:pt idx="2731">
                  <c:v>1.77783</c:v>
                </c:pt>
                <c:pt idx="2732">
                  <c:v>1.8</c:v>
                </c:pt>
                <c:pt idx="2733">
                  <c:v>1.76258</c:v>
                </c:pt>
                <c:pt idx="2734">
                  <c:v>1.7468900000000001</c:v>
                </c:pt>
                <c:pt idx="2735">
                  <c:v>1.6867299999999998</c:v>
                </c:pt>
                <c:pt idx="2736">
                  <c:v>1.67787</c:v>
                </c:pt>
                <c:pt idx="2737">
                  <c:v>1.77118</c:v>
                </c:pt>
                <c:pt idx="2738">
                  <c:v>1.77258</c:v>
                </c:pt>
                <c:pt idx="2739">
                  <c:v>1.7676500000000002</c:v>
                </c:pt>
                <c:pt idx="2740">
                  <c:v>1.79718</c:v>
                </c:pt>
                <c:pt idx="2741">
                  <c:v>1.79952</c:v>
                </c:pt>
                <c:pt idx="2742">
                  <c:v>1.8002799999999999</c:v>
                </c:pt>
                <c:pt idx="2743">
                  <c:v>1.79027</c:v>
                </c:pt>
                <c:pt idx="2744">
                  <c:v>1.76522</c:v>
                </c:pt>
                <c:pt idx="2745">
                  <c:v>1.6518000000000002</c:v>
                </c:pt>
                <c:pt idx="2746">
                  <c:v>1.58748</c:v>
                </c:pt>
                <c:pt idx="2747">
                  <c:v>1.4897899999999999</c:v>
                </c:pt>
                <c:pt idx="2748">
                  <c:v>1.37999</c:v>
                </c:pt>
                <c:pt idx="2749">
                  <c:v>1.37199</c:v>
                </c:pt>
                <c:pt idx="2750">
                  <c:v>1.41957</c:v>
                </c:pt>
                <c:pt idx="2751">
                  <c:v>1.47234</c:v>
                </c:pt>
                <c:pt idx="2752">
                  <c:v>1.4415499999999999</c:v>
                </c:pt>
                <c:pt idx="2753">
                  <c:v>1.5</c:v>
                </c:pt>
                <c:pt idx="2754">
                  <c:v>1.5374699999999999</c:v>
                </c:pt>
                <c:pt idx="2755">
                  <c:v>1.62</c:v>
                </c:pt>
                <c:pt idx="2756">
                  <c:v>1.6983700000000002</c:v>
                </c:pt>
                <c:pt idx="2757">
                  <c:v>1.6730100000000001</c:v>
                </c:pt>
                <c:pt idx="2758">
                  <c:v>1.6811500000000001</c:v>
                </c:pt>
                <c:pt idx="2759">
                  <c:v>1.6532100000000001</c:v>
                </c:pt>
                <c:pt idx="2760">
                  <c:v>1.6373899999999999</c:v>
                </c:pt>
                <c:pt idx="2761">
                  <c:v>1.6324999999999998</c:v>
                </c:pt>
                <c:pt idx="2762">
                  <c:v>1.66622</c:v>
                </c:pt>
                <c:pt idx="2763">
                  <c:v>1.6604700000000001</c:v>
                </c:pt>
                <c:pt idx="2764">
                  <c:v>1.5780699999999999</c:v>
                </c:pt>
                <c:pt idx="2765">
                  <c:v>1.6166499999999999</c:v>
                </c:pt>
                <c:pt idx="2766">
                  <c:v>1.6495899999999999</c:v>
                </c:pt>
                <c:pt idx="2767">
                  <c:v>1.7646299999999999</c:v>
                </c:pt>
                <c:pt idx="2768">
                  <c:v>1.76004</c:v>
                </c:pt>
                <c:pt idx="2769">
                  <c:v>1.75448</c:v>
                </c:pt>
                <c:pt idx="2770">
                  <c:v>1.7768999999999999</c:v>
                </c:pt>
                <c:pt idx="2771">
                  <c:v>1.76756</c:v>
                </c:pt>
                <c:pt idx="2772">
                  <c:v>1.7305199999999998</c:v>
                </c:pt>
                <c:pt idx="2773">
                  <c:v>1.71865</c:v>
                </c:pt>
                <c:pt idx="2774">
                  <c:v>1.6347499999999999</c:v>
                </c:pt>
                <c:pt idx="2775">
                  <c:v>1.6592899999999999</c:v>
                </c:pt>
                <c:pt idx="2776">
                  <c:v>1.66594</c:v>
                </c:pt>
                <c:pt idx="2777">
                  <c:v>1.63794</c:v>
                </c:pt>
                <c:pt idx="2778">
                  <c:v>1.60687</c:v>
                </c:pt>
                <c:pt idx="2779">
                  <c:v>1.59182</c:v>
                </c:pt>
                <c:pt idx="2780">
                  <c:v>1.65629</c:v>
                </c:pt>
                <c:pt idx="2781">
                  <c:v>1.65622</c:v>
                </c:pt>
                <c:pt idx="2782">
                  <c:v>1.66018</c:v>
                </c:pt>
                <c:pt idx="2783">
                  <c:v>1.6328100000000001</c:v>
                </c:pt>
                <c:pt idx="2784">
                  <c:v>1.6113</c:v>
                </c:pt>
                <c:pt idx="2785">
                  <c:v>1.59904</c:v>
                </c:pt>
                <c:pt idx="2786">
                  <c:v>1.66428</c:v>
                </c:pt>
                <c:pt idx="2787">
                  <c:v>1.61954</c:v>
                </c:pt>
                <c:pt idx="2788">
                  <c:v>1.5843699999999998</c:v>
                </c:pt>
                <c:pt idx="2789">
                  <c:v>1.5690599999999999</c:v>
                </c:pt>
                <c:pt idx="2790">
                  <c:v>1.55559</c:v>
                </c:pt>
                <c:pt idx="2791">
                  <c:v>1.4557800000000001</c:v>
                </c:pt>
                <c:pt idx="2792">
                  <c:v>0.90181</c:v>
                </c:pt>
                <c:pt idx="2793">
                  <c:v>0.65125999999999995</c:v>
                </c:pt>
                <c:pt idx="2794">
                  <c:v>0.35431000000000001</c:v>
                </c:pt>
                <c:pt idx="2795">
                  <c:v>0.24751000000000001</c:v>
                </c:pt>
                <c:pt idx="2796">
                  <c:v>0.41071999999999997</c:v>
                </c:pt>
                <c:pt idx="2797">
                  <c:v>1.14324</c:v>
                </c:pt>
                <c:pt idx="2798">
                  <c:v>0.67779999999999996</c:v>
                </c:pt>
                <c:pt idx="2799">
                  <c:v>0.40316000000000002</c:v>
                </c:pt>
                <c:pt idx="2800">
                  <c:v>0.61097000000000001</c:v>
                </c:pt>
                <c:pt idx="2801">
                  <c:v>0.86767000000000005</c:v>
                </c:pt>
                <c:pt idx="2802">
                  <c:v>0.53688000000000002</c:v>
                </c:pt>
                <c:pt idx="2803">
                  <c:v>0.79491999999999996</c:v>
                </c:pt>
                <c:pt idx="2804">
                  <c:v>0.74114000000000002</c:v>
                </c:pt>
                <c:pt idx="2805">
                  <c:v>0.59833999999999998</c:v>
                </c:pt>
                <c:pt idx="2806">
                  <c:v>0.50524000000000002</c:v>
                </c:pt>
                <c:pt idx="2807">
                  <c:v>0.51822999999999997</c:v>
                </c:pt>
                <c:pt idx="2808">
                  <c:v>0.71897999999999995</c:v>
                </c:pt>
                <c:pt idx="2809">
                  <c:v>0.58567999999999998</c:v>
                </c:pt>
                <c:pt idx="2810">
                  <c:v>0.55296999999999996</c:v>
                </c:pt>
                <c:pt idx="2811">
                  <c:v>0.33421000000000001</c:v>
                </c:pt>
                <c:pt idx="2812">
                  <c:v>0.33328000000000002</c:v>
                </c:pt>
                <c:pt idx="2813">
                  <c:v>0.36469000000000001</c:v>
                </c:pt>
                <c:pt idx="2814">
                  <c:v>0.23724000000000001</c:v>
                </c:pt>
                <c:pt idx="2815">
                  <c:v>0.47578999999999999</c:v>
                </c:pt>
                <c:pt idx="2816">
                  <c:v>0.76290000000000002</c:v>
                </c:pt>
                <c:pt idx="2817">
                  <c:v>1.06589</c:v>
                </c:pt>
                <c:pt idx="2818">
                  <c:v>0.96592999999999996</c:v>
                </c:pt>
                <c:pt idx="2819">
                  <c:v>0.94869999999999999</c:v>
                </c:pt>
                <c:pt idx="2820">
                  <c:v>0.90712000000000004</c:v>
                </c:pt>
                <c:pt idx="2821">
                  <c:v>0.82291999999999998</c:v>
                </c:pt>
                <c:pt idx="2822">
                  <c:v>0.75838000000000005</c:v>
                </c:pt>
                <c:pt idx="2823">
                  <c:v>0.68032999999999999</c:v>
                </c:pt>
                <c:pt idx="2824">
                  <c:v>0.55766000000000004</c:v>
                </c:pt>
                <c:pt idx="2825">
                  <c:v>0.43</c:v>
                </c:pt>
                <c:pt idx="2826">
                  <c:v>0.43684000000000001</c:v>
                </c:pt>
                <c:pt idx="2827">
                  <c:v>0.47403000000000001</c:v>
                </c:pt>
                <c:pt idx="2828">
                  <c:v>0.45535999999999999</c:v>
                </c:pt>
                <c:pt idx="2829">
                  <c:v>0.35926000000000002</c:v>
                </c:pt>
                <c:pt idx="2830">
                  <c:v>0.31203999999999998</c:v>
                </c:pt>
                <c:pt idx="2831">
                  <c:v>0.31315999999999999</c:v>
                </c:pt>
                <c:pt idx="2832">
                  <c:v>0.27522000000000002</c:v>
                </c:pt>
                <c:pt idx="2833">
                  <c:v>0.27522000000000002</c:v>
                </c:pt>
                <c:pt idx="2834">
                  <c:v>0.27522000000000002</c:v>
                </c:pt>
                <c:pt idx="2835">
                  <c:v>0.21981000000000001</c:v>
                </c:pt>
                <c:pt idx="2836">
                  <c:v>0.19381000000000001</c:v>
                </c:pt>
                <c:pt idx="2837">
                  <c:v>0.13603000000000001</c:v>
                </c:pt>
                <c:pt idx="2838">
                  <c:v>0.12766</c:v>
                </c:pt>
                <c:pt idx="2839">
                  <c:v>0.10062</c:v>
                </c:pt>
                <c:pt idx="2840">
                  <c:v>6.4869999999999997E-2</c:v>
                </c:pt>
                <c:pt idx="2841">
                  <c:v>6.6170000000000007E-2</c:v>
                </c:pt>
                <c:pt idx="2842">
                  <c:v>7.8750000000000001E-2</c:v>
                </c:pt>
                <c:pt idx="2843">
                  <c:v>7.5289999999999996E-2</c:v>
                </c:pt>
                <c:pt idx="2844">
                  <c:v>5.1180000000000003E-2</c:v>
                </c:pt>
                <c:pt idx="2845">
                  <c:v>5.3490000000000003E-2</c:v>
                </c:pt>
                <c:pt idx="2846">
                  <c:v>5.4050000000000001E-2</c:v>
                </c:pt>
                <c:pt idx="2847">
                  <c:v>3.8359999999999998E-2</c:v>
                </c:pt>
                <c:pt idx="2848">
                  <c:v>3.9489999999999997E-2</c:v>
                </c:pt>
                <c:pt idx="2849">
                  <c:v>2.4510000000000001E-2</c:v>
                </c:pt>
                <c:pt idx="2850">
                  <c:v>2.1850000000000001E-2</c:v>
                </c:pt>
                <c:pt idx="2851">
                  <c:v>2.164E-2</c:v>
                </c:pt>
                <c:pt idx="2852">
                  <c:v>2.6210000000000001E-2</c:v>
                </c:pt>
                <c:pt idx="2853">
                  <c:v>3.2989999999999998E-2</c:v>
                </c:pt>
                <c:pt idx="2854">
                  <c:v>3.2160000000000001E-2</c:v>
                </c:pt>
                <c:pt idx="2855">
                  <c:v>3.0630000000000001E-2</c:v>
                </c:pt>
                <c:pt idx="2856">
                  <c:v>2.8830000000000001E-2</c:v>
                </c:pt>
                <c:pt idx="2857">
                  <c:v>1.5270000000000001E-2</c:v>
                </c:pt>
                <c:pt idx="2858">
                  <c:v>1.916E-2</c:v>
                </c:pt>
                <c:pt idx="2859">
                  <c:v>6.8799999999999998E-3</c:v>
                </c:pt>
                <c:pt idx="2860">
                  <c:v>1.14E-3</c:v>
                </c:pt>
                <c:pt idx="2861">
                  <c:v>1.14E-3</c:v>
                </c:pt>
                <c:pt idx="2862">
                  <c:v>3.7999999999999999E-2</c:v>
                </c:pt>
                <c:pt idx="2863">
                  <c:v>1.9E-3</c:v>
                </c:pt>
                <c:pt idx="2864">
                  <c:v>7.9600000000000001E-3</c:v>
                </c:pt>
                <c:pt idx="2865">
                  <c:v>8.6599999999999993E-3</c:v>
                </c:pt>
                <c:pt idx="2866">
                  <c:v>6.3899999999999998E-3</c:v>
                </c:pt>
                <c:pt idx="2867">
                  <c:v>6.7299999999999999E-3</c:v>
                </c:pt>
                <c:pt idx="2868">
                  <c:v>2.0570000000000001E-2</c:v>
                </c:pt>
                <c:pt idx="2869">
                  <c:v>3.058E-2</c:v>
                </c:pt>
                <c:pt idx="2870">
                  <c:v>3.329E-2</c:v>
                </c:pt>
                <c:pt idx="2871">
                  <c:v>3.7969999999999997E-2</c:v>
                </c:pt>
                <c:pt idx="2872">
                  <c:v>4.1790000000000001E-2</c:v>
                </c:pt>
                <c:pt idx="2873">
                  <c:v>5.722E-2</c:v>
                </c:pt>
                <c:pt idx="2874">
                  <c:v>4.9459999999999997E-2</c:v>
                </c:pt>
                <c:pt idx="2875">
                  <c:v>5.79E-2</c:v>
                </c:pt>
                <c:pt idx="2876">
                  <c:v>5.9540000000000003E-2</c:v>
                </c:pt>
                <c:pt idx="2877">
                  <c:v>6.8229999999999999E-2</c:v>
                </c:pt>
                <c:pt idx="2878">
                  <c:v>6.3280000000000003E-2</c:v>
                </c:pt>
                <c:pt idx="2879">
                  <c:v>6.9519999999999998E-2</c:v>
                </c:pt>
                <c:pt idx="2880">
                  <c:v>7.4099999999999999E-2</c:v>
                </c:pt>
                <c:pt idx="2881">
                  <c:v>9.9610000000000004E-2</c:v>
                </c:pt>
                <c:pt idx="2882">
                  <c:v>0.10337</c:v>
                </c:pt>
                <c:pt idx="2883">
                  <c:v>0.10231</c:v>
                </c:pt>
                <c:pt idx="2884">
                  <c:v>9.4450000000000006E-2</c:v>
                </c:pt>
                <c:pt idx="2885">
                  <c:v>9.2799999999999994E-2</c:v>
                </c:pt>
                <c:pt idx="2886">
                  <c:v>9.9030000000000007E-2</c:v>
                </c:pt>
                <c:pt idx="2887">
                  <c:v>0.10798000000000001</c:v>
                </c:pt>
                <c:pt idx="2888">
                  <c:v>0.10489999999999999</c:v>
                </c:pt>
                <c:pt idx="2889">
                  <c:v>0.13481000000000001</c:v>
                </c:pt>
                <c:pt idx="2890">
                  <c:v>0.19258</c:v>
                </c:pt>
                <c:pt idx="2891">
                  <c:v>0.21029999999999999</c:v>
                </c:pt>
                <c:pt idx="2892">
                  <c:v>0.22978999999999999</c:v>
                </c:pt>
                <c:pt idx="2893">
                  <c:v>0.29758000000000001</c:v>
                </c:pt>
                <c:pt idx="2894">
                  <c:v>0.29182999999999998</c:v>
                </c:pt>
                <c:pt idx="2895">
                  <c:v>0.28747</c:v>
                </c:pt>
                <c:pt idx="2896">
                  <c:v>0.28572999999999998</c:v>
                </c:pt>
                <c:pt idx="2897">
                  <c:v>0.3044</c:v>
                </c:pt>
                <c:pt idx="2898">
                  <c:v>0.28949000000000003</c:v>
                </c:pt>
                <c:pt idx="2899">
                  <c:v>0.28123999999999999</c:v>
                </c:pt>
                <c:pt idx="2900">
                  <c:v>0.28111000000000003</c:v>
                </c:pt>
                <c:pt idx="2901">
                  <c:v>0.29266999999999999</c:v>
                </c:pt>
                <c:pt idx="2902">
                  <c:v>0.2979</c:v>
                </c:pt>
                <c:pt idx="2903">
                  <c:v>0.29424</c:v>
                </c:pt>
                <c:pt idx="2904">
                  <c:v>0.28169</c:v>
                </c:pt>
                <c:pt idx="2905">
                  <c:v>0.2742</c:v>
                </c:pt>
                <c:pt idx="2906">
                  <c:v>0.25566</c:v>
                </c:pt>
                <c:pt idx="2907">
                  <c:v>0.24598999999999999</c:v>
                </c:pt>
                <c:pt idx="2908">
                  <c:v>0.25853999999999999</c:v>
                </c:pt>
                <c:pt idx="2909">
                  <c:v>0.25439000000000001</c:v>
                </c:pt>
                <c:pt idx="2910">
                  <c:v>0.23929</c:v>
                </c:pt>
                <c:pt idx="2911">
                  <c:v>0.23504</c:v>
                </c:pt>
                <c:pt idx="2912">
                  <c:v>0.24807000000000001</c:v>
                </c:pt>
                <c:pt idx="2913">
                  <c:v>0.22999</c:v>
                </c:pt>
                <c:pt idx="2914">
                  <c:v>0.22992000000000001</c:v>
                </c:pt>
                <c:pt idx="2915">
                  <c:v>0.1986</c:v>
                </c:pt>
                <c:pt idx="2916">
                  <c:v>0.18773000000000001</c:v>
                </c:pt>
                <c:pt idx="2917">
                  <c:v>0.22070000000000001</c:v>
                </c:pt>
                <c:pt idx="2918">
                  <c:v>0.21793000000000001</c:v>
                </c:pt>
                <c:pt idx="2919">
                  <c:v>0.21213000000000001</c:v>
                </c:pt>
                <c:pt idx="2920">
                  <c:v>0.19177</c:v>
                </c:pt>
                <c:pt idx="2921">
                  <c:v>0.18221000000000001</c:v>
                </c:pt>
                <c:pt idx="2922">
                  <c:v>0.21046999999999999</c:v>
                </c:pt>
                <c:pt idx="2923">
                  <c:v>0.20549000000000001</c:v>
                </c:pt>
                <c:pt idx="2924">
                  <c:v>0.18454000000000001</c:v>
                </c:pt>
                <c:pt idx="2925">
                  <c:v>0.17596999999999999</c:v>
                </c:pt>
                <c:pt idx="2926">
                  <c:v>0.19172</c:v>
                </c:pt>
                <c:pt idx="2927">
                  <c:v>0.18287999999999999</c:v>
                </c:pt>
                <c:pt idx="2928">
                  <c:v>0.18126999999999999</c:v>
                </c:pt>
                <c:pt idx="2929">
                  <c:v>0.16048000000000001</c:v>
                </c:pt>
                <c:pt idx="2930">
                  <c:v>0.13830000000000001</c:v>
                </c:pt>
                <c:pt idx="2931">
                  <c:v>0.13650000000000001</c:v>
                </c:pt>
                <c:pt idx="2932">
                  <c:v>0.17169999999999999</c:v>
                </c:pt>
                <c:pt idx="2933">
                  <c:v>0.20130000000000001</c:v>
                </c:pt>
                <c:pt idx="2934">
                  <c:v>0.20435</c:v>
                </c:pt>
                <c:pt idx="2935">
                  <c:v>0.20349</c:v>
                </c:pt>
                <c:pt idx="2936">
                  <c:v>0.20204</c:v>
                </c:pt>
                <c:pt idx="2937">
                  <c:v>0.19076000000000001</c:v>
                </c:pt>
                <c:pt idx="2938">
                  <c:v>0.17848</c:v>
                </c:pt>
                <c:pt idx="2939">
                  <c:v>0.17523</c:v>
                </c:pt>
                <c:pt idx="2940">
                  <c:v>0.17677999999999999</c:v>
                </c:pt>
                <c:pt idx="2941">
                  <c:v>0.17885999999999999</c:v>
                </c:pt>
                <c:pt idx="2942">
                  <c:v>0.16952999999999999</c:v>
                </c:pt>
                <c:pt idx="2943">
                  <c:v>0.15534000000000001</c:v>
                </c:pt>
                <c:pt idx="2944">
                  <c:v>0.13064000000000001</c:v>
                </c:pt>
                <c:pt idx="2945">
                  <c:v>0.11479</c:v>
                </c:pt>
                <c:pt idx="2946">
                  <c:v>0.13220000000000001</c:v>
                </c:pt>
                <c:pt idx="2947">
                  <c:v>0.12093</c:v>
                </c:pt>
                <c:pt idx="2948">
                  <c:v>0.12598999999999999</c:v>
                </c:pt>
                <c:pt idx="2949">
                  <c:v>0.12386999999999999</c:v>
                </c:pt>
                <c:pt idx="2950">
                  <c:v>0.10829999999999999</c:v>
                </c:pt>
                <c:pt idx="2951">
                  <c:v>0.11382</c:v>
                </c:pt>
                <c:pt idx="2952">
                  <c:v>0.10763</c:v>
                </c:pt>
                <c:pt idx="2953">
                  <c:v>0.10396</c:v>
                </c:pt>
                <c:pt idx="2954">
                  <c:v>7.8700000000000006E-2</c:v>
                </c:pt>
                <c:pt idx="2955">
                  <c:v>9.6939999999999998E-2</c:v>
                </c:pt>
                <c:pt idx="2956">
                  <c:v>0.12873999999999999</c:v>
                </c:pt>
                <c:pt idx="2957">
                  <c:v>0.15751000000000001</c:v>
                </c:pt>
                <c:pt idx="2958">
                  <c:v>0.16342000000000001</c:v>
                </c:pt>
                <c:pt idx="2959">
                  <c:v>0.17072000000000001</c:v>
                </c:pt>
                <c:pt idx="2960">
                  <c:v>0.16941000000000001</c:v>
                </c:pt>
                <c:pt idx="2961">
                  <c:v>0.17069999999999999</c:v>
                </c:pt>
                <c:pt idx="2962">
                  <c:v>0.17080000000000001</c:v>
                </c:pt>
                <c:pt idx="2963">
                  <c:v>0.16342000000000001</c:v>
                </c:pt>
                <c:pt idx="2964">
                  <c:v>0.15859000000000001</c:v>
                </c:pt>
                <c:pt idx="2965">
                  <c:v>0.15434</c:v>
                </c:pt>
                <c:pt idx="2966">
                  <c:v>0.15770999999999999</c:v>
                </c:pt>
                <c:pt idx="2967">
                  <c:v>0.16747999999999999</c:v>
                </c:pt>
                <c:pt idx="2968">
                  <c:v>0.16405</c:v>
                </c:pt>
                <c:pt idx="2969">
                  <c:v>0.15704000000000001</c:v>
                </c:pt>
                <c:pt idx="2970">
                  <c:v>0.16947000000000001</c:v>
                </c:pt>
                <c:pt idx="2971">
                  <c:v>0.16492999999999999</c:v>
                </c:pt>
                <c:pt idx="2972">
                  <c:v>0.16849</c:v>
                </c:pt>
                <c:pt idx="2973">
                  <c:v>0.16242999999999999</c:v>
                </c:pt>
                <c:pt idx="2974">
                  <c:v>0.16164999999999999</c:v>
                </c:pt>
                <c:pt idx="2975">
                  <c:v>0.15023</c:v>
                </c:pt>
                <c:pt idx="2976">
                  <c:v>0.14291999999999999</c:v>
                </c:pt>
                <c:pt idx="2977">
                  <c:v>0.1305</c:v>
                </c:pt>
                <c:pt idx="2978">
                  <c:v>0.12027</c:v>
                </c:pt>
                <c:pt idx="2979">
                  <c:v>0.12461999999999999</c:v>
                </c:pt>
                <c:pt idx="2980">
                  <c:v>0.13667000000000001</c:v>
                </c:pt>
                <c:pt idx="2981">
                  <c:v>0.17233999999999999</c:v>
                </c:pt>
                <c:pt idx="2982">
                  <c:v>0.17660000000000001</c:v>
                </c:pt>
                <c:pt idx="2983">
                  <c:v>0.15651000000000001</c:v>
                </c:pt>
                <c:pt idx="2984">
                  <c:v>0.15615000000000001</c:v>
                </c:pt>
                <c:pt idx="2985">
                  <c:v>0.15418000000000001</c:v>
                </c:pt>
                <c:pt idx="2986">
                  <c:v>0.15157999999999999</c:v>
                </c:pt>
                <c:pt idx="2987">
                  <c:v>0.14391000000000001</c:v>
                </c:pt>
                <c:pt idx="2988">
                  <c:v>0.15215999999999999</c:v>
                </c:pt>
                <c:pt idx="2989">
                  <c:v>0.15553</c:v>
                </c:pt>
                <c:pt idx="2990">
                  <c:v>0.16344</c:v>
                </c:pt>
                <c:pt idx="2991">
                  <c:v>0.16516</c:v>
                </c:pt>
                <c:pt idx="2992">
                  <c:v>0.17837</c:v>
                </c:pt>
                <c:pt idx="2993">
                  <c:v>0.18717</c:v>
                </c:pt>
                <c:pt idx="2994">
                  <c:v>0.16633999999999999</c:v>
                </c:pt>
                <c:pt idx="2995">
                  <c:v>0.14749999999999999</c:v>
                </c:pt>
                <c:pt idx="2996">
                  <c:v>0.15961</c:v>
                </c:pt>
                <c:pt idx="2997">
                  <c:v>0.17644000000000001</c:v>
                </c:pt>
                <c:pt idx="2998">
                  <c:v>0.16914999999999999</c:v>
                </c:pt>
                <c:pt idx="2999">
                  <c:v>0.15839</c:v>
                </c:pt>
                <c:pt idx="3000">
                  <c:v>0.15482000000000001</c:v>
                </c:pt>
                <c:pt idx="3001">
                  <c:v>0.15498000000000001</c:v>
                </c:pt>
                <c:pt idx="3002">
                  <c:v>0.16008</c:v>
                </c:pt>
                <c:pt idx="3003">
                  <c:v>0.16292000000000001</c:v>
                </c:pt>
                <c:pt idx="3004">
                  <c:v>0.15595999999999999</c:v>
                </c:pt>
                <c:pt idx="3005">
                  <c:v>0.16008</c:v>
                </c:pt>
                <c:pt idx="3006">
                  <c:v>0.15844</c:v>
                </c:pt>
                <c:pt idx="3007">
                  <c:v>0.17466000000000001</c:v>
                </c:pt>
                <c:pt idx="3008">
                  <c:v>0.17907000000000001</c:v>
                </c:pt>
                <c:pt idx="3009">
                  <c:v>0.17743</c:v>
                </c:pt>
                <c:pt idx="3010">
                  <c:v>0.17177000000000001</c:v>
                </c:pt>
                <c:pt idx="3011">
                  <c:v>0.17624000000000001</c:v>
                </c:pt>
                <c:pt idx="3012">
                  <c:v>0.18929000000000001</c:v>
                </c:pt>
                <c:pt idx="3013">
                  <c:v>0.17327999999999999</c:v>
                </c:pt>
                <c:pt idx="3014">
                  <c:v>0.17568</c:v>
                </c:pt>
                <c:pt idx="3015">
                  <c:v>0.17906</c:v>
                </c:pt>
                <c:pt idx="3016">
                  <c:v>0.17713000000000001</c:v>
                </c:pt>
                <c:pt idx="3017">
                  <c:v>0.17433999999999999</c:v>
                </c:pt>
                <c:pt idx="3018">
                  <c:v>0.17027999999999999</c:v>
                </c:pt>
                <c:pt idx="3019">
                  <c:v>0.16954</c:v>
                </c:pt>
                <c:pt idx="3020">
                  <c:v>0.16921</c:v>
                </c:pt>
                <c:pt idx="3021">
                  <c:v>0.17136000000000001</c:v>
                </c:pt>
                <c:pt idx="3022">
                  <c:v>0.17477000000000001</c:v>
                </c:pt>
                <c:pt idx="3023">
                  <c:v>0.17005999999999999</c:v>
                </c:pt>
                <c:pt idx="3024">
                  <c:v>0.17480000000000001</c:v>
                </c:pt>
                <c:pt idx="3025">
                  <c:v>0.17124</c:v>
                </c:pt>
                <c:pt idx="3026">
                  <c:v>0.17077999999999999</c:v>
                </c:pt>
                <c:pt idx="3027">
                  <c:v>0.17488999999999999</c:v>
                </c:pt>
                <c:pt idx="3028">
                  <c:v>0.17080000000000001</c:v>
                </c:pt>
                <c:pt idx="3029">
                  <c:v>0.15876999999999999</c:v>
                </c:pt>
                <c:pt idx="3030">
                  <c:v>0.15107999999999999</c:v>
                </c:pt>
                <c:pt idx="3031">
                  <c:v>0.14951</c:v>
                </c:pt>
                <c:pt idx="3032">
                  <c:v>0.15525</c:v>
                </c:pt>
                <c:pt idx="3033">
                  <c:v>0.15443000000000001</c:v>
                </c:pt>
                <c:pt idx="3034">
                  <c:v>0.14058999999999999</c:v>
                </c:pt>
                <c:pt idx="3035">
                  <c:v>0.13821</c:v>
                </c:pt>
                <c:pt idx="3036">
                  <c:v>0.14327000000000001</c:v>
                </c:pt>
                <c:pt idx="3037">
                  <c:v>0.14507999999999999</c:v>
                </c:pt>
                <c:pt idx="3038">
                  <c:v>0.14455000000000001</c:v>
                </c:pt>
                <c:pt idx="3039">
                  <c:v>0.13550000000000001</c:v>
                </c:pt>
                <c:pt idx="3040">
                  <c:v>0.13031000000000001</c:v>
                </c:pt>
                <c:pt idx="3041">
                  <c:v>0.13156000000000001</c:v>
                </c:pt>
                <c:pt idx="3042">
                  <c:v>0.13131999999999999</c:v>
                </c:pt>
                <c:pt idx="3043">
                  <c:v>0.11627999999999999</c:v>
                </c:pt>
                <c:pt idx="3044">
                  <c:v>0.11436</c:v>
                </c:pt>
                <c:pt idx="3045">
                  <c:v>0.11847000000000001</c:v>
                </c:pt>
                <c:pt idx="3046">
                  <c:v>0.1196</c:v>
                </c:pt>
                <c:pt idx="3047">
                  <c:v>0.12091</c:v>
                </c:pt>
                <c:pt idx="3048">
                  <c:v>0.12490999999999999</c:v>
                </c:pt>
                <c:pt idx="3049">
                  <c:v>0.11788</c:v>
                </c:pt>
                <c:pt idx="3050">
                  <c:v>0.11854000000000001</c:v>
                </c:pt>
                <c:pt idx="3051">
                  <c:v>0.12017</c:v>
                </c:pt>
                <c:pt idx="3052">
                  <c:v>0.10730000000000001</c:v>
                </c:pt>
                <c:pt idx="3053">
                  <c:v>0.10477</c:v>
                </c:pt>
                <c:pt idx="3054">
                  <c:v>7.6899999999999996E-2</c:v>
                </c:pt>
                <c:pt idx="3055">
                  <c:v>7.4389999999999998E-2</c:v>
                </c:pt>
                <c:pt idx="3056">
                  <c:v>7.1319999999999995E-2</c:v>
                </c:pt>
                <c:pt idx="3057">
                  <c:v>7.6249999999999998E-2</c:v>
                </c:pt>
                <c:pt idx="3058">
                  <c:v>8.1259999999999999E-2</c:v>
                </c:pt>
                <c:pt idx="3059">
                  <c:v>7.6929999999999998E-2</c:v>
                </c:pt>
                <c:pt idx="3060">
                  <c:v>7.2160000000000002E-2</c:v>
                </c:pt>
                <c:pt idx="3061">
                  <c:v>7.1400000000000005E-2</c:v>
                </c:pt>
                <c:pt idx="3062">
                  <c:v>6.9070000000000006E-2</c:v>
                </c:pt>
                <c:pt idx="3063">
                  <c:v>7.7160000000000006E-2</c:v>
                </c:pt>
                <c:pt idx="3064">
                  <c:v>8.2269999999999996E-2</c:v>
                </c:pt>
                <c:pt idx="3065">
                  <c:v>6.5329999999999999E-2</c:v>
                </c:pt>
                <c:pt idx="3066">
                  <c:v>6.1789999999999998E-2</c:v>
                </c:pt>
                <c:pt idx="3067">
                  <c:v>5.9749999999999998E-2</c:v>
                </c:pt>
                <c:pt idx="3068">
                  <c:v>6.5390000000000004E-2</c:v>
                </c:pt>
                <c:pt idx="3069">
                  <c:v>5.552E-2</c:v>
                </c:pt>
                <c:pt idx="3070">
                  <c:v>6.0089999999999998E-2</c:v>
                </c:pt>
                <c:pt idx="3071">
                  <c:v>6.5519999999999995E-2</c:v>
                </c:pt>
                <c:pt idx="3072">
                  <c:v>6.6689999999999999E-2</c:v>
                </c:pt>
                <c:pt idx="3073">
                  <c:v>6.4930000000000002E-2</c:v>
                </c:pt>
                <c:pt idx="3074">
                  <c:v>6.4199999999999993E-2</c:v>
                </c:pt>
                <c:pt idx="3075">
                  <c:v>6.0199999999999997E-2</c:v>
                </c:pt>
                <c:pt idx="3076">
                  <c:v>6.7080000000000001E-2</c:v>
                </c:pt>
                <c:pt idx="3077">
                  <c:v>7.5969999999999996E-2</c:v>
                </c:pt>
                <c:pt idx="3078">
                  <c:v>7.1360000000000007E-2</c:v>
                </c:pt>
                <c:pt idx="3079">
                  <c:v>7.0669999999999997E-2</c:v>
                </c:pt>
                <c:pt idx="3080">
                  <c:v>5.7180000000000002E-2</c:v>
                </c:pt>
                <c:pt idx="3081">
                  <c:v>6.5250000000000002E-2</c:v>
                </c:pt>
                <c:pt idx="3082">
                  <c:v>6.7379999999999995E-2</c:v>
                </c:pt>
                <c:pt idx="3083">
                  <c:v>6.6000000000000003E-2</c:v>
                </c:pt>
                <c:pt idx="3084">
                  <c:v>5.8790000000000002E-2</c:v>
                </c:pt>
                <c:pt idx="3085">
                  <c:v>5.3170000000000002E-2</c:v>
                </c:pt>
                <c:pt idx="3086">
                  <c:v>5.5939999999999997E-2</c:v>
                </c:pt>
                <c:pt idx="3087">
                  <c:v>6.1170000000000002E-2</c:v>
                </c:pt>
                <c:pt idx="3088">
                  <c:v>5.6500000000000002E-2</c:v>
                </c:pt>
                <c:pt idx="3089">
                  <c:v>4.8070000000000002E-2</c:v>
                </c:pt>
                <c:pt idx="3090">
                  <c:v>4.4990000000000002E-2</c:v>
                </c:pt>
                <c:pt idx="3091">
                  <c:v>5.4510000000000003E-2</c:v>
                </c:pt>
                <c:pt idx="3092">
                  <c:v>5.6070000000000002E-2</c:v>
                </c:pt>
                <c:pt idx="3093">
                  <c:v>5.6890000000000003E-2</c:v>
                </c:pt>
                <c:pt idx="3094">
                  <c:v>4.972E-2</c:v>
                </c:pt>
                <c:pt idx="3095">
                  <c:v>5.2490000000000002E-2</c:v>
                </c:pt>
                <c:pt idx="3096">
                  <c:v>5.4780000000000002E-2</c:v>
                </c:pt>
                <c:pt idx="3097">
                  <c:v>5.2769999999999997E-2</c:v>
                </c:pt>
                <c:pt idx="3098">
                  <c:v>4.5400000000000003E-2</c:v>
                </c:pt>
                <c:pt idx="3099">
                  <c:v>3.4079999999999999E-2</c:v>
                </c:pt>
                <c:pt idx="3100">
                  <c:v>2.2790000000000001E-2</c:v>
                </c:pt>
                <c:pt idx="3101">
                  <c:v>2.8989999999999998E-2</c:v>
                </c:pt>
                <c:pt idx="3102">
                  <c:v>3.388E-2</c:v>
                </c:pt>
                <c:pt idx="3103">
                  <c:v>3.5009999999999999E-2</c:v>
                </c:pt>
                <c:pt idx="3104">
                  <c:v>3.712E-2</c:v>
                </c:pt>
                <c:pt idx="3105">
                  <c:v>3.0460000000000001E-2</c:v>
                </c:pt>
                <c:pt idx="3106">
                  <c:v>3.1390000000000001E-2</c:v>
                </c:pt>
                <c:pt idx="3107">
                  <c:v>4.496E-2</c:v>
                </c:pt>
                <c:pt idx="3108">
                  <c:v>4.3209999999999998E-2</c:v>
                </c:pt>
                <c:pt idx="3109">
                  <c:v>3.7289999999999997E-2</c:v>
                </c:pt>
                <c:pt idx="3110">
                  <c:v>4.2439999999999999E-2</c:v>
                </c:pt>
                <c:pt idx="3111">
                  <c:v>4.505E-2</c:v>
                </c:pt>
                <c:pt idx="3112">
                  <c:v>3.1009999999999999E-2</c:v>
                </c:pt>
                <c:pt idx="3113">
                  <c:v>2.6239999999999999E-2</c:v>
                </c:pt>
                <c:pt idx="3114">
                  <c:v>2.5610000000000001E-2</c:v>
                </c:pt>
                <c:pt idx="3115">
                  <c:v>2.647E-2</c:v>
                </c:pt>
                <c:pt idx="3116">
                  <c:v>2.8029999999999999E-2</c:v>
                </c:pt>
                <c:pt idx="3117">
                  <c:v>3.2169999999999997E-2</c:v>
                </c:pt>
                <c:pt idx="3118">
                  <c:v>3.7539999999999997E-2</c:v>
                </c:pt>
                <c:pt idx="3119">
                  <c:v>3.3119999999999997E-2</c:v>
                </c:pt>
                <c:pt idx="3120">
                  <c:v>3.4790000000000001E-2</c:v>
                </c:pt>
                <c:pt idx="3121">
                  <c:v>3.9260000000000003E-2</c:v>
                </c:pt>
                <c:pt idx="3122">
                  <c:v>4.8509999999999998E-2</c:v>
                </c:pt>
                <c:pt idx="3123">
                  <c:v>5.6340000000000001E-2</c:v>
                </c:pt>
                <c:pt idx="3124">
                  <c:v>4.6829999999999997E-2</c:v>
                </c:pt>
                <c:pt idx="3125">
                  <c:v>4.4359999999999997E-2</c:v>
                </c:pt>
                <c:pt idx="3126">
                  <c:v>4.5359999999999998E-2</c:v>
                </c:pt>
                <c:pt idx="3127">
                  <c:v>6.336E-2</c:v>
                </c:pt>
                <c:pt idx="3128">
                  <c:v>7.0529999999999995E-2</c:v>
                </c:pt>
                <c:pt idx="3129">
                  <c:v>4.7890000000000002E-2</c:v>
                </c:pt>
                <c:pt idx="3130">
                  <c:v>5.7799999999999997E-2</c:v>
                </c:pt>
                <c:pt idx="3131">
                  <c:v>6.4079999999999998E-2</c:v>
                </c:pt>
                <c:pt idx="3132">
                  <c:v>6.429E-2</c:v>
                </c:pt>
                <c:pt idx="3133">
                  <c:v>5.6640000000000003E-2</c:v>
                </c:pt>
                <c:pt idx="3134">
                  <c:v>4.8619999999999997E-2</c:v>
                </c:pt>
                <c:pt idx="3135">
                  <c:v>4.8779999999999997E-2</c:v>
                </c:pt>
                <c:pt idx="3136">
                  <c:v>5.067E-2</c:v>
                </c:pt>
                <c:pt idx="3137">
                  <c:v>3.483E-2</c:v>
                </c:pt>
                <c:pt idx="3138">
                  <c:v>3.4880000000000001E-2</c:v>
                </c:pt>
                <c:pt idx="3139">
                  <c:v>4.1610000000000001E-2</c:v>
                </c:pt>
                <c:pt idx="3140">
                  <c:v>3.9480000000000001E-2</c:v>
                </c:pt>
                <c:pt idx="3141">
                  <c:v>5.2519999999999997E-2</c:v>
                </c:pt>
                <c:pt idx="3142">
                  <c:v>4.9979999999999997E-2</c:v>
                </c:pt>
                <c:pt idx="3143">
                  <c:v>4.5019999999999998E-2</c:v>
                </c:pt>
                <c:pt idx="3144">
                  <c:v>3.7089999999999998E-2</c:v>
                </c:pt>
                <c:pt idx="3145">
                  <c:v>3.7629999999999997E-2</c:v>
                </c:pt>
                <c:pt idx="3146">
                  <c:v>4.5400000000000003E-2</c:v>
                </c:pt>
                <c:pt idx="3147">
                  <c:v>4.8829999999999998E-2</c:v>
                </c:pt>
                <c:pt idx="3148">
                  <c:v>5.6320000000000002E-2</c:v>
                </c:pt>
                <c:pt idx="3149">
                  <c:v>6.4280000000000004E-2</c:v>
                </c:pt>
                <c:pt idx="3150">
                  <c:v>6.1280000000000001E-2</c:v>
                </c:pt>
                <c:pt idx="3151">
                  <c:v>6.4199999999999993E-2</c:v>
                </c:pt>
                <c:pt idx="3152">
                  <c:v>7.7840000000000006E-2</c:v>
                </c:pt>
                <c:pt idx="3153">
                  <c:v>7.9469999999999999E-2</c:v>
                </c:pt>
                <c:pt idx="3154">
                  <c:v>8.1909999999999997E-2</c:v>
                </c:pt>
                <c:pt idx="3155">
                  <c:v>7.7729999999999994E-2</c:v>
                </c:pt>
                <c:pt idx="3156">
                  <c:v>8.0629999999999993E-2</c:v>
                </c:pt>
                <c:pt idx="3157">
                  <c:v>9.0870000000000006E-2</c:v>
                </c:pt>
                <c:pt idx="3158">
                  <c:v>8.455E-2</c:v>
                </c:pt>
                <c:pt idx="3159">
                  <c:v>8.5220000000000004E-2</c:v>
                </c:pt>
                <c:pt idx="3160">
                  <c:v>8.0009999999999998E-2</c:v>
                </c:pt>
                <c:pt idx="3161">
                  <c:v>8.2570000000000005E-2</c:v>
                </c:pt>
                <c:pt idx="3162">
                  <c:v>8.5389999999999994E-2</c:v>
                </c:pt>
                <c:pt idx="3163">
                  <c:v>8.1559999999999994E-2</c:v>
                </c:pt>
                <c:pt idx="3164">
                  <c:v>8.2299999999999998E-2</c:v>
                </c:pt>
                <c:pt idx="3165">
                  <c:v>0.10173</c:v>
                </c:pt>
                <c:pt idx="3166">
                  <c:v>9.0959999999999999E-2</c:v>
                </c:pt>
                <c:pt idx="3167">
                  <c:v>8.4360000000000004E-2</c:v>
                </c:pt>
                <c:pt idx="3168">
                  <c:v>0.10217</c:v>
                </c:pt>
                <c:pt idx="3169">
                  <c:v>9.9919999999999995E-2</c:v>
                </c:pt>
                <c:pt idx="3170">
                  <c:v>0.10896</c:v>
                </c:pt>
                <c:pt idx="3171">
                  <c:v>0.11398</c:v>
                </c:pt>
                <c:pt idx="3172">
                  <c:v>0.1193</c:v>
                </c:pt>
                <c:pt idx="3173">
                  <c:v>0.1193</c:v>
                </c:pt>
                <c:pt idx="3174">
                  <c:v>0.1163</c:v>
                </c:pt>
                <c:pt idx="3175">
                  <c:v>0.12631999999999999</c:v>
                </c:pt>
                <c:pt idx="3176">
                  <c:v>0.13918</c:v>
                </c:pt>
                <c:pt idx="3177">
                  <c:v>0.14207</c:v>
                </c:pt>
                <c:pt idx="3178">
                  <c:v>0.13808000000000001</c:v>
                </c:pt>
                <c:pt idx="3179">
                  <c:v>0.13425999999999999</c:v>
                </c:pt>
                <c:pt idx="3180">
                  <c:v>0.13728000000000001</c:v>
                </c:pt>
                <c:pt idx="3181">
                  <c:v>0.13919000000000001</c:v>
                </c:pt>
                <c:pt idx="3182">
                  <c:v>0.14849000000000001</c:v>
                </c:pt>
                <c:pt idx="3183">
                  <c:v>0.14493</c:v>
                </c:pt>
                <c:pt idx="3184">
                  <c:v>0.14321999999999999</c:v>
                </c:pt>
                <c:pt idx="3185">
                  <c:v>0.14449999999999999</c:v>
                </c:pt>
                <c:pt idx="3186">
                  <c:v>0.14895</c:v>
                </c:pt>
                <c:pt idx="3187">
                  <c:v>0.14621999999999999</c:v>
                </c:pt>
                <c:pt idx="3188">
                  <c:v>0.13111</c:v>
                </c:pt>
                <c:pt idx="3189">
                  <c:v>0.13483000000000001</c:v>
                </c:pt>
                <c:pt idx="3190">
                  <c:v>0.13639999999999999</c:v>
                </c:pt>
                <c:pt idx="3191">
                  <c:v>0.13983000000000001</c:v>
                </c:pt>
                <c:pt idx="3192">
                  <c:v>0.13994999999999999</c:v>
                </c:pt>
                <c:pt idx="3193">
                  <c:v>0.13814000000000001</c:v>
                </c:pt>
                <c:pt idx="3194">
                  <c:v>0.14568</c:v>
                </c:pt>
                <c:pt idx="3195">
                  <c:v>0.14910999999999999</c:v>
                </c:pt>
                <c:pt idx="3196">
                  <c:v>0.15501999999999999</c:v>
                </c:pt>
                <c:pt idx="3197">
                  <c:v>0.16088</c:v>
                </c:pt>
                <c:pt idx="3198">
                  <c:v>0.15769</c:v>
                </c:pt>
                <c:pt idx="3199">
                  <c:v>0.16086</c:v>
                </c:pt>
                <c:pt idx="3200">
                  <c:v>0.15573999999999999</c:v>
                </c:pt>
                <c:pt idx="3201">
                  <c:v>0.15387999999999999</c:v>
                </c:pt>
                <c:pt idx="3202">
                  <c:v>0.15368000000000001</c:v>
                </c:pt>
                <c:pt idx="3203">
                  <c:v>0.15447</c:v>
                </c:pt>
                <c:pt idx="3204">
                  <c:v>0.15351999999999999</c:v>
                </c:pt>
                <c:pt idx="3205">
                  <c:v>0.1502</c:v>
                </c:pt>
                <c:pt idx="3206">
                  <c:v>0.15259</c:v>
                </c:pt>
                <c:pt idx="3207">
                  <c:v>0.14996999999999999</c:v>
                </c:pt>
                <c:pt idx="3208">
                  <c:v>0.15526000000000001</c:v>
                </c:pt>
                <c:pt idx="3209">
                  <c:v>0.15039</c:v>
                </c:pt>
                <c:pt idx="3210">
                  <c:v>0.15268000000000001</c:v>
                </c:pt>
                <c:pt idx="3211">
                  <c:v>0.154</c:v>
                </c:pt>
                <c:pt idx="3212">
                  <c:v>0.15318000000000001</c:v>
                </c:pt>
                <c:pt idx="3213">
                  <c:v>0.15117</c:v>
                </c:pt>
                <c:pt idx="3214">
                  <c:v>0.15515000000000001</c:v>
                </c:pt>
                <c:pt idx="3215">
                  <c:v>0.15964999999999999</c:v>
                </c:pt>
                <c:pt idx="3216">
                  <c:v>0.15729000000000001</c:v>
                </c:pt>
                <c:pt idx="3217">
                  <c:v>0.16361999999999999</c:v>
                </c:pt>
                <c:pt idx="3218">
                  <c:v>0.15576000000000001</c:v>
                </c:pt>
                <c:pt idx="3219">
                  <c:v>0.14321</c:v>
                </c:pt>
                <c:pt idx="3220">
                  <c:v>9.9559999999999996E-2</c:v>
                </c:pt>
                <c:pt idx="3221">
                  <c:v>0.12620000000000001</c:v>
                </c:pt>
                <c:pt idx="3222">
                  <c:v>0.15065000000000001</c:v>
                </c:pt>
                <c:pt idx="3223">
                  <c:v>0.15112</c:v>
                </c:pt>
                <c:pt idx="3224">
                  <c:v>0.15273999999999999</c:v>
                </c:pt>
                <c:pt idx="3225">
                  <c:v>0.15365999999999999</c:v>
                </c:pt>
                <c:pt idx="3226">
                  <c:v>0.15115000000000001</c:v>
                </c:pt>
                <c:pt idx="3227">
                  <c:v>0.15725</c:v>
                </c:pt>
                <c:pt idx="3228">
                  <c:v>0.15576999999999999</c:v>
                </c:pt>
                <c:pt idx="3229">
                  <c:v>0.15608</c:v>
                </c:pt>
                <c:pt idx="3230">
                  <c:v>0.15412000000000001</c:v>
                </c:pt>
                <c:pt idx="3231">
                  <c:v>0.15304000000000001</c:v>
                </c:pt>
                <c:pt idx="3232">
                  <c:v>0.15132999999999999</c:v>
                </c:pt>
                <c:pt idx="3233">
                  <c:v>0.14899000000000001</c:v>
                </c:pt>
                <c:pt idx="3234">
                  <c:v>0.15124000000000001</c:v>
                </c:pt>
                <c:pt idx="3235">
                  <c:v>0.15015999999999999</c:v>
                </c:pt>
                <c:pt idx="3236">
                  <c:v>0.14903</c:v>
                </c:pt>
                <c:pt idx="3237">
                  <c:v>0.15095</c:v>
                </c:pt>
                <c:pt idx="3238">
                  <c:v>0.14735999999999999</c:v>
                </c:pt>
                <c:pt idx="3239">
                  <c:v>0.13963</c:v>
                </c:pt>
                <c:pt idx="3240">
                  <c:v>0.13214999999999999</c:v>
                </c:pt>
                <c:pt idx="3241">
                  <c:v>0.12903999999999999</c:v>
                </c:pt>
                <c:pt idx="3242">
                  <c:v>0.12146999999999999</c:v>
                </c:pt>
                <c:pt idx="3243">
                  <c:v>0.11507000000000001</c:v>
                </c:pt>
                <c:pt idx="3244">
                  <c:v>0.10385</c:v>
                </c:pt>
                <c:pt idx="3245">
                  <c:v>8.6919999999999997E-2</c:v>
                </c:pt>
                <c:pt idx="3246">
                  <c:v>8.047E-2</c:v>
                </c:pt>
                <c:pt idx="3247">
                  <c:v>6.5729999999999997E-2</c:v>
                </c:pt>
                <c:pt idx="3248">
                  <c:v>7.9409999999999994E-2</c:v>
                </c:pt>
                <c:pt idx="3249">
                  <c:v>9.1939999999999994E-2</c:v>
                </c:pt>
                <c:pt idx="3250">
                  <c:v>9.0700000000000003E-2</c:v>
                </c:pt>
                <c:pt idx="3251">
                  <c:v>9.5310000000000006E-2</c:v>
                </c:pt>
                <c:pt idx="3252">
                  <c:v>0.10587000000000001</c:v>
                </c:pt>
                <c:pt idx="3253">
                  <c:v>0.11761000000000001</c:v>
                </c:pt>
                <c:pt idx="3254">
                  <c:v>0.11635</c:v>
                </c:pt>
                <c:pt idx="3255">
                  <c:v>0.11849999999999999</c:v>
                </c:pt>
                <c:pt idx="3256">
                  <c:v>0.12134</c:v>
                </c:pt>
                <c:pt idx="3257">
                  <c:v>0.13091</c:v>
                </c:pt>
                <c:pt idx="3258">
                  <c:v>0.13328000000000001</c:v>
                </c:pt>
                <c:pt idx="3259">
                  <c:v>0.15756000000000001</c:v>
                </c:pt>
                <c:pt idx="3260">
                  <c:v>0.16109999999999999</c:v>
                </c:pt>
                <c:pt idx="3261">
                  <c:v>0.15640000000000001</c:v>
                </c:pt>
                <c:pt idx="3262">
                  <c:v>0.15851999999999999</c:v>
                </c:pt>
                <c:pt idx="3263">
                  <c:v>0.16078000000000001</c:v>
                </c:pt>
                <c:pt idx="3264">
                  <c:v>0.15672</c:v>
                </c:pt>
                <c:pt idx="3265">
                  <c:v>0.15151999999999999</c:v>
                </c:pt>
                <c:pt idx="3266">
                  <c:v>0.15149000000000001</c:v>
                </c:pt>
                <c:pt idx="3267">
                  <c:v>0.14828</c:v>
                </c:pt>
                <c:pt idx="3268">
                  <c:v>0.14671999999999999</c:v>
                </c:pt>
                <c:pt idx="3269">
                  <c:v>0.14402999999999999</c:v>
                </c:pt>
                <c:pt idx="3270">
                  <c:v>0.14410000000000001</c:v>
                </c:pt>
                <c:pt idx="3271">
                  <c:v>0.14566000000000001</c:v>
                </c:pt>
                <c:pt idx="3272">
                  <c:v>0.14738999999999999</c:v>
                </c:pt>
                <c:pt idx="3273">
                  <c:v>0.14774999999999999</c:v>
                </c:pt>
                <c:pt idx="3274">
                  <c:v>0.14491999999999999</c:v>
                </c:pt>
                <c:pt idx="3275">
                  <c:v>0.14612</c:v>
                </c:pt>
                <c:pt idx="3276">
                  <c:v>0.14985000000000001</c:v>
                </c:pt>
                <c:pt idx="3277">
                  <c:v>0.14918000000000001</c:v>
                </c:pt>
                <c:pt idx="3278">
                  <c:v>0.14923</c:v>
                </c:pt>
                <c:pt idx="3279">
                  <c:v>0.14638999999999999</c:v>
                </c:pt>
                <c:pt idx="3280">
                  <c:v>0.14613000000000001</c:v>
                </c:pt>
                <c:pt idx="3281">
                  <c:v>0.14527000000000001</c:v>
                </c:pt>
                <c:pt idx="3282">
                  <c:v>0.14548</c:v>
                </c:pt>
                <c:pt idx="3283">
                  <c:v>0.14000000000000001</c:v>
                </c:pt>
                <c:pt idx="3284">
                  <c:v>0.14357</c:v>
                </c:pt>
                <c:pt idx="3285">
                  <c:v>0.13844999999999999</c:v>
                </c:pt>
                <c:pt idx="3286">
                  <c:v>0.14083000000000001</c:v>
                </c:pt>
                <c:pt idx="3287">
                  <c:v>0.14007</c:v>
                </c:pt>
                <c:pt idx="3288">
                  <c:v>0.14224999999999999</c:v>
                </c:pt>
                <c:pt idx="3289">
                  <c:v>0.13880000000000001</c:v>
                </c:pt>
                <c:pt idx="3290">
                  <c:v>0.13976</c:v>
                </c:pt>
                <c:pt idx="3291">
                  <c:v>0.14304</c:v>
                </c:pt>
                <c:pt idx="3292">
                  <c:v>0.14609</c:v>
                </c:pt>
                <c:pt idx="3293">
                  <c:v>0.14756</c:v>
                </c:pt>
                <c:pt idx="3294">
                  <c:v>0.14129</c:v>
                </c:pt>
                <c:pt idx="3295">
                  <c:v>0.14260999999999999</c:v>
                </c:pt>
                <c:pt idx="3296">
                  <c:v>0.14116000000000001</c:v>
                </c:pt>
                <c:pt idx="3297">
                  <c:v>0.14335999999999999</c:v>
                </c:pt>
                <c:pt idx="3298">
                  <c:v>0.14147999999999999</c:v>
                </c:pt>
                <c:pt idx="3299">
                  <c:v>0.14155000000000001</c:v>
                </c:pt>
                <c:pt idx="3300">
                  <c:v>0.13936000000000001</c:v>
                </c:pt>
                <c:pt idx="3301">
                  <c:v>0.13689000000000001</c:v>
                </c:pt>
                <c:pt idx="3302">
                  <c:v>0.13572000000000001</c:v>
                </c:pt>
                <c:pt idx="3303">
                  <c:v>0.13161999999999999</c:v>
                </c:pt>
                <c:pt idx="3304">
                  <c:v>0.12712999999999999</c:v>
                </c:pt>
                <c:pt idx="3305">
                  <c:v>0.12318999999999999</c:v>
                </c:pt>
                <c:pt idx="3306">
                  <c:v>0.12361</c:v>
                </c:pt>
                <c:pt idx="3307">
                  <c:v>0.12662999999999999</c:v>
                </c:pt>
                <c:pt idx="3308">
                  <c:v>0.12439</c:v>
                </c:pt>
                <c:pt idx="3309">
                  <c:v>0.12171999999999999</c:v>
                </c:pt>
                <c:pt idx="3310">
                  <c:v>0.12453</c:v>
                </c:pt>
                <c:pt idx="3311">
                  <c:v>0.12444</c:v>
                </c:pt>
                <c:pt idx="3312">
                  <c:v>0.12622</c:v>
                </c:pt>
                <c:pt idx="3313">
                  <c:v>0.13145999999999999</c:v>
                </c:pt>
                <c:pt idx="3314">
                  <c:v>0.13650999999999999</c:v>
                </c:pt>
                <c:pt idx="3315">
                  <c:v>0.13602</c:v>
                </c:pt>
                <c:pt idx="3316">
                  <c:v>0.13522999999999999</c:v>
                </c:pt>
                <c:pt idx="3317">
                  <c:v>0.13768</c:v>
                </c:pt>
                <c:pt idx="3318">
                  <c:v>0.13835</c:v>
                </c:pt>
                <c:pt idx="3319">
                  <c:v>0.13794999999999999</c:v>
                </c:pt>
                <c:pt idx="3320">
                  <c:v>0.13803000000000001</c:v>
                </c:pt>
                <c:pt idx="3321">
                  <c:v>0.12708</c:v>
                </c:pt>
                <c:pt idx="3322">
                  <c:v>0.12368999999999999</c:v>
                </c:pt>
                <c:pt idx="3323">
                  <c:v>0.11451</c:v>
                </c:pt>
                <c:pt idx="3324">
                  <c:v>0.12894</c:v>
                </c:pt>
                <c:pt idx="3325">
                  <c:v>0.13145000000000001</c:v>
                </c:pt>
                <c:pt idx="3326">
                  <c:v>0.13331000000000001</c:v>
                </c:pt>
                <c:pt idx="3327">
                  <c:v>0.13067999999999999</c:v>
                </c:pt>
                <c:pt idx="3328">
                  <c:v>0.12314</c:v>
                </c:pt>
                <c:pt idx="3329">
                  <c:v>0.12561</c:v>
                </c:pt>
                <c:pt idx="3330">
                  <c:v>0.12383</c:v>
                </c:pt>
                <c:pt idx="3331">
                  <c:v>0.12037</c:v>
                </c:pt>
                <c:pt idx="3332">
                  <c:v>0.11996999999999999</c:v>
                </c:pt>
                <c:pt idx="3333">
                  <c:v>0.1232</c:v>
                </c:pt>
                <c:pt idx="3334">
                  <c:v>0.12354</c:v>
                </c:pt>
                <c:pt idx="3335">
                  <c:v>0.12845000000000001</c:v>
                </c:pt>
                <c:pt idx="3336">
                  <c:v>0.12719</c:v>
                </c:pt>
                <c:pt idx="3337">
                  <c:v>0.12737999999999999</c:v>
                </c:pt>
                <c:pt idx="3338">
                  <c:v>0.12936</c:v>
                </c:pt>
                <c:pt idx="3339">
                  <c:v>0.13008</c:v>
                </c:pt>
                <c:pt idx="3340">
                  <c:v>0.12764</c:v>
                </c:pt>
                <c:pt idx="3341">
                  <c:v>0.12640999999999999</c:v>
                </c:pt>
                <c:pt idx="3342">
                  <c:v>0.12723999999999999</c:v>
                </c:pt>
                <c:pt idx="3343">
                  <c:v>0.12673000000000001</c:v>
                </c:pt>
                <c:pt idx="3344">
                  <c:v>0.12805</c:v>
                </c:pt>
                <c:pt idx="3345">
                  <c:v>0.12311999999999999</c:v>
                </c:pt>
                <c:pt idx="3346">
                  <c:v>0.12010999999999999</c:v>
                </c:pt>
                <c:pt idx="3347">
                  <c:v>0.11982</c:v>
                </c:pt>
                <c:pt idx="3348">
                  <c:v>0.11629</c:v>
                </c:pt>
                <c:pt idx="3349">
                  <c:v>0.11650000000000001</c:v>
                </c:pt>
                <c:pt idx="3350">
                  <c:v>0.11458</c:v>
                </c:pt>
                <c:pt idx="3351">
                  <c:v>0.11454</c:v>
                </c:pt>
                <c:pt idx="3352">
                  <c:v>0.11536</c:v>
                </c:pt>
                <c:pt idx="3353">
                  <c:v>0.11175</c:v>
                </c:pt>
                <c:pt idx="3354">
                  <c:v>0.10904999999999999</c:v>
                </c:pt>
                <c:pt idx="3355">
                  <c:v>0.11033</c:v>
                </c:pt>
                <c:pt idx="3356">
                  <c:v>0.11389000000000001</c:v>
                </c:pt>
                <c:pt idx="3357">
                  <c:v>0.1177</c:v>
                </c:pt>
                <c:pt idx="3358">
                  <c:v>0.11999</c:v>
                </c:pt>
                <c:pt idx="3359">
                  <c:v>0.12291000000000001</c:v>
                </c:pt>
                <c:pt idx="3360">
                  <c:v>0.12401</c:v>
                </c:pt>
                <c:pt idx="3361">
                  <c:v>0.12761</c:v>
                </c:pt>
                <c:pt idx="3362">
                  <c:v>0.13128999999999999</c:v>
                </c:pt>
                <c:pt idx="3363">
                  <c:v>0.13646</c:v>
                </c:pt>
                <c:pt idx="3364">
                  <c:v>0.14396</c:v>
                </c:pt>
                <c:pt idx="3365">
                  <c:v>0.14313999999999999</c:v>
                </c:pt>
                <c:pt idx="3366">
                  <c:v>0.14852000000000001</c:v>
                </c:pt>
                <c:pt idx="3367">
                  <c:v>0.15462999999999999</c:v>
                </c:pt>
                <c:pt idx="3368">
                  <c:v>0.14896000000000001</c:v>
                </c:pt>
                <c:pt idx="3369">
                  <c:v>0.14932000000000001</c:v>
                </c:pt>
                <c:pt idx="3370">
                  <c:v>0.13900999999999999</c:v>
                </c:pt>
                <c:pt idx="3371">
                  <c:v>0.13431999999999999</c:v>
                </c:pt>
                <c:pt idx="3372">
                  <c:v>0.12892000000000001</c:v>
                </c:pt>
                <c:pt idx="3373">
                  <c:v>0.12261</c:v>
                </c:pt>
                <c:pt idx="3374">
                  <c:v>0.12590000000000001</c:v>
                </c:pt>
                <c:pt idx="3375">
                  <c:v>0.12021</c:v>
                </c:pt>
                <c:pt idx="3376">
                  <c:v>0.11472</c:v>
                </c:pt>
                <c:pt idx="3377">
                  <c:v>0.11978</c:v>
                </c:pt>
                <c:pt idx="3378">
                  <c:v>0.12331</c:v>
                </c:pt>
                <c:pt idx="3379">
                  <c:v>0.12202</c:v>
                </c:pt>
                <c:pt idx="3380">
                  <c:v>0.11264</c:v>
                </c:pt>
                <c:pt idx="3381">
                  <c:v>0.10532</c:v>
                </c:pt>
                <c:pt idx="3382">
                  <c:v>0.10543</c:v>
                </c:pt>
                <c:pt idx="3383">
                  <c:v>0.11455</c:v>
                </c:pt>
                <c:pt idx="3384">
                  <c:v>0.11744</c:v>
                </c:pt>
                <c:pt idx="3385">
                  <c:v>0.11497</c:v>
                </c:pt>
                <c:pt idx="3386">
                  <c:v>0.11487</c:v>
                </c:pt>
                <c:pt idx="3387">
                  <c:v>0.11716</c:v>
                </c:pt>
                <c:pt idx="3388">
                  <c:v>0.11131000000000001</c:v>
                </c:pt>
                <c:pt idx="3389">
                  <c:v>0.10915</c:v>
                </c:pt>
                <c:pt idx="3390">
                  <c:v>0.10809000000000001</c:v>
                </c:pt>
                <c:pt idx="3391">
                  <c:v>0.11829000000000001</c:v>
                </c:pt>
                <c:pt idx="3392">
                  <c:v>0.12703</c:v>
                </c:pt>
                <c:pt idx="3393">
                  <c:v>0.12136</c:v>
                </c:pt>
                <c:pt idx="3394">
                  <c:v>0.12520999999999999</c:v>
                </c:pt>
                <c:pt idx="3395">
                  <c:v>0.13188</c:v>
                </c:pt>
                <c:pt idx="3396">
                  <c:v>0.13552</c:v>
                </c:pt>
                <c:pt idx="3397">
                  <c:v>0.13636999999999999</c:v>
                </c:pt>
                <c:pt idx="3398">
                  <c:v>0.13661000000000001</c:v>
                </c:pt>
                <c:pt idx="3399">
                  <c:v>0.13547999999999999</c:v>
                </c:pt>
                <c:pt idx="3400">
                  <c:v>0.13608000000000001</c:v>
                </c:pt>
                <c:pt idx="3401">
                  <c:v>0.13938</c:v>
                </c:pt>
                <c:pt idx="3402">
                  <c:v>0.13919000000000001</c:v>
                </c:pt>
                <c:pt idx="3403">
                  <c:v>0.14137</c:v>
                </c:pt>
                <c:pt idx="3404">
                  <c:v>0.14599000000000001</c:v>
                </c:pt>
                <c:pt idx="3405">
                  <c:v>0.14654</c:v>
                </c:pt>
                <c:pt idx="3406">
                  <c:v>0.14724999999999999</c:v>
                </c:pt>
                <c:pt idx="3407">
                  <c:v>0.14727999999999999</c:v>
                </c:pt>
                <c:pt idx="3408">
                  <c:v>0.14709</c:v>
                </c:pt>
                <c:pt idx="3409">
                  <c:v>0.14854000000000001</c:v>
                </c:pt>
                <c:pt idx="3410">
                  <c:v>0.14069000000000001</c:v>
                </c:pt>
                <c:pt idx="3411">
                  <c:v>0.13704</c:v>
                </c:pt>
                <c:pt idx="3412">
                  <c:v>0.1429</c:v>
                </c:pt>
                <c:pt idx="3413">
                  <c:v>0.14376</c:v>
                </c:pt>
                <c:pt idx="3414">
                  <c:v>0.14101</c:v>
                </c:pt>
                <c:pt idx="3415">
                  <c:v>0.13244</c:v>
                </c:pt>
                <c:pt idx="3416">
                  <c:v>0.13699</c:v>
                </c:pt>
                <c:pt idx="3417">
                  <c:v>0.13535</c:v>
                </c:pt>
                <c:pt idx="3418">
                  <c:v>0.13408</c:v>
                </c:pt>
                <c:pt idx="3419">
                  <c:v>0.12559999999999999</c:v>
                </c:pt>
                <c:pt idx="3420">
                  <c:v>0.10715</c:v>
                </c:pt>
                <c:pt idx="3421">
                  <c:v>0.11168</c:v>
                </c:pt>
                <c:pt idx="3422">
                  <c:v>0.1139</c:v>
                </c:pt>
                <c:pt idx="3423">
                  <c:v>0.112</c:v>
                </c:pt>
                <c:pt idx="3424">
                  <c:v>0.1021</c:v>
                </c:pt>
                <c:pt idx="3425">
                  <c:v>9.0109999999999996E-2</c:v>
                </c:pt>
                <c:pt idx="3426">
                  <c:v>9.3229999999999993E-2</c:v>
                </c:pt>
                <c:pt idx="3427">
                  <c:v>9.2539999999999997E-2</c:v>
                </c:pt>
                <c:pt idx="3428">
                  <c:v>0.10129000000000001</c:v>
                </c:pt>
                <c:pt idx="3429">
                  <c:v>0.10940999999999999</c:v>
                </c:pt>
                <c:pt idx="3430">
                  <c:v>0.11175</c:v>
                </c:pt>
                <c:pt idx="3431">
                  <c:v>0.1168</c:v>
                </c:pt>
                <c:pt idx="3432">
                  <c:v>0.12831000000000001</c:v>
                </c:pt>
                <c:pt idx="3433">
                  <c:v>0.12265</c:v>
                </c:pt>
                <c:pt idx="3434">
                  <c:v>0.11298</c:v>
                </c:pt>
                <c:pt idx="3435">
                  <c:v>0.11327</c:v>
                </c:pt>
                <c:pt idx="3436">
                  <c:v>0.10634</c:v>
                </c:pt>
                <c:pt idx="3437">
                  <c:v>0.10066</c:v>
                </c:pt>
                <c:pt idx="3438">
                  <c:v>0.10128</c:v>
                </c:pt>
                <c:pt idx="3439">
                  <c:v>8.7150000000000005E-2</c:v>
                </c:pt>
                <c:pt idx="3440">
                  <c:v>6.5430000000000002E-2</c:v>
                </c:pt>
                <c:pt idx="3441">
                  <c:v>6.8459999999999993E-2</c:v>
                </c:pt>
                <c:pt idx="3442">
                  <c:v>7.1470000000000006E-2</c:v>
                </c:pt>
                <c:pt idx="3443">
                  <c:v>7.4929999999999997E-2</c:v>
                </c:pt>
                <c:pt idx="3444">
                  <c:v>7.4469999999999995E-2</c:v>
                </c:pt>
                <c:pt idx="3445">
                  <c:v>7.4109999999999995E-2</c:v>
                </c:pt>
                <c:pt idx="3446">
                  <c:v>7.1550000000000002E-2</c:v>
                </c:pt>
                <c:pt idx="3447">
                  <c:v>8.0060000000000006E-2</c:v>
                </c:pt>
                <c:pt idx="3448">
                  <c:v>8.158E-2</c:v>
                </c:pt>
                <c:pt idx="3449">
                  <c:v>7.8549999999999995E-2</c:v>
                </c:pt>
                <c:pt idx="3450">
                  <c:v>7.6480000000000006E-2</c:v>
                </c:pt>
                <c:pt idx="3451">
                  <c:v>8.3720000000000003E-2</c:v>
                </c:pt>
                <c:pt idx="3452">
                  <c:v>8.5089999999999999E-2</c:v>
                </c:pt>
                <c:pt idx="3453">
                  <c:v>8.8450000000000001E-2</c:v>
                </c:pt>
                <c:pt idx="3454">
                  <c:v>8.5989999999999997E-2</c:v>
                </c:pt>
                <c:pt idx="3455">
                  <c:v>8.8999999999999996E-2</c:v>
                </c:pt>
                <c:pt idx="3456">
                  <c:v>6.633E-2</c:v>
                </c:pt>
                <c:pt idx="3457">
                  <c:v>4.6789999999999998E-2</c:v>
                </c:pt>
                <c:pt idx="3458">
                  <c:v>5.9360000000000003E-2</c:v>
                </c:pt>
                <c:pt idx="3459">
                  <c:v>4.922E-2</c:v>
                </c:pt>
                <c:pt idx="3460">
                  <c:v>4.0149999999999998E-2</c:v>
                </c:pt>
                <c:pt idx="3461">
                  <c:v>3.9489999999999997E-2</c:v>
                </c:pt>
                <c:pt idx="3462">
                  <c:v>3.6510000000000001E-2</c:v>
                </c:pt>
                <c:pt idx="3463">
                  <c:v>3.9329999999999997E-2</c:v>
                </c:pt>
                <c:pt idx="3464">
                  <c:v>4.2849999999999999E-2</c:v>
                </c:pt>
                <c:pt idx="3465">
                  <c:v>5.9740000000000001E-2</c:v>
                </c:pt>
                <c:pt idx="3466">
                  <c:v>5.7549999999999997E-2</c:v>
                </c:pt>
                <c:pt idx="3467">
                  <c:v>5.722E-2</c:v>
                </c:pt>
                <c:pt idx="3468">
                  <c:v>5.6149999999999999E-2</c:v>
                </c:pt>
                <c:pt idx="3469">
                  <c:v>5.5890000000000002E-2</c:v>
                </c:pt>
                <c:pt idx="3470">
                  <c:v>5.6800000000000003E-2</c:v>
                </c:pt>
                <c:pt idx="3471">
                  <c:v>5.7599999999999998E-2</c:v>
                </c:pt>
                <c:pt idx="3472">
                  <c:v>5.4859999999999999E-2</c:v>
                </c:pt>
                <c:pt idx="3473">
                  <c:v>5.4789999999999998E-2</c:v>
                </c:pt>
                <c:pt idx="3474">
                  <c:v>5.1999999999999998E-2</c:v>
                </c:pt>
                <c:pt idx="3475">
                  <c:v>4.9270000000000001E-2</c:v>
                </c:pt>
                <c:pt idx="3476">
                  <c:v>3.7609999999999998E-2</c:v>
                </c:pt>
                <c:pt idx="3477">
                  <c:v>4.4580000000000002E-2</c:v>
                </c:pt>
                <c:pt idx="3478">
                  <c:v>2.18E-2</c:v>
                </c:pt>
                <c:pt idx="3479">
                  <c:v>1.9949999999999999E-2</c:v>
                </c:pt>
                <c:pt idx="3480">
                  <c:v>1.4030000000000001E-2</c:v>
                </c:pt>
                <c:pt idx="3481">
                  <c:v>2.1059999999999999E-2</c:v>
                </c:pt>
                <c:pt idx="3482">
                  <c:v>1.704E-2</c:v>
                </c:pt>
                <c:pt idx="3483">
                  <c:v>2.3740000000000001E-2</c:v>
                </c:pt>
                <c:pt idx="3484">
                  <c:v>2.2270000000000002E-2</c:v>
                </c:pt>
                <c:pt idx="3485">
                  <c:v>1.2460000000000001E-2</c:v>
                </c:pt>
                <c:pt idx="3486">
                  <c:v>2.2239999999999999E-2</c:v>
                </c:pt>
                <c:pt idx="3487">
                  <c:v>1.9470000000000001E-2</c:v>
                </c:pt>
                <c:pt idx="3488">
                  <c:v>2.0910000000000002E-2</c:v>
                </c:pt>
                <c:pt idx="3489">
                  <c:v>1.993E-2</c:v>
                </c:pt>
                <c:pt idx="3490">
                  <c:v>3.0630000000000001E-2</c:v>
                </c:pt>
                <c:pt idx="3491">
                  <c:v>3.363E-2</c:v>
                </c:pt>
                <c:pt idx="3492">
                  <c:v>3.4369999999999998E-2</c:v>
                </c:pt>
                <c:pt idx="3493">
                  <c:v>2.9159999999999998E-2</c:v>
                </c:pt>
                <c:pt idx="3494">
                  <c:v>2.777E-2</c:v>
                </c:pt>
                <c:pt idx="3495">
                  <c:v>3.1019999999999999E-2</c:v>
                </c:pt>
                <c:pt idx="3496">
                  <c:v>3.8170000000000003E-2</c:v>
                </c:pt>
                <c:pt idx="3497">
                  <c:v>2.1440000000000001E-2</c:v>
                </c:pt>
                <c:pt idx="3498">
                  <c:v>3.9780000000000003E-2</c:v>
                </c:pt>
                <c:pt idx="3499">
                  <c:v>3.8719999999999997E-2</c:v>
                </c:pt>
                <c:pt idx="3500">
                  <c:v>2.5139999999999999E-2</c:v>
                </c:pt>
                <c:pt idx="3501">
                  <c:v>3.1140000000000001E-2</c:v>
                </c:pt>
                <c:pt idx="3502">
                  <c:v>3.1399999999999997E-2</c:v>
                </c:pt>
                <c:pt idx="3503">
                  <c:v>3.0589999999999999E-2</c:v>
                </c:pt>
                <c:pt idx="3504">
                  <c:v>2.9340000000000001E-2</c:v>
                </c:pt>
                <c:pt idx="3505">
                  <c:v>3.202E-2</c:v>
                </c:pt>
                <c:pt idx="3506">
                  <c:v>3.27E-2</c:v>
                </c:pt>
                <c:pt idx="3507">
                  <c:v>3.9219999999999998E-2</c:v>
                </c:pt>
                <c:pt idx="3508">
                  <c:v>4.1829999999999999E-2</c:v>
                </c:pt>
                <c:pt idx="3509">
                  <c:v>3.9469999999999998E-2</c:v>
                </c:pt>
                <c:pt idx="3510">
                  <c:v>3.3410000000000002E-2</c:v>
                </c:pt>
                <c:pt idx="3511">
                  <c:v>2.7879999999999999E-2</c:v>
                </c:pt>
                <c:pt idx="3512">
                  <c:v>2.5839999999999998E-2</c:v>
                </c:pt>
                <c:pt idx="3513">
                  <c:v>1.9120000000000002E-2</c:v>
                </c:pt>
                <c:pt idx="3514">
                  <c:v>1.3769999999999999E-2</c:v>
                </c:pt>
                <c:pt idx="3515">
                  <c:v>0.01</c:v>
                </c:pt>
                <c:pt idx="3516">
                  <c:v>1.1610000000000001E-2</c:v>
                </c:pt>
                <c:pt idx="3517">
                  <c:v>1.7770000000000001E-2</c:v>
                </c:pt>
                <c:pt idx="3518">
                  <c:v>2.3810000000000001E-2</c:v>
                </c:pt>
                <c:pt idx="3519">
                  <c:v>2.2720000000000001E-2</c:v>
                </c:pt>
                <c:pt idx="3520">
                  <c:v>2.6100000000000002E-2</c:v>
                </c:pt>
                <c:pt idx="3521">
                  <c:v>2.7609999999999999E-2</c:v>
                </c:pt>
                <c:pt idx="3522">
                  <c:v>2.9399999999999999E-2</c:v>
                </c:pt>
                <c:pt idx="3523">
                  <c:v>2.0490000000000001E-2</c:v>
                </c:pt>
                <c:pt idx="3524">
                  <c:v>7.4599999999999996E-3</c:v>
                </c:pt>
                <c:pt idx="3525">
                  <c:v>2.4340000000000001E-2</c:v>
                </c:pt>
                <c:pt idx="3526">
                  <c:v>2.281E-2</c:v>
                </c:pt>
                <c:pt idx="3527">
                  <c:v>1.78E-2</c:v>
                </c:pt>
                <c:pt idx="3528">
                  <c:v>1.7989999999999999E-2</c:v>
                </c:pt>
                <c:pt idx="3529">
                  <c:v>9.0900000000000009E-3</c:v>
                </c:pt>
                <c:pt idx="3530">
                  <c:v>5.5100000000000001E-3</c:v>
                </c:pt>
                <c:pt idx="3531">
                  <c:v>8.1399999999999997E-3</c:v>
                </c:pt>
                <c:pt idx="3532">
                  <c:v>7.9799999999999992E-3</c:v>
                </c:pt>
                <c:pt idx="3533">
                  <c:v>1.1429999999999999E-2</c:v>
                </c:pt>
                <c:pt idx="3534">
                  <c:v>8.5299999999999994E-3</c:v>
                </c:pt>
                <c:pt idx="3535">
                  <c:v>2.0920000000000001E-2</c:v>
                </c:pt>
                <c:pt idx="3536">
                  <c:v>2.6190000000000001E-2</c:v>
                </c:pt>
                <c:pt idx="3537">
                  <c:v>3.5009999999999999E-2</c:v>
                </c:pt>
                <c:pt idx="3538">
                  <c:v>4.9880000000000001E-2</c:v>
                </c:pt>
                <c:pt idx="3539">
                  <c:v>5.9040000000000002E-2</c:v>
                </c:pt>
                <c:pt idx="3540">
                  <c:v>6.0470000000000003E-2</c:v>
                </c:pt>
                <c:pt idx="3541">
                  <c:v>9.0120000000000006E-2</c:v>
                </c:pt>
                <c:pt idx="3542">
                  <c:v>8.8410000000000002E-2</c:v>
                </c:pt>
                <c:pt idx="3543">
                  <c:v>4.2119999999999998E-2</c:v>
                </c:pt>
                <c:pt idx="3544">
                  <c:v>1.074E-2</c:v>
                </c:pt>
                <c:pt idx="3545">
                  <c:v>4.0000000000000003E-5</c:v>
                </c:pt>
                <c:pt idx="3546">
                  <c:v>2.0699999999999998E-3</c:v>
                </c:pt>
                <c:pt idx="3547">
                  <c:v>2.5229999999999999E-2</c:v>
                </c:pt>
                <c:pt idx="3548">
                  <c:v>2.188E-2</c:v>
                </c:pt>
                <c:pt idx="3549">
                  <c:v>1.094E-2</c:v>
                </c:pt>
                <c:pt idx="3550">
                  <c:v>1.481E-2</c:v>
                </c:pt>
                <c:pt idx="3551">
                  <c:v>1.0959999999999999E-2</c:v>
                </c:pt>
                <c:pt idx="3552">
                  <c:v>7.1000000000000004E-3</c:v>
                </c:pt>
                <c:pt idx="3553">
                  <c:v>2.6800000000000001E-3</c:v>
                </c:pt>
                <c:pt idx="3554">
                  <c:v>2.1800000000000001E-3</c:v>
                </c:pt>
                <c:pt idx="3555">
                  <c:v>8.0000000000000007E-5</c:v>
                </c:pt>
                <c:pt idx="3556">
                  <c:v>7.3999999999999999E-4</c:v>
                </c:pt>
                <c:pt idx="3557">
                  <c:v>1.235E-2</c:v>
                </c:pt>
                <c:pt idx="3558">
                  <c:v>5.11E-3</c:v>
                </c:pt>
                <c:pt idx="3559">
                  <c:v>5.5199999999999997E-3</c:v>
                </c:pt>
                <c:pt idx="3560">
                  <c:v>1.4959999999999999E-2</c:v>
                </c:pt>
                <c:pt idx="3561">
                  <c:v>1.2370000000000001E-2</c:v>
                </c:pt>
                <c:pt idx="3562">
                  <c:v>6.5100000000000002E-3</c:v>
                </c:pt>
                <c:pt idx="3563">
                  <c:v>1.6900000000000001E-3</c:v>
                </c:pt>
                <c:pt idx="3564">
                  <c:v>3.14E-3</c:v>
                </c:pt>
                <c:pt idx="3565">
                  <c:v>0.01</c:v>
                </c:pt>
                <c:pt idx="3566">
                  <c:v>8.7299999999999999E-3</c:v>
                </c:pt>
                <c:pt idx="3567">
                  <c:v>9.5300000000000003E-3</c:v>
                </c:pt>
                <c:pt idx="3568">
                  <c:v>1.208E-2</c:v>
                </c:pt>
                <c:pt idx="3569">
                  <c:v>6.45E-3</c:v>
                </c:pt>
                <c:pt idx="3570">
                  <c:v>4.5799999999999999E-3</c:v>
                </c:pt>
                <c:pt idx="3571">
                  <c:v>6.4000000000000005E-4</c:v>
                </c:pt>
                <c:pt idx="3572">
                  <c:v>1.48E-3</c:v>
                </c:pt>
                <c:pt idx="3573">
                  <c:v>1.1999999999999999E-3</c:v>
                </c:pt>
                <c:pt idx="3574">
                  <c:v>1.31E-3</c:v>
                </c:pt>
                <c:pt idx="3575">
                  <c:v>1.8E-3</c:v>
                </c:pt>
                <c:pt idx="3576">
                  <c:v>9.3999999999999997E-4</c:v>
                </c:pt>
                <c:pt idx="3577">
                  <c:v>4.2100000000000002E-3</c:v>
                </c:pt>
                <c:pt idx="3578">
                  <c:v>2.1299999999999999E-3</c:v>
                </c:pt>
                <c:pt idx="3579">
                  <c:v>5.2199999999999998E-3</c:v>
                </c:pt>
                <c:pt idx="3580">
                  <c:v>1.4999999999999999E-4</c:v>
                </c:pt>
                <c:pt idx="3581">
                  <c:v>2.7699999999999999E-3</c:v>
                </c:pt>
                <c:pt idx="3582">
                  <c:v>2.5430000000000001E-2</c:v>
                </c:pt>
                <c:pt idx="3583">
                  <c:v>5.7999999999999996E-3</c:v>
                </c:pt>
                <c:pt idx="3584">
                  <c:v>5.9999999999999995E-4</c:v>
                </c:pt>
                <c:pt idx="3585">
                  <c:v>2.5300000000000001E-3</c:v>
                </c:pt>
                <c:pt idx="3586">
                  <c:v>1.3769999999999999E-2</c:v>
                </c:pt>
                <c:pt idx="3587">
                  <c:v>2.9399999999999999E-3</c:v>
                </c:pt>
                <c:pt idx="3588">
                  <c:v>1.5E-3</c:v>
                </c:pt>
                <c:pt idx="3589">
                  <c:v>1.7000000000000001E-4</c:v>
                </c:pt>
                <c:pt idx="3590">
                  <c:v>1.0000000000000001E-5</c:v>
                </c:pt>
                <c:pt idx="3591">
                  <c:v>5.1399999999999996E-3</c:v>
                </c:pt>
                <c:pt idx="3592">
                  <c:v>2.9299999999999999E-3</c:v>
                </c:pt>
                <c:pt idx="3593">
                  <c:v>2.3700000000000001E-3</c:v>
                </c:pt>
                <c:pt idx="3594">
                  <c:v>4.7999999999999996E-3</c:v>
                </c:pt>
                <c:pt idx="3595">
                  <c:v>8.77E-3</c:v>
                </c:pt>
                <c:pt idx="3596">
                  <c:v>1.7080000000000001E-2</c:v>
                </c:pt>
                <c:pt idx="3597">
                  <c:v>1.3780000000000001E-2</c:v>
                </c:pt>
                <c:pt idx="3598">
                  <c:v>1.3390000000000001E-2</c:v>
                </c:pt>
                <c:pt idx="3599">
                  <c:v>1.6289999999999999E-2</c:v>
                </c:pt>
                <c:pt idx="3600">
                  <c:v>1.3350000000000001E-2</c:v>
                </c:pt>
                <c:pt idx="3601">
                  <c:v>1.111E-2</c:v>
                </c:pt>
                <c:pt idx="3602">
                  <c:v>9.5200000000000007E-3</c:v>
                </c:pt>
                <c:pt idx="3603">
                  <c:v>1.0290000000000001E-2</c:v>
                </c:pt>
                <c:pt idx="3604">
                  <c:v>1.374E-2</c:v>
                </c:pt>
                <c:pt idx="3605">
                  <c:v>1.174E-2</c:v>
                </c:pt>
                <c:pt idx="3606">
                  <c:v>7.3800000000000003E-3</c:v>
                </c:pt>
                <c:pt idx="3607">
                  <c:v>7.8300000000000002E-3</c:v>
                </c:pt>
                <c:pt idx="3608">
                  <c:v>5.9500000000000004E-3</c:v>
                </c:pt>
                <c:pt idx="3609">
                  <c:v>4.2300000000000003E-3</c:v>
                </c:pt>
                <c:pt idx="3610">
                  <c:v>5.1200000000000004E-3</c:v>
                </c:pt>
                <c:pt idx="3611">
                  <c:v>1.1999999999999999E-3</c:v>
                </c:pt>
                <c:pt idx="3612">
                  <c:v>9.0000000000000006E-5</c:v>
                </c:pt>
                <c:pt idx="3613">
                  <c:v>2.5000000000000001E-4</c:v>
                </c:pt>
                <c:pt idx="3614">
                  <c:v>3.8700000000000002E-3</c:v>
                </c:pt>
                <c:pt idx="3615">
                  <c:v>4.8999999999999998E-4</c:v>
                </c:pt>
                <c:pt idx="3616">
                  <c:v>8.0000000000000004E-4</c:v>
                </c:pt>
                <c:pt idx="3617">
                  <c:v>5.8799999999999998E-3</c:v>
                </c:pt>
                <c:pt idx="3618">
                  <c:v>9.0600000000000003E-3</c:v>
                </c:pt>
                <c:pt idx="3619">
                  <c:v>7.3899999999999999E-3</c:v>
                </c:pt>
                <c:pt idx="3620">
                  <c:v>2.97E-3</c:v>
                </c:pt>
                <c:pt idx="3621">
                  <c:v>3.1E-4</c:v>
                </c:pt>
                <c:pt idx="3622">
                  <c:v>6.8999999999999999E-3</c:v>
                </c:pt>
                <c:pt idx="3623">
                  <c:v>1.342E-2</c:v>
                </c:pt>
                <c:pt idx="3624">
                  <c:v>1.291E-2</c:v>
                </c:pt>
                <c:pt idx="3625">
                  <c:v>1.307E-2</c:v>
                </c:pt>
                <c:pt idx="3626">
                  <c:v>1.5440000000000001E-2</c:v>
                </c:pt>
                <c:pt idx="3627">
                  <c:v>1.5089999999999999E-2</c:v>
                </c:pt>
                <c:pt idx="3628">
                  <c:v>1.4030000000000001E-2</c:v>
                </c:pt>
                <c:pt idx="3629">
                  <c:v>4.9300000000000004E-3</c:v>
                </c:pt>
                <c:pt idx="3630">
                  <c:v>4.9300000000000004E-3</c:v>
                </c:pt>
                <c:pt idx="3631">
                  <c:v>4.9300000000000004E-3</c:v>
                </c:pt>
                <c:pt idx="3632">
                  <c:v>4.9300000000000004E-3</c:v>
                </c:pt>
                <c:pt idx="3633">
                  <c:v>1.33E-3</c:v>
                </c:pt>
                <c:pt idx="3634">
                  <c:v>2.1299999999999999E-3</c:v>
                </c:pt>
                <c:pt idx="3635">
                  <c:v>2.1800000000000001E-3</c:v>
                </c:pt>
                <c:pt idx="3636">
                  <c:v>1.0300000000000001E-3</c:v>
                </c:pt>
                <c:pt idx="3637">
                  <c:v>2.63E-3</c:v>
                </c:pt>
                <c:pt idx="3638">
                  <c:v>3.1700000000000001E-3</c:v>
                </c:pt>
                <c:pt idx="3639">
                  <c:v>2.1299999999999999E-3</c:v>
                </c:pt>
                <c:pt idx="3640">
                  <c:v>1.64E-3</c:v>
                </c:pt>
                <c:pt idx="3641">
                  <c:v>7.6E-3</c:v>
                </c:pt>
                <c:pt idx="3642">
                  <c:v>3.8999999999999999E-4</c:v>
                </c:pt>
                <c:pt idx="3643">
                  <c:v>8.0000000000000007E-5</c:v>
                </c:pt>
                <c:pt idx="3644">
                  <c:v>1.2E-4</c:v>
                </c:pt>
                <c:pt idx="3645">
                  <c:v>2.4000000000000001E-4</c:v>
                </c:pt>
                <c:pt idx="3646">
                  <c:v>2.4000000000000001E-4</c:v>
                </c:pt>
                <c:pt idx="3647">
                  <c:v>1.15E-3</c:v>
                </c:pt>
                <c:pt idx="3648">
                  <c:v>9.1699999999999993E-3</c:v>
                </c:pt>
                <c:pt idx="3649">
                  <c:v>4.4200000000000003E-3</c:v>
                </c:pt>
                <c:pt idx="3650">
                  <c:v>2.6199999999999999E-3</c:v>
                </c:pt>
                <c:pt idx="3651">
                  <c:v>1.15E-2</c:v>
                </c:pt>
                <c:pt idx="3652">
                  <c:v>1.225E-2</c:v>
                </c:pt>
                <c:pt idx="3653">
                  <c:v>1.1180000000000001E-2</c:v>
                </c:pt>
                <c:pt idx="3654">
                  <c:v>1.0189999999999999E-2</c:v>
                </c:pt>
                <c:pt idx="3655">
                  <c:v>9.7800000000000005E-3</c:v>
                </c:pt>
                <c:pt idx="3656">
                  <c:v>1.055E-2</c:v>
                </c:pt>
                <c:pt idx="3657">
                  <c:v>9.5899999999999996E-3</c:v>
                </c:pt>
                <c:pt idx="3658">
                  <c:v>1.125E-2</c:v>
                </c:pt>
                <c:pt idx="3659">
                  <c:v>1.495E-2</c:v>
                </c:pt>
                <c:pt idx="3660">
                  <c:v>2.52E-2</c:v>
                </c:pt>
                <c:pt idx="3661">
                  <c:v>2.7E-2</c:v>
                </c:pt>
                <c:pt idx="3662">
                  <c:v>2.9020000000000001E-2</c:v>
                </c:pt>
                <c:pt idx="3663">
                  <c:v>3.0700000000000002E-2</c:v>
                </c:pt>
                <c:pt idx="3664">
                  <c:v>2.8570000000000002E-2</c:v>
                </c:pt>
                <c:pt idx="3665">
                  <c:v>3.5790000000000002E-2</c:v>
                </c:pt>
                <c:pt idx="3666">
                  <c:v>3.6409999999999998E-2</c:v>
                </c:pt>
                <c:pt idx="3667">
                  <c:v>3.5200000000000002E-2</c:v>
                </c:pt>
                <c:pt idx="3668">
                  <c:v>3.4040000000000001E-2</c:v>
                </c:pt>
                <c:pt idx="3669">
                  <c:v>3.492E-2</c:v>
                </c:pt>
                <c:pt idx="3670">
                  <c:v>4.478E-2</c:v>
                </c:pt>
                <c:pt idx="3671">
                  <c:v>4.9390000000000003E-2</c:v>
                </c:pt>
                <c:pt idx="3672">
                  <c:v>5.2780000000000001E-2</c:v>
                </c:pt>
                <c:pt idx="3673">
                  <c:v>5.1119999999999999E-2</c:v>
                </c:pt>
                <c:pt idx="3674">
                  <c:v>5.1290000000000002E-2</c:v>
                </c:pt>
                <c:pt idx="3675">
                  <c:v>7.1010000000000004E-2</c:v>
                </c:pt>
                <c:pt idx="3676">
                  <c:v>6.608E-2</c:v>
                </c:pt>
                <c:pt idx="3677">
                  <c:v>6.2590000000000007E-2</c:v>
                </c:pt>
                <c:pt idx="3678">
                  <c:v>6.4939999999999998E-2</c:v>
                </c:pt>
                <c:pt idx="3679">
                  <c:v>6.5949999999999995E-2</c:v>
                </c:pt>
                <c:pt idx="3680">
                  <c:v>7.757E-2</c:v>
                </c:pt>
                <c:pt idx="3681">
                  <c:v>7.9070000000000001E-2</c:v>
                </c:pt>
                <c:pt idx="3682">
                  <c:v>8.8279999999999997E-2</c:v>
                </c:pt>
                <c:pt idx="3683">
                  <c:v>0.10106999999999999</c:v>
                </c:pt>
                <c:pt idx="3684">
                  <c:v>8.7739999999999999E-2</c:v>
                </c:pt>
                <c:pt idx="3685">
                  <c:v>8.4720000000000004E-2</c:v>
                </c:pt>
                <c:pt idx="3686">
                  <c:v>7.1559999999999999E-2</c:v>
                </c:pt>
                <c:pt idx="3687">
                  <c:v>7.0440000000000003E-2</c:v>
                </c:pt>
                <c:pt idx="3688">
                  <c:v>6.973E-2</c:v>
                </c:pt>
                <c:pt idx="3689">
                  <c:v>7.1690000000000004E-2</c:v>
                </c:pt>
                <c:pt idx="3690">
                  <c:v>8.4349999999999994E-2</c:v>
                </c:pt>
                <c:pt idx="3691">
                  <c:v>9.3590000000000007E-2</c:v>
                </c:pt>
                <c:pt idx="3692">
                  <c:v>9.9070000000000005E-2</c:v>
                </c:pt>
                <c:pt idx="3693">
                  <c:v>8.4029999999999994E-2</c:v>
                </c:pt>
                <c:pt idx="3694">
                  <c:v>7.1300000000000002E-2</c:v>
                </c:pt>
                <c:pt idx="3695">
                  <c:v>6.8279999999999993E-2</c:v>
                </c:pt>
                <c:pt idx="3696">
                  <c:v>6.4509999999999998E-2</c:v>
                </c:pt>
                <c:pt idx="3697">
                  <c:v>6.8440000000000001E-2</c:v>
                </c:pt>
                <c:pt idx="3698">
                  <c:v>6.4879999999999993E-2</c:v>
                </c:pt>
                <c:pt idx="3699">
                  <c:v>6.7960000000000007E-2</c:v>
                </c:pt>
                <c:pt idx="3700">
                  <c:v>6.7169999999999994E-2</c:v>
                </c:pt>
                <c:pt idx="3701">
                  <c:v>7.1249999999999994E-2</c:v>
                </c:pt>
                <c:pt idx="3702">
                  <c:v>7.4959999999999999E-2</c:v>
                </c:pt>
                <c:pt idx="3703">
                  <c:v>7.7780000000000002E-2</c:v>
                </c:pt>
                <c:pt idx="3704">
                  <c:v>7.9890000000000003E-2</c:v>
                </c:pt>
                <c:pt idx="3705">
                  <c:v>8.2089999999999996E-2</c:v>
                </c:pt>
                <c:pt idx="3706">
                  <c:v>8.226E-2</c:v>
                </c:pt>
                <c:pt idx="3707">
                  <c:v>8.3699999999999997E-2</c:v>
                </c:pt>
                <c:pt idx="3708">
                  <c:v>8.9370000000000005E-2</c:v>
                </c:pt>
                <c:pt idx="3709">
                  <c:v>7.9259999999999997E-2</c:v>
                </c:pt>
                <c:pt idx="3710">
                  <c:v>6.9139999999999993E-2</c:v>
                </c:pt>
                <c:pt idx="3711">
                  <c:v>7.1800000000000003E-2</c:v>
                </c:pt>
                <c:pt idx="3712">
                  <c:v>7.4480000000000005E-2</c:v>
                </c:pt>
                <c:pt idx="3713">
                  <c:v>7.4510000000000007E-2</c:v>
                </c:pt>
                <c:pt idx="3714">
                  <c:v>7.1160000000000001E-2</c:v>
                </c:pt>
                <c:pt idx="3715">
                  <c:v>6.1249999999999999E-2</c:v>
                </c:pt>
                <c:pt idx="3716">
                  <c:v>6.9330000000000003E-2</c:v>
                </c:pt>
                <c:pt idx="3717">
                  <c:v>6.9190000000000002E-2</c:v>
                </c:pt>
                <c:pt idx="3718">
                  <c:v>7.5649999999999995E-2</c:v>
                </c:pt>
                <c:pt idx="3719">
                  <c:v>7.9020000000000007E-2</c:v>
                </c:pt>
                <c:pt idx="3720">
                  <c:v>7.6740000000000003E-2</c:v>
                </c:pt>
                <c:pt idx="3721">
                  <c:v>7.8369999999999995E-2</c:v>
                </c:pt>
                <c:pt idx="3722">
                  <c:v>8.0299999999999996E-2</c:v>
                </c:pt>
                <c:pt idx="3723">
                  <c:v>8.0149999999999999E-2</c:v>
                </c:pt>
                <c:pt idx="3724">
                  <c:v>8.0710000000000004E-2</c:v>
                </c:pt>
                <c:pt idx="3725">
                  <c:v>8.2159999999999997E-2</c:v>
                </c:pt>
                <c:pt idx="3726">
                  <c:v>7.7990000000000004E-2</c:v>
                </c:pt>
                <c:pt idx="3727">
                  <c:v>7.7020000000000005E-2</c:v>
                </c:pt>
                <c:pt idx="3728">
                  <c:v>7.5819999999999999E-2</c:v>
                </c:pt>
                <c:pt idx="3729">
                  <c:v>6.2710000000000002E-2</c:v>
                </c:pt>
                <c:pt idx="3730">
                  <c:v>6.3920000000000005E-2</c:v>
                </c:pt>
                <c:pt idx="3731">
                  <c:v>6.6519999999999996E-2</c:v>
                </c:pt>
                <c:pt idx="3732">
                  <c:v>7.306E-2</c:v>
                </c:pt>
                <c:pt idx="3733">
                  <c:v>8.1479999999999997E-2</c:v>
                </c:pt>
                <c:pt idx="3734">
                  <c:v>8.5150000000000003E-2</c:v>
                </c:pt>
                <c:pt idx="3735">
                  <c:v>8.7669999999999998E-2</c:v>
                </c:pt>
                <c:pt idx="3736">
                  <c:v>8.8330000000000006E-2</c:v>
                </c:pt>
                <c:pt idx="3737">
                  <c:v>9.1509999999999994E-2</c:v>
                </c:pt>
                <c:pt idx="3738">
                  <c:v>8.4019999999999997E-2</c:v>
                </c:pt>
                <c:pt idx="3739">
                  <c:v>7.6219999999999996E-2</c:v>
                </c:pt>
                <c:pt idx="3740">
                  <c:v>7.7060000000000003E-2</c:v>
                </c:pt>
                <c:pt idx="3741">
                  <c:v>7.5920000000000001E-2</c:v>
                </c:pt>
                <c:pt idx="3742">
                  <c:v>7.8649999999999998E-2</c:v>
                </c:pt>
                <c:pt idx="3743">
                  <c:v>8.2170000000000007E-2</c:v>
                </c:pt>
                <c:pt idx="3744">
                  <c:v>8.1589999999999996E-2</c:v>
                </c:pt>
                <c:pt idx="3745">
                  <c:v>8.7379999999999999E-2</c:v>
                </c:pt>
                <c:pt idx="3746">
                  <c:v>8.7480000000000002E-2</c:v>
                </c:pt>
                <c:pt idx="3747">
                  <c:v>8.8090000000000002E-2</c:v>
                </c:pt>
                <c:pt idx="3748">
                  <c:v>9.0039999999999995E-2</c:v>
                </c:pt>
                <c:pt idx="3749">
                  <c:v>8.8760000000000006E-2</c:v>
                </c:pt>
                <c:pt idx="3750">
                  <c:v>8.9050000000000004E-2</c:v>
                </c:pt>
                <c:pt idx="3751">
                  <c:v>8.3919999999999995E-2</c:v>
                </c:pt>
                <c:pt idx="3752">
                  <c:v>7.9570000000000002E-2</c:v>
                </c:pt>
                <c:pt idx="3753">
                  <c:v>7.936E-2</c:v>
                </c:pt>
                <c:pt idx="3754">
                  <c:v>7.8100000000000003E-2</c:v>
                </c:pt>
                <c:pt idx="3755">
                  <c:v>8.4970000000000004E-2</c:v>
                </c:pt>
                <c:pt idx="3756">
                  <c:v>8.3409999999999998E-2</c:v>
                </c:pt>
                <c:pt idx="3757">
                  <c:v>8.4059999999999996E-2</c:v>
                </c:pt>
                <c:pt idx="3758">
                  <c:v>7.9310000000000005E-2</c:v>
                </c:pt>
                <c:pt idx="3759">
                  <c:v>7.0139999999999994E-2</c:v>
                </c:pt>
                <c:pt idx="3760">
                  <c:v>6.7610000000000003E-2</c:v>
                </c:pt>
                <c:pt idx="3761">
                  <c:v>6.9180000000000005E-2</c:v>
                </c:pt>
                <c:pt idx="3762">
                  <c:v>7.4270000000000003E-2</c:v>
                </c:pt>
                <c:pt idx="3763">
                  <c:v>7.6100000000000001E-2</c:v>
                </c:pt>
                <c:pt idx="3764">
                  <c:v>7.5240000000000001E-2</c:v>
                </c:pt>
                <c:pt idx="3765">
                  <c:v>7.5590000000000004E-2</c:v>
                </c:pt>
                <c:pt idx="3766">
                  <c:v>7.5700000000000003E-2</c:v>
                </c:pt>
                <c:pt idx="3767">
                  <c:v>8.1860000000000002E-2</c:v>
                </c:pt>
                <c:pt idx="3768">
                  <c:v>8.9569999999999997E-2</c:v>
                </c:pt>
                <c:pt idx="3769">
                  <c:v>9.2560000000000003E-2</c:v>
                </c:pt>
                <c:pt idx="3770">
                  <c:v>9.5960000000000004E-2</c:v>
                </c:pt>
                <c:pt idx="3771">
                  <c:v>8.8069999999999996E-2</c:v>
                </c:pt>
                <c:pt idx="3772">
                  <c:v>8.6360000000000006E-2</c:v>
                </c:pt>
                <c:pt idx="3773">
                  <c:v>7.8689999999999996E-2</c:v>
                </c:pt>
                <c:pt idx="3774">
                  <c:v>7.7609999999999998E-2</c:v>
                </c:pt>
                <c:pt idx="3775">
                  <c:v>7.0669999999999997E-2</c:v>
                </c:pt>
                <c:pt idx="3776">
                  <c:v>7.6600000000000001E-2</c:v>
                </c:pt>
                <c:pt idx="3777">
                  <c:v>7.6219999999999996E-2</c:v>
                </c:pt>
                <c:pt idx="3778">
                  <c:v>8.2199999999999995E-2</c:v>
                </c:pt>
                <c:pt idx="3779">
                  <c:v>8.4919999999999995E-2</c:v>
                </c:pt>
                <c:pt idx="3780">
                  <c:v>7.5200000000000003E-2</c:v>
                </c:pt>
                <c:pt idx="3781">
                  <c:v>7.8170000000000003E-2</c:v>
                </c:pt>
                <c:pt idx="3782">
                  <c:v>8.3119999999999999E-2</c:v>
                </c:pt>
                <c:pt idx="3783">
                  <c:v>7.9079999999999998E-2</c:v>
                </c:pt>
                <c:pt idx="3784">
                  <c:v>8.2040000000000002E-2</c:v>
                </c:pt>
                <c:pt idx="3785">
                  <c:v>7.9420000000000004E-2</c:v>
                </c:pt>
                <c:pt idx="3786">
                  <c:v>8.0949999999999994E-2</c:v>
                </c:pt>
                <c:pt idx="3787">
                  <c:v>8.3739999999999995E-2</c:v>
                </c:pt>
                <c:pt idx="3788">
                  <c:v>8.6610000000000006E-2</c:v>
                </c:pt>
                <c:pt idx="3789">
                  <c:v>8.9169999999999999E-2</c:v>
                </c:pt>
                <c:pt idx="3790">
                  <c:v>9.5439999999999997E-2</c:v>
                </c:pt>
                <c:pt idx="3791">
                  <c:v>8.8969999999999994E-2</c:v>
                </c:pt>
                <c:pt idx="3792">
                  <c:v>8.7590000000000001E-2</c:v>
                </c:pt>
                <c:pt idx="3793">
                  <c:v>9.1670000000000001E-2</c:v>
                </c:pt>
                <c:pt idx="3794">
                  <c:v>8.1629999999999994E-2</c:v>
                </c:pt>
                <c:pt idx="3795">
                  <c:v>7.3749999999999996E-2</c:v>
                </c:pt>
                <c:pt idx="3796">
                  <c:v>8.1960000000000005E-2</c:v>
                </c:pt>
                <c:pt idx="3797">
                  <c:v>8.566E-2</c:v>
                </c:pt>
                <c:pt idx="3798">
                  <c:v>9.672E-2</c:v>
                </c:pt>
                <c:pt idx="3799">
                  <c:v>9.6449999999999994E-2</c:v>
                </c:pt>
                <c:pt idx="3800">
                  <c:v>9.5710000000000003E-2</c:v>
                </c:pt>
                <c:pt idx="3801">
                  <c:v>9.7269999999999995E-2</c:v>
                </c:pt>
                <c:pt idx="3802">
                  <c:v>9.7030000000000005E-2</c:v>
                </c:pt>
                <c:pt idx="3803">
                  <c:v>9.2740000000000003E-2</c:v>
                </c:pt>
                <c:pt idx="3804">
                  <c:v>8.0890000000000004E-2</c:v>
                </c:pt>
                <c:pt idx="3805">
                  <c:v>7.6350000000000001E-2</c:v>
                </c:pt>
                <c:pt idx="3806">
                  <c:v>7.3719999999999994E-2</c:v>
                </c:pt>
                <c:pt idx="3807">
                  <c:v>7.9649999999999999E-2</c:v>
                </c:pt>
                <c:pt idx="3808">
                  <c:v>8.9249999999999996E-2</c:v>
                </c:pt>
                <c:pt idx="3809">
                  <c:v>9.4130000000000005E-2</c:v>
                </c:pt>
                <c:pt idx="3810">
                  <c:v>0.10088999999999999</c:v>
                </c:pt>
                <c:pt idx="3811">
                  <c:v>9.4390000000000002E-2</c:v>
                </c:pt>
                <c:pt idx="3812">
                  <c:v>9.2619999999999994E-2</c:v>
                </c:pt>
                <c:pt idx="3813">
                  <c:v>9.5960000000000004E-2</c:v>
                </c:pt>
                <c:pt idx="3814">
                  <c:v>8.8020000000000001E-2</c:v>
                </c:pt>
                <c:pt idx="3815">
                  <c:v>8.3900000000000002E-2</c:v>
                </c:pt>
                <c:pt idx="3816">
                  <c:v>8.4159999999999999E-2</c:v>
                </c:pt>
                <c:pt idx="3817">
                  <c:v>8.8840000000000002E-2</c:v>
                </c:pt>
                <c:pt idx="3818">
                  <c:v>8.9800000000000005E-2</c:v>
                </c:pt>
                <c:pt idx="3819">
                  <c:v>8.8069999999999996E-2</c:v>
                </c:pt>
                <c:pt idx="3820">
                  <c:v>8.5400000000000004E-2</c:v>
                </c:pt>
                <c:pt idx="3821">
                  <c:v>8.5239999999999996E-2</c:v>
                </c:pt>
                <c:pt idx="3822">
                  <c:v>8.7730000000000002E-2</c:v>
                </c:pt>
                <c:pt idx="3823">
                  <c:v>8.8039999999999993E-2</c:v>
                </c:pt>
                <c:pt idx="3824">
                  <c:v>9.0749999999999997E-2</c:v>
                </c:pt>
                <c:pt idx="3825">
                  <c:v>8.8260000000000005E-2</c:v>
                </c:pt>
                <c:pt idx="3826">
                  <c:v>8.6430000000000007E-2</c:v>
                </c:pt>
                <c:pt idx="3827">
                  <c:v>8.7249999999999994E-2</c:v>
                </c:pt>
                <c:pt idx="3828">
                  <c:v>9.0770000000000003E-2</c:v>
                </c:pt>
                <c:pt idx="3829">
                  <c:v>9.0959999999999999E-2</c:v>
                </c:pt>
                <c:pt idx="3830">
                  <c:v>9.1550000000000006E-2</c:v>
                </c:pt>
                <c:pt idx="3831">
                  <c:v>9.128E-2</c:v>
                </c:pt>
                <c:pt idx="3832">
                  <c:v>8.7459999999999996E-2</c:v>
                </c:pt>
                <c:pt idx="3833">
                  <c:v>8.8800000000000004E-2</c:v>
                </c:pt>
                <c:pt idx="3834">
                  <c:v>8.4739999999999996E-2</c:v>
                </c:pt>
                <c:pt idx="3835">
                  <c:v>8.3599999999999994E-2</c:v>
                </c:pt>
                <c:pt idx="3836">
                  <c:v>8.8160000000000002E-2</c:v>
                </c:pt>
                <c:pt idx="3837">
                  <c:v>8.2979999999999998E-2</c:v>
                </c:pt>
                <c:pt idx="3838">
                  <c:v>8.5830000000000004E-2</c:v>
                </c:pt>
                <c:pt idx="3839">
                  <c:v>8.8620000000000004E-2</c:v>
                </c:pt>
                <c:pt idx="3840">
                  <c:v>8.4309999999999996E-2</c:v>
                </c:pt>
                <c:pt idx="3841">
                  <c:v>8.1129999999999994E-2</c:v>
                </c:pt>
                <c:pt idx="3842">
                  <c:v>8.0420000000000005E-2</c:v>
                </c:pt>
                <c:pt idx="3843">
                  <c:v>7.6840000000000006E-2</c:v>
                </c:pt>
                <c:pt idx="3844">
                  <c:v>6.9459999999999994E-2</c:v>
                </c:pt>
                <c:pt idx="3845">
                  <c:v>6.1830000000000003E-2</c:v>
                </c:pt>
                <c:pt idx="3846">
                  <c:v>7.6039999999999996E-2</c:v>
                </c:pt>
                <c:pt idx="3847">
                  <c:v>8.0619999999999997E-2</c:v>
                </c:pt>
                <c:pt idx="3848">
                  <c:v>9.2520000000000005E-2</c:v>
                </c:pt>
                <c:pt idx="3849">
                  <c:v>8.5309999999999997E-2</c:v>
                </c:pt>
                <c:pt idx="3850">
                  <c:v>0.10265000000000001</c:v>
                </c:pt>
                <c:pt idx="3851">
                  <c:v>0.10181999999999999</c:v>
                </c:pt>
                <c:pt idx="3852">
                  <c:v>0.10285999999999999</c:v>
                </c:pt>
                <c:pt idx="3853">
                  <c:v>9.9489999999999995E-2</c:v>
                </c:pt>
                <c:pt idx="3854">
                  <c:v>0.10444000000000001</c:v>
                </c:pt>
                <c:pt idx="3855">
                  <c:v>0.10707999999999999</c:v>
                </c:pt>
                <c:pt idx="3856">
                  <c:v>0.11237999999999999</c:v>
                </c:pt>
                <c:pt idx="3857">
                  <c:v>0.10777</c:v>
                </c:pt>
                <c:pt idx="3858">
                  <c:v>0.11028</c:v>
                </c:pt>
                <c:pt idx="3859">
                  <c:v>0.1154</c:v>
                </c:pt>
                <c:pt idx="3860">
                  <c:v>0.10741000000000001</c:v>
                </c:pt>
                <c:pt idx="3861">
                  <c:v>0.10092</c:v>
                </c:pt>
                <c:pt idx="3862">
                  <c:v>0.10109</c:v>
                </c:pt>
                <c:pt idx="3863">
                  <c:v>0.10321</c:v>
                </c:pt>
                <c:pt idx="3864">
                  <c:v>0.1072</c:v>
                </c:pt>
                <c:pt idx="3865">
                  <c:v>0.10935</c:v>
                </c:pt>
                <c:pt idx="3866">
                  <c:v>0.10323</c:v>
                </c:pt>
                <c:pt idx="3867">
                  <c:v>0.10323</c:v>
                </c:pt>
                <c:pt idx="3868">
                  <c:v>0.10323</c:v>
                </c:pt>
                <c:pt idx="3869">
                  <c:v>0.10173</c:v>
                </c:pt>
                <c:pt idx="3870">
                  <c:v>9.1079999999999994E-2</c:v>
                </c:pt>
                <c:pt idx="3871">
                  <c:v>9.4189999999999996E-2</c:v>
                </c:pt>
                <c:pt idx="3872">
                  <c:v>9.8790000000000003E-2</c:v>
                </c:pt>
                <c:pt idx="3873">
                  <c:v>9.9440000000000001E-2</c:v>
                </c:pt>
                <c:pt idx="3874">
                  <c:v>9.01E-2</c:v>
                </c:pt>
                <c:pt idx="3875">
                  <c:v>9.1749999999999998E-2</c:v>
                </c:pt>
                <c:pt idx="3876">
                  <c:v>9.6519999999999995E-2</c:v>
                </c:pt>
                <c:pt idx="3877">
                  <c:v>9.7790000000000002E-2</c:v>
                </c:pt>
                <c:pt idx="3878">
                  <c:v>9.987E-2</c:v>
                </c:pt>
                <c:pt idx="3879">
                  <c:v>9.5610000000000001E-2</c:v>
                </c:pt>
                <c:pt idx="3880">
                  <c:v>8.0649999999999999E-2</c:v>
                </c:pt>
                <c:pt idx="3881">
                  <c:v>7.886E-2</c:v>
                </c:pt>
                <c:pt idx="3882">
                  <c:v>8.2030000000000006E-2</c:v>
                </c:pt>
                <c:pt idx="3883">
                  <c:v>8.4019999999999997E-2</c:v>
                </c:pt>
                <c:pt idx="3884">
                  <c:v>8.7160000000000001E-2</c:v>
                </c:pt>
                <c:pt idx="3885">
                  <c:v>8.7499999999999994E-2</c:v>
                </c:pt>
                <c:pt idx="3886">
                  <c:v>8.6300000000000002E-2</c:v>
                </c:pt>
                <c:pt idx="3887">
                  <c:v>8.949E-2</c:v>
                </c:pt>
                <c:pt idx="3888">
                  <c:v>8.7359999999999993E-2</c:v>
                </c:pt>
                <c:pt idx="3889">
                  <c:v>8.4669999999999995E-2</c:v>
                </c:pt>
                <c:pt idx="3890">
                  <c:v>7.7100000000000002E-2</c:v>
                </c:pt>
                <c:pt idx="3891">
                  <c:v>7.2770000000000001E-2</c:v>
                </c:pt>
                <c:pt idx="3892">
                  <c:v>7.7670000000000003E-2</c:v>
                </c:pt>
                <c:pt idx="3893">
                  <c:v>8.0589999999999995E-2</c:v>
                </c:pt>
                <c:pt idx="3894">
                  <c:v>7.9880000000000007E-2</c:v>
                </c:pt>
                <c:pt idx="3895">
                  <c:v>7.9189999999999997E-2</c:v>
                </c:pt>
                <c:pt idx="3896">
                  <c:v>7.424E-2</c:v>
                </c:pt>
                <c:pt idx="3897">
                  <c:v>6.9330000000000003E-2</c:v>
                </c:pt>
                <c:pt idx="3898">
                  <c:v>5.7290000000000001E-2</c:v>
                </c:pt>
                <c:pt idx="3899">
                  <c:v>4.8219999999999999E-2</c:v>
                </c:pt>
                <c:pt idx="3900">
                  <c:v>3.9460000000000002E-2</c:v>
                </c:pt>
                <c:pt idx="3901">
                  <c:v>2.8799999999999999E-2</c:v>
                </c:pt>
                <c:pt idx="3902">
                  <c:v>3.0349999999999999E-2</c:v>
                </c:pt>
                <c:pt idx="3903">
                  <c:v>4.0230000000000002E-2</c:v>
                </c:pt>
                <c:pt idx="3904">
                  <c:v>4.283E-2</c:v>
                </c:pt>
                <c:pt idx="3905">
                  <c:v>4.2220000000000001E-2</c:v>
                </c:pt>
                <c:pt idx="3906">
                  <c:v>4.4060000000000002E-2</c:v>
                </c:pt>
                <c:pt idx="3907">
                  <c:v>4.6820000000000001E-2</c:v>
                </c:pt>
                <c:pt idx="3908">
                  <c:v>5.0869999999999999E-2</c:v>
                </c:pt>
                <c:pt idx="3909">
                  <c:v>5.7520000000000002E-2</c:v>
                </c:pt>
                <c:pt idx="3910">
                  <c:v>5.5590000000000001E-2</c:v>
                </c:pt>
                <c:pt idx="3911">
                  <c:v>3.2550000000000003E-2</c:v>
                </c:pt>
                <c:pt idx="3912">
                  <c:v>5.7950000000000002E-2</c:v>
                </c:pt>
                <c:pt idx="3913">
                  <c:v>5.8689999999999999E-2</c:v>
                </c:pt>
                <c:pt idx="3914">
                  <c:v>6.2799999999999995E-2</c:v>
                </c:pt>
                <c:pt idx="3915">
                  <c:v>6.5909999999999996E-2</c:v>
                </c:pt>
                <c:pt idx="3916">
                  <c:v>6.1679999999999999E-2</c:v>
                </c:pt>
                <c:pt idx="3917">
                  <c:v>6.3450000000000006E-2</c:v>
                </c:pt>
                <c:pt idx="3918">
                  <c:v>5.9150000000000001E-2</c:v>
                </c:pt>
                <c:pt idx="3919">
                  <c:v>5.1679999999999997E-2</c:v>
                </c:pt>
                <c:pt idx="3920">
                  <c:v>5.6930000000000001E-2</c:v>
                </c:pt>
                <c:pt idx="3921">
                  <c:v>6.6309999999999994E-2</c:v>
                </c:pt>
                <c:pt idx="3922">
                  <c:v>7.3249999999999996E-2</c:v>
                </c:pt>
                <c:pt idx="3923">
                  <c:v>8.6919999999999997E-2</c:v>
                </c:pt>
                <c:pt idx="3924">
                  <c:v>7.5319999999999998E-2</c:v>
                </c:pt>
                <c:pt idx="3925">
                  <c:v>7.3010000000000005E-2</c:v>
                </c:pt>
                <c:pt idx="3926">
                  <c:v>6.8070000000000006E-2</c:v>
                </c:pt>
                <c:pt idx="3927">
                  <c:v>6.9099999999999995E-2</c:v>
                </c:pt>
                <c:pt idx="3928">
                  <c:v>6.4089999999999994E-2</c:v>
                </c:pt>
                <c:pt idx="3929">
                  <c:v>6.4619999999999997E-2</c:v>
                </c:pt>
                <c:pt idx="3930">
                  <c:v>7.084E-2</c:v>
                </c:pt>
                <c:pt idx="3931">
                  <c:v>6.8900000000000003E-2</c:v>
                </c:pt>
                <c:pt idx="3932">
                  <c:v>6.2869999999999995E-2</c:v>
                </c:pt>
                <c:pt idx="3933">
                  <c:v>5.96E-2</c:v>
                </c:pt>
                <c:pt idx="3934">
                  <c:v>5.9950000000000003E-2</c:v>
                </c:pt>
                <c:pt idx="3935">
                  <c:v>6.5420000000000006E-2</c:v>
                </c:pt>
                <c:pt idx="3936">
                  <c:v>6.1269999999999998E-2</c:v>
                </c:pt>
                <c:pt idx="3937">
                  <c:v>6.0229999999999999E-2</c:v>
                </c:pt>
                <c:pt idx="3938">
                  <c:v>6.1609999999999998E-2</c:v>
                </c:pt>
                <c:pt idx="3939">
                  <c:v>6.1890000000000001E-2</c:v>
                </c:pt>
                <c:pt idx="3940">
                  <c:v>6.8559999999999996E-2</c:v>
                </c:pt>
                <c:pt idx="3941">
                  <c:v>6.8349999999999994E-2</c:v>
                </c:pt>
                <c:pt idx="3942">
                  <c:v>7.4969999999999995E-2</c:v>
                </c:pt>
                <c:pt idx="3943">
                  <c:v>7.7670000000000003E-2</c:v>
                </c:pt>
                <c:pt idx="3944">
                  <c:v>8.6430000000000007E-2</c:v>
                </c:pt>
                <c:pt idx="3945">
                  <c:v>0.10443</c:v>
                </c:pt>
                <c:pt idx="3946">
                  <c:v>9.8750000000000004E-2</c:v>
                </c:pt>
                <c:pt idx="3947">
                  <c:v>9.9919999999999995E-2</c:v>
                </c:pt>
                <c:pt idx="3948">
                  <c:v>0.10437</c:v>
                </c:pt>
                <c:pt idx="3949">
                  <c:v>0.10746</c:v>
                </c:pt>
                <c:pt idx="3950">
                  <c:v>0.11423</c:v>
                </c:pt>
                <c:pt idx="3951">
                  <c:v>0.11157</c:v>
                </c:pt>
                <c:pt idx="3952">
                  <c:v>0.11018</c:v>
                </c:pt>
                <c:pt idx="3953">
                  <c:v>0.10657999999999999</c:v>
                </c:pt>
                <c:pt idx="3954">
                  <c:v>0.10244</c:v>
                </c:pt>
                <c:pt idx="3955">
                  <c:v>0.10395</c:v>
                </c:pt>
                <c:pt idx="3956">
                  <c:v>9.8570000000000005E-2</c:v>
                </c:pt>
                <c:pt idx="3957">
                  <c:v>8.5999999999999993E-2</c:v>
                </c:pt>
                <c:pt idx="3958">
                  <c:v>8.1890000000000004E-2</c:v>
                </c:pt>
                <c:pt idx="3959">
                  <c:v>8.2540000000000002E-2</c:v>
                </c:pt>
                <c:pt idx="3960">
                  <c:v>8.6410000000000001E-2</c:v>
                </c:pt>
                <c:pt idx="3961">
                  <c:v>8.0780000000000005E-2</c:v>
                </c:pt>
                <c:pt idx="3962">
                  <c:v>8.5500000000000007E-2</c:v>
                </c:pt>
                <c:pt idx="3963">
                  <c:v>8.6440000000000003E-2</c:v>
                </c:pt>
                <c:pt idx="3964">
                  <c:v>8.1100000000000005E-2</c:v>
                </c:pt>
                <c:pt idx="3965">
                  <c:v>7.757E-2</c:v>
                </c:pt>
                <c:pt idx="3966">
                  <c:v>7.4149999999999994E-2</c:v>
                </c:pt>
                <c:pt idx="3967">
                  <c:v>7.1669999999999998E-2</c:v>
                </c:pt>
                <c:pt idx="3968">
                  <c:v>6.54E-2</c:v>
                </c:pt>
                <c:pt idx="3969">
                  <c:v>6.4610000000000001E-2</c:v>
                </c:pt>
                <c:pt idx="3970">
                  <c:v>6.3469999999999999E-2</c:v>
                </c:pt>
                <c:pt idx="3971">
                  <c:v>6.2030000000000002E-2</c:v>
                </c:pt>
                <c:pt idx="3972">
                  <c:v>5.9670000000000001E-2</c:v>
                </c:pt>
                <c:pt idx="3973">
                  <c:v>6.2880000000000005E-2</c:v>
                </c:pt>
                <c:pt idx="3974">
                  <c:v>6.9889999999999994E-2</c:v>
                </c:pt>
                <c:pt idx="3975">
                  <c:v>6.2619999999999995E-2</c:v>
                </c:pt>
                <c:pt idx="3976">
                  <c:v>6.3009999999999997E-2</c:v>
                </c:pt>
                <c:pt idx="3977">
                  <c:v>6.7309999999999995E-2</c:v>
                </c:pt>
                <c:pt idx="3978">
                  <c:v>6.5970000000000001E-2</c:v>
                </c:pt>
                <c:pt idx="3979">
                  <c:v>5.8430000000000003E-2</c:v>
                </c:pt>
                <c:pt idx="3980">
                  <c:v>5.969E-2</c:v>
                </c:pt>
                <c:pt idx="3981">
                  <c:v>5.6939999999999998E-2</c:v>
                </c:pt>
                <c:pt idx="3982">
                  <c:v>5.8380000000000001E-2</c:v>
                </c:pt>
                <c:pt idx="3983">
                  <c:v>5.824E-2</c:v>
                </c:pt>
                <c:pt idx="3984">
                  <c:v>5.8369999999999998E-2</c:v>
                </c:pt>
                <c:pt idx="3985">
                  <c:v>5.5820000000000002E-2</c:v>
                </c:pt>
                <c:pt idx="3986">
                  <c:v>5.1540000000000002E-2</c:v>
                </c:pt>
                <c:pt idx="3987">
                  <c:v>4.8739999999999999E-2</c:v>
                </c:pt>
                <c:pt idx="3988">
                  <c:v>5.0110000000000002E-2</c:v>
                </c:pt>
                <c:pt idx="3989">
                  <c:v>4.4990000000000002E-2</c:v>
                </c:pt>
                <c:pt idx="3990">
                  <c:v>4.0300000000000002E-2</c:v>
                </c:pt>
                <c:pt idx="3991">
                  <c:v>4.1500000000000002E-2</c:v>
                </c:pt>
                <c:pt idx="3992">
                  <c:v>4.2430000000000002E-2</c:v>
                </c:pt>
                <c:pt idx="3993">
                  <c:v>4.2659999999999997E-2</c:v>
                </c:pt>
                <c:pt idx="3994">
                  <c:v>4.7730000000000002E-2</c:v>
                </c:pt>
                <c:pt idx="3995">
                  <c:v>4.3659999999999997E-2</c:v>
                </c:pt>
                <c:pt idx="3996">
                  <c:v>4.2759999999999999E-2</c:v>
                </c:pt>
                <c:pt idx="3997">
                  <c:v>4.3479999999999998E-2</c:v>
                </c:pt>
                <c:pt idx="3998">
                  <c:v>4.0840000000000001E-2</c:v>
                </c:pt>
                <c:pt idx="3999">
                  <c:v>4.4519999999999997E-2</c:v>
                </c:pt>
                <c:pt idx="4000">
                  <c:v>4.1549999999999997E-2</c:v>
                </c:pt>
                <c:pt idx="4001">
                  <c:v>4.1230000000000003E-2</c:v>
                </c:pt>
                <c:pt idx="4002">
                  <c:v>3.4099999999999998E-2</c:v>
                </c:pt>
                <c:pt idx="4003">
                  <c:v>3.1210000000000002E-2</c:v>
                </c:pt>
                <c:pt idx="4004">
                  <c:v>3.4200000000000001E-2</c:v>
                </c:pt>
                <c:pt idx="4005">
                  <c:v>3.5340000000000003E-2</c:v>
                </c:pt>
                <c:pt idx="4006">
                  <c:v>3.7949999999999998E-2</c:v>
                </c:pt>
                <c:pt idx="4007">
                  <c:v>3.9410000000000001E-2</c:v>
                </c:pt>
                <c:pt idx="4008">
                  <c:v>3.9079999999999997E-2</c:v>
                </c:pt>
                <c:pt idx="4009">
                  <c:v>3.603E-2</c:v>
                </c:pt>
                <c:pt idx="4010">
                  <c:v>2.6440000000000002E-2</c:v>
                </c:pt>
                <c:pt idx="4011">
                  <c:v>3.0550000000000001E-2</c:v>
                </c:pt>
                <c:pt idx="4012">
                  <c:v>3.3779999999999998E-2</c:v>
                </c:pt>
                <c:pt idx="4013">
                  <c:v>3.4139999999999997E-2</c:v>
                </c:pt>
                <c:pt idx="4014">
                  <c:v>3.117E-2</c:v>
                </c:pt>
                <c:pt idx="4015">
                  <c:v>3.2289999999999999E-2</c:v>
                </c:pt>
                <c:pt idx="4016">
                  <c:v>3.09E-2</c:v>
                </c:pt>
                <c:pt idx="4017">
                  <c:v>3.3669999999999999E-2</c:v>
                </c:pt>
                <c:pt idx="4018">
                  <c:v>3.4569999999999997E-2</c:v>
                </c:pt>
                <c:pt idx="4019">
                  <c:v>3.6200000000000003E-2</c:v>
                </c:pt>
                <c:pt idx="4020">
                  <c:v>2.9829999999999999E-2</c:v>
                </c:pt>
                <c:pt idx="4021">
                  <c:v>3.3250000000000002E-2</c:v>
                </c:pt>
                <c:pt idx="4022">
                  <c:v>3.7699999999999997E-2</c:v>
                </c:pt>
                <c:pt idx="4023">
                  <c:v>4.0039999999999999E-2</c:v>
                </c:pt>
                <c:pt idx="4024">
                  <c:v>3.9419999999999997E-2</c:v>
                </c:pt>
                <c:pt idx="4025">
                  <c:v>4.0809999999999999E-2</c:v>
                </c:pt>
                <c:pt idx="4026">
                  <c:v>4.0529999999999997E-2</c:v>
                </c:pt>
                <c:pt idx="4027">
                  <c:v>4.1320000000000003E-2</c:v>
                </c:pt>
                <c:pt idx="4028">
                  <c:v>4.3839999999999997E-2</c:v>
                </c:pt>
                <c:pt idx="4029">
                  <c:v>4.1320000000000003E-2</c:v>
                </c:pt>
                <c:pt idx="4030">
                  <c:v>3.9539999999999999E-2</c:v>
                </c:pt>
                <c:pt idx="4031">
                  <c:v>3.925E-2</c:v>
                </c:pt>
                <c:pt idx="4032">
                  <c:v>4.1579999999999999E-2</c:v>
                </c:pt>
                <c:pt idx="4033">
                  <c:v>4.5229999999999999E-2</c:v>
                </c:pt>
                <c:pt idx="4034">
                  <c:v>3.9170000000000003E-2</c:v>
                </c:pt>
                <c:pt idx="4035">
                  <c:v>3.5299999999999998E-2</c:v>
                </c:pt>
                <c:pt idx="4036">
                  <c:v>3.5889999999999998E-2</c:v>
                </c:pt>
                <c:pt idx="4037">
                  <c:v>3.9550000000000002E-2</c:v>
                </c:pt>
                <c:pt idx="4038">
                  <c:v>4.0919999999999998E-2</c:v>
                </c:pt>
                <c:pt idx="4039">
                  <c:v>4.5060000000000003E-2</c:v>
                </c:pt>
                <c:pt idx="4040">
                  <c:v>3.8679999999999999E-2</c:v>
                </c:pt>
                <c:pt idx="4041">
                  <c:v>3.4290000000000001E-2</c:v>
                </c:pt>
                <c:pt idx="4042">
                  <c:v>3.1309999999999998E-2</c:v>
                </c:pt>
                <c:pt idx="4043">
                  <c:v>2.214E-2</c:v>
                </c:pt>
                <c:pt idx="4044">
                  <c:v>0.03</c:v>
                </c:pt>
                <c:pt idx="4045">
                  <c:v>0.03</c:v>
                </c:pt>
                <c:pt idx="4046">
                  <c:v>2.954E-2</c:v>
                </c:pt>
                <c:pt idx="4047">
                  <c:v>3.015E-2</c:v>
                </c:pt>
                <c:pt idx="4048">
                  <c:v>2.9659999999999999E-2</c:v>
                </c:pt>
                <c:pt idx="4049">
                  <c:v>2.5389999999999999E-2</c:v>
                </c:pt>
                <c:pt idx="4050">
                  <c:v>2.4819999999999998E-2</c:v>
                </c:pt>
                <c:pt idx="4051">
                  <c:v>2.8840000000000001E-2</c:v>
                </c:pt>
                <c:pt idx="4052">
                  <c:v>2.5190000000000001E-2</c:v>
                </c:pt>
                <c:pt idx="4053">
                  <c:v>1.9290000000000002E-2</c:v>
                </c:pt>
                <c:pt idx="4054">
                  <c:v>2.1250000000000002E-2</c:v>
                </c:pt>
                <c:pt idx="4055">
                  <c:v>2.102E-2</c:v>
                </c:pt>
                <c:pt idx="4056">
                  <c:v>1.8460000000000001E-2</c:v>
                </c:pt>
                <c:pt idx="4057">
                  <c:v>1.558E-2</c:v>
                </c:pt>
                <c:pt idx="4058">
                  <c:v>1.506E-2</c:v>
                </c:pt>
                <c:pt idx="4059">
                  <c:v>1.6889999999999999E-2</c:v>
                </c:pt>
                <c:pt idx="4060">
                  <c:v>1.7219999999999999E-2</c:v>
                </c:pt>
                <c:pt idx="4061">
                  <c:v>1.8270000000000002E-2</c:v>
                </c:pt>
                <c:pt idx="4062">
                  <c:v>2.171E-2</c:v>
                </c:pt>
                <c:pt idx="4063">
                  <c:v>2.8879999999999999E-2</c:v>
                </c:pt>
                <c:pt idx="4064">
                  <c:v>3.211E-2</c:v>
                </c:pt>
                <c:pt idx="4065">
                  <c:v>3.1980000000000001E-2</c:v>
                </c:pt>
                <c:pt idx="4066">
                  <c:v>3.116E-2</c:v>
                </c:pt>
                <c:pt idx="4067">
                  <c:v>4.1459999999999997E-2</c:v>
                </c:pt>
                <c:pt idx="4068">
                  <c:v>4.3979999999999998E-2</c:v>
                </c:pt>
                <c:pt idx="4069">
                  <c:v>4.3810000000000002E-2</c:v>
                </c:pt>
                <c:pt idx="4070">
                  <c:v>4.2909999999999997E-2</c:v>
                </c:pt>
                <c:pt idx="4071">
                  <c:v>4.2709999999999998E-2</c:v>
                </c:pt>
                <c:pt idx="4072">
                  <c:v>4.4290000000000003E-2</c:v>
                </c:pt>
                <c:pt idx="4073">
                  <c:v>4.5249999999999999E-2</c:v>
                </c:pt>
                <c:pt idx="4074">
                  <c:v>4.4389999999999999E-2</c:v>
                </c:pt>
                <c:pt idx="4075">
                  <c:v>4.5179999999999998E-2</c:v>
                </c:pt>
                <c:pt idx="4076">
                  <c:v>4.0320000000000002E-2</c:v>
                </c:pt>
                <c:pt idx="4077">
                  <c:v>4.1070000000000002E-2</c:v>
                </c:pt>
                <c:pt idx="4078">
                  <c:v>3.4819999999999997E-2</c:v>
                </c:pt>
                <c:pt idx="4079">
                  <c:v>2.835E-2</c:v>
                </c:pt>
                <c:pt idx="4080">
                  <c:v>2.2880000000000001E-2</c:v>
                </c:pt>
                <c:pt idx="4081">
                  <c:v>2.325E-2</c:v>
                </c:pt>
                <c:pt idx="4082">
                  <c:v>2.3300000000000001E-2</c:v>
                </c:pt>
                <c:pt idx="4083">
                  <c:v>2.2710000000000001E-2</c:v>
                </c:pt>
                <c:pt idx="4084">
                  <c:v>2.019E-2</c:v>
                </c:pt>
                <c:pt idx="4085">
                  <c:v>1.6729999999999998E-2</c:v>
                </c:pt>
                <c:pt idx="4086">
                  <c:v>1.719E-2</c:v>
                </c:pt>
                <c:pt idx="4087">
                  <c:v>1.8939999999999999E-2</c:v>
                </c:pt>
                <c:pt idx="4088">
                  <c:v>1.5480000000000001E-2</c:v>
                </c:pt>
                <c:pt idx="4089">
                  <c:v>1.112E-2</c:v>
                </c:pt>
                <c:pt idx="4090">
                  <c:v>1.2449999999999999E-2</c:v>
                </c:pt>
                <c:pt idx="4091">
                  <c:v>9.2899999999999996E-3</c:v>
                </c:pt>
                <c:pt idx="4092">
                  <c:v>4.3200000000000001E-3</c:v>
                </c:pt>
                <c:pt idx="4093">
                  <c:v>8.1300000000000001E-3</c:v>
                </c:pt>
                <c:pt idx="4094">
                  <c:v>9.75E-3</c:v>
                </c:pt>
                <c:pt idx="4095">
                  <c:v>6.0699999999999999E-3</c:v>
                </c:pt>
                <c:pt idx="4096">
                  <c:v>8.5500000000000003E-3</c:v>
                </c:pt>
                <c:pt idx="4097">
                  <c:v>5.5500000000000002E-3</c:v>
                </c:pt>
                <c:pt idx="4098">
                  <c:v>5.45E-3</c:v>
                </c:pt>
                <c:pt idx="4099">
                  <c:v>5.2399999999999999E-3</c:v>
                </c:pt>
                <c:pt idx="4100">
                  <c:v>1.4599999999999999E-3</c:v>
                </c:pt>
                <c:pt idx="4101">
                  <c:v>1.0840000000000001E-2</c:v>
                </c:pt>
                <c:pt idx="4102">
                  <c:v>8.8000000000000005E-3</c:v>
                </c:pt>
                <c:pt idx="4103">
                  <c:v>8.8999999999999999E-3</c:v>
                </c:pt>
                <c:pt idx="4104">
                  <c:v>6.4799999999999996E-3</c:v>
                </c:pt>
                <c:pt idx="4105">
                  <c:v>3.2599999999999999E-3</c:v>
                </c:pt>
                <c:pt idx="4106">
                  <c:v>4.9300000000000004E-3</c:v>
                </c:pt>
                <c:pt idx="4107">
                  <c:v>5.3899999999999998E-3</c:v>
                </c:pt>
                <c:pt idx="4108">
                  <c:v>1.464E-2</c:v>
                </c:pt>
                <c:pt idx="4109">
                  <c:v>7.2100000000000003E-3</c:v>
                </c:pt>
                <c:pt idx="4110">
                  <c:v>1.7489999999999999E-2</c:v>
                </c:pt>
                <c:pt idx="4111">
                  <c:v>2.1440000000000001E-2</c:v>
                </c:pt>
                <c:pt idx="4112">
                  <c:v>2.2100000000000002E-2</c:v>
                </c:pt>
                <c:pt idx="4113">
                  <c:v>4.1149999999999999E-2</c:v>
                </c:pt>
                <c:pt idx="4114">
                  <c:v>4.079E-2</c:v>
                </c:pt>
                <c:pt idx="4115">
                  <c:v>6.7400000000000002E-2</c:v>
                </c:pt>
                <c:pt idx="4116">
                  <c:v>8.9649999999999994E-2</c:v>
                </c:pt>
                <c:pt idx="4117">
                  <c:v>8.9410000000000003E-2</c:v>
                </c:pt>
                <c:pt idx="4118">
                  <c:v>0.1134</c:v>
                </c:pt>
                <c:pt idx="4119">
                  <c:v>7.3950000000000002E-2</c:v>
                </c:pt>
                <c:pt idx="4120">
                  <c:v>3.5709999999999999E-2</c:v>
                </c:pt>
                <c:pt idx="4121">
                  <c:v>2.5520000000000001E-2</c:v>
                </c:pt>
                <c:pt idx="4122">
                  <c:v>2.8629999999999999E-2</c:v>
                </c:pt>
                <c:pt idx="4123">
                  <c:v>2.9010000000000001E-2</c:v>
                </c:pt>
                <c:pt idx="4124">
                  <c:v>2.528E-2</c:v>
                </c:pt>
                <c:pt idx="4125">
                  <c:v>3.1600000000000003E-2</c:v>
                </c:pt>
                <c:pt idx="4126">
                  <c:v>3.236E-2</c:v>
                </c:pt>
                <c:pt idx="4127">
                  <c:v>3.356E-2</c:v>
                </c:pt>
                <c:pt idx="4128">
                  <c:v>4.206E-2</c:v>
                </c:pt>
                <c:pt idx="4129">
                  <c:v>4.1739999999999999E-2</c:v>
                </c:pt>
                <c:pt idx="4130">
                  <c:v>3.9E-2</c:v>
                </c:pt>
                <c:pt idx="4131">
                  <c:v>4.3430000000000003E-2</c:v>
                </c:pt>
                <c:pt idx="4132">
                  <c:v>4.3790000000000003E-2</c:v>
                </c:pt>
                <c:pt idx="4133">
                  <c:v>4.7780000000000003E-2</c:v>
                </c:pt>
                <c:pt idx="4134">
                  <c:v>4.4110000000000003E-2</c:v>
                </c:pt>
                <c:pt idx="4135">
                  <c:v>4.8480000000000002E-2</c:v>
                </c:pt>
                <c:pt idx="4136">
                  <c:v>5.0770000000000003E-2</c:v>
                </c:pt>
                <c:pt idx="4137">
                  <c:v>5.3249999999999999E-2</c:v>
                </c:pt>
                <c:pt idx="4138">
                  <c:v>5.8689999999999999E-2</c:v>
                </c:pt>
                <c:pt idx="4139">
                  <c:v>5.935E-2</c:v>
                </c:pt>
                <c:pt idx="4140">
                  <c:v>6.1490000000000003E-2</c:v>
                </c:pt>
                <c:pt idx="4141">
                  <c:v>6.3930000000000001E-2</c:v>
                </c:pt>
                <c:pt idx="4142">
                  <c:v>6.5189999999999998E-2</c:v>
                </c:pt>
                <c:pt idx="4143">
                  <c:v>6.3960000000000003E-2</c:v>
                </c:pt>
                <c:pt idx="4144">
                  <c:v>6.0049999999999999E-2</c:v>
                </c:pt>
                <c:pt idx="4145">
                  <c:v>5.8360000000000002E-2</c:v>
                </c:pt>
                <c:pt idx="4146">
                  <c:v>6.1499999999999999E-2</c:v>
                </c:pt>
                <c:pt idx="4147">
                  <c:v>6.0679999999999998E-2</c:v>
                </c:pt>
                <c:pt idx="4148">
                  <c:v>6.2630000000000005E-2</c:v>
                </c:pt>
                <c:pt idx="4149">
                  <c:v>5.697E-2</c:v>
                </c:pt>
                <c:pt idx="4150">
                  <c:v>5.8139999999999997E-2</c:v>
                </c:pt>
                <c:pt idx="4151">
                  <c:v>5.577E-2</c:v>
                </c:pt>
                <c:pt idx="4152">
                  <c:v>5.7790000000000001E-2</c:v>
                </c:pt>
                <c:pt idx="4153">
                  <c:v>5.2519999999999997E-2</c:v>
                </c:pt>
                <c:pt idx="4154">
                  <c:v>5.0290000000000001E-2</c:v>
                </c:pt>
                <c:pt idx="4155">
                  <c:v>4.6719999999999998E-2</c:v>
                </c:pt>
                <c:pt idx="4156">
                  <c:v>4.9189999999999998E-2</c:v>
                </c:pt>
                <c:pt idx="4157">
                  <c:v>4.9849999999999998E-2</c:v>
                </c:pt>
                <c:pt idx="4158">
                  <c:v>5.253E-2</c:v>
                </c:pt>
                <c:pt idx="4159">
                  <c:v>5.3319999999999999E-2</c:v>
                </c:pt>
                <c:pt idx="4160">
                  <c:v>4.691E-2</c:v>
                </c:pt>
                <c:pt idx="4161">
                  <c:v>4.7370000000000002E-2</c:v>
                </c:pt>
                <c:pt idx="4162">
                  <c:v>4.7480000000000001E-2</c:v>
                </c:pt>
                <c:pt idx="4163">
                  <c:v>4.7750000000000001E-2</c:v>
                </c:pt>
                <c:pt idx="4164">
                  <c:v>4.7980000000000002E-2</c:v>
                </c:pt>
                <c:pt idx="4165">
                  <c:v>4.4690000000000001E-2</c:v>
                </c:pt>
                <c:pt idx="4166">
                  <c:v>3.95E-2</c:v>
                </c:pt>
                <c:pt idx="4167">
                  <c:v>4.1079999999999998E-2</c:v>
                </c:pt>
                <c:pt idx="4168">
                  <c:v>4.2290000000000001E-2</c:v>
                </c:pt>
                <c:pt idx="4169">
                  <c:v>4.2729999999999997E-2</c:v>
                </c:pt>
                <c:pt idx="4170">
                  <c:v>4.1300000000000003E-2</c:v>
                </c:pt>
                <c:pt idx="4171">
                  <c:v>3.637E-2</c:v>
                </c:pt>
                <c:pt idx="4172">
                  <c:v>4.2770000000000002E-2</c:v>
                </c:pt>
                <c:pt idx="4173">
                  <c:v>4.6199999999999998E-2</c:v>
                </c:pt>
                <c:pt idx="4174">
                  <c:v>4.6600000000000003E-2</c:v>
                </c:pt>
                <c:pt idx="4175">
                  <c:v>4.854E-2</c:v>
                </c:pt>
                <c:pt idx="4176">
                  <c:v>4.5780000000000001E-2</c:v>
                </c:pt>
                <c:pt idx="4177">
                  <c:v>4.1540000000000001E-2</c:v>
                </c:pt>
                <c:pt idx="4178">
                  <c:v>3.6589999999999998E-2</c:v>
                </c:pt>
                <c:pt idx="4179">
                  <c:v>3.6170000000000001E-2</c:v>
                </c:pt>
                <c:pt idx="4180">
                  <c:v>3.107E-2</c:v>
                </c:pt>
                <c:pt idx="4181">
                  <c:v>2.9579999999999999E-2</c:v>
                </c:pt>
                <c:pt idx="4182">
                  <c:v>2.8139999999999998E-2</c:v>
                </c:pt>
                <c:pt idx="4183">
                  <c:v>2.9790000000000001E-2</c:v>
                </c:pt>
                <c:pt idx="4184">
                  <c:v>2.9020000000000001E-2</c:v>
                </c:pt>
                <c:pt idx="4185">
                  <c:v>2.9239999999999999E-2</c:v>
                </c:pt>
                <c:pt idx="4186">
                  <c:v>3.083E-2</c:v>
                </c:pt>
                <c:pt idx="4187">
                  <c:v>3.1099999999999999E-2</c:v>
                </c:pt>
                <c:pt idx="4188">
                  <c:v>2.826E-2</c:v>
                </c:pt>
                <c:pt idx="4189">
                  <c:v>2.3630000000000002E-2</c:v>
                </c:pt>
                <c:pt idx="4190">
                  <c:v>2.6339999999999999E-2</c:v>
                </c:pt>
                <c:pt idx="4191">
                  <c:v>4.2450000000000002E-2</c:v>
                </c:pt>
                <c:pt idx="4192">
                  <c:v>4.999E-2</c:v>
                </c:pt>
                <c:pt idx="4193">
                  <c:v>4.7300000000000002E-2</c:v>
                </c:pt>
                <c:pt idx="4194">
                  <c:v>3.585E-2</c:v>
                </c:pt>
                <c:pt idx="4195">
                  <c:v>2.6669999999999999E-2</c:v>
                </c:pt>
                <c:pt idx="4196">
                  <c:v>3.039E-2</c:v>
                </c:pt>
                <c:pt idx="4197">
                  <c:v>3.3509999999999998E-2</c:v>
                </c:pt>
                <c:pt idx="4198">
                  <c:v>4.5760000000000002E-2</c:v>
                </c:pt>
                <c:pt idx="4199">
                  <c:v>4.5920000000000002E-2</c:v>
                </c:pt>
                <c:pt idx="4200">
                  <c:v>5.7939999999999998E-2</c:v>
                </c:pt>
                <c:pt idx="4201">
                  <c:v>7.1419999999999997E-2</c:v>
                </c:pt>
                <c:pt idx="4202">
                  <c:v>5.62E-2</c:v>
                </c:pt>
                <c:pt idx="4203">
                  <c:v>4.7280000000000003E-2</c:v>
                </c:pt>
                <c:pt idx="4204">
                  <c:v>4.0379999999999999E-2</c:v>
                </c:pt>
                <c:pt idx="4205">
                  <c:v>3.6179999999999997E-2</c:v>
                </c:pt>
                <c:pt idx="4206">
                  <c:v>3.6069999999999998E-2</c:v>
                </c:pt>
                <c:pt idx="4207">
                  <c:v>3.7609999999999998E-2</c:v>
                </c:pt>
                <c:pt idx="4208">
                  <c:v>4.0689999999999997E-2</c:v>
                </c:pt>
                <c:pt idx="4209">
                  <c:v>4.2369999999999998E-2</c:v>
                </c:pt>
                <c:pt idx="4210">
                  <c:v>3.918E-2</c:v>
                </c:pt>
                <c:pt idx="4211">
                  <c:v>3.4630000000000001E-2</c:v>
                </c:pt>
                <c:pt idx="4212">
                  <c:v>3.4119999999999998E-2</c:v>
                </c:pt>
                <c:pt idx="4213">
                  <c:v>3.5799999999999998E-2</c:v>
                </c:pt>
                <c:pt idx="4214">
                  <c:v>3.5569999999999997E-2</c:v>
                </c:pt>
                <c:pt idx="4215">
                  <c:v>3.4270000000000002E-2</c:v>
                </c:pt>
                <c:pt idx="4216">
                  <c:v>3.8719999999999997E-2</c:v>
                </c:pt>
                <c:pt idx="4217">
                  <c:v>4.163E-2</c:v>
                </c:pt>
                <c:pt idx="4218">
                  <c:v>4.4290000000000003E-2</c:v>
                </c:pt>
                <c:pt idx="4219">
                  <c:v>4.5150000000000003E-2</c:v>
                </c:pt>
                <c:pt idx="4220">
                  <c:v>4.3490000000000001E-2</c:v>
                </c:pt>
                <c:pt idx="4221">
                  <c:v>4.5449999999999997E-2</c:v>
                </c:pt>
                <c:pt idx="4222">
                  <c:v>4.2889999999999998E-2</c:v>
                </c:pt>
                <c:pt idx="4223">
                  <c:v>4.0189999999999997E-2</c:v>
                </c:pt>
                <c:pt idx="4224">
                  <c:v>3.7789999999999997E-2</c:v>
                </c:pt>
                <c:pt idx="4225">
                  <c:v>3.9640000000000002E-2</c:v>
                </c:pt>
                <c:pt idx="4226">
                  <c:v>4.2279999999999998E-2</c:v>
                </c:pt>
                <c:pt idx="4227">
                  <c:v>4.4859999999999997E-2</c:v>
                </c:pt>
                <c:pt idx="4228">
                  <c:v>4.6929999999999999E-2</c:v>
                </c:pt>
                <c:pt idx="4229">
                  <c:v>4.9489999999999999E-2</c:v>
                </c:pt>
                <c:pt idx="4230">
                  <c:v>4.419E-2</c:v>
                </c:pt>
                <c:pt idx="4231">
                  <c:v>3.7859999999999998E-2</c:v>
                </c:pt>
                <c:pt idx="4232">
                  <c:v>3.8460000000000001E-2</c:v>
                </c:pt>
                <c:pt idx="4233">
                  <c:v>3.7719999999999997E-2</c:v>
                </c:pt>
                <c:pt idx="4234">
                  <c:v>3.4380000000000001E-2</c:v>
                </c:pt>
                <c:pt idx="4235">
                  <c:v>2.861E-2</c:v>
                </c:pt>
                <c:pt idx="4236">
                  <c:v>3.0839999999999999E-2</c:v>
                </c:pt>
                <c:pt idx="4237">
                  <c:v>3.0540000000000001E-2</c:v>
                </c:pt>
                <c:pt idx="4238">
                  <c:v>2.8000000000000001E-2</c:v>
                </c:pt>
                <c:pt idx="4239">
                  <c:v>1.762E-2</c:v>
                </c:pt>
                <c:pt idx="4240">
                  <c:v>1.8429999999999998E-2</c:v>
                </c:pt>
                <c:pt idx="4241">
                  <c:v>2.674E-2</c:v>
                </c:pt>
                <c:pt idx="4242">
                  <c:v>2.6800000000000001E-2</c:v>
                </c:pt>
                <c:pt idx="4243">
                  <c:v>2.649E-2</c:v>
                </c:pt>
                <c:pt idx="4244">
                  <c:v>2.6759999999999999E-2</c:v>
                </c:pt>
                <c:pt idx="4245">
                  <c:v>2.5860000000000001E-2</c:v>
                </c:pt>
                <c:pt idx="4246">
                  <c:v>2.742E-2</c:v>
                </c:pt>
                <c:pt idx="4247">
                  <c:v>2.9489999999999999E-2</c:v>
                </c:pt>
                <c:pt idx="4248">
                  <c:v>2.7130000000000001E-2</c:v>
                </c:pt>
                <c:pt idx="4249">
                  <c:v>2.3820000000000001E-2</c:v>
                </c:pt>
                <c:pt idx="4250">
                  <c:v>2.1090000000000001E-2</c:v>
                </c:pt>
                <c:pt idx="4251">
                  <c:v>2.128E-2</c:v>
                </c:pt>
                <c:pt idx="4252">
                  <c:v>2.3630000000000002E-2</c:v>
                </c:pt>
                <c:pt idx="4253">
                  <c:v>1.925E-2</c:v>
                </c:pt>
                <c:pt idx="4254">
                  <c:v>1.653E-2</c:v>
                </c:pt>
                <c:pt idx="4255">
                  <c:v>1.158E-2</c:v>
                </c:pt>
                <c:pt idx="4256">
                  <c:v>1.074E-2</c:v>
                </c:pt>
                <c:pt idx="4257">
                  <c:v>1.2160000000000001E-2</c:v>
                </c:pt>
                <c:pt idx="4258">
                  <c:v>1.5520000000000001E-2</c:v>
                </c:pt>
                <c:pt idx="4259">
                  <c:v>1.541E-2</c:v>
                </c:pt>
                <c:pt idx="4260">
                  <c:v>1.55E-2</c:v>
                </c:pt>
                <c:pt idx="4261">
                  <c:v>1.8280000000000001E-2</c:v>
                </c:pt>
                <c:pt idx="4262">
                  <c:v>1.9259999999999999E-2</c:v>
                </c:pt>
                <c:pt idx="4263">
                  <c:v>1.9029999999999998E-2</c:v>
                </c:pt>
                <c:pt idx="4264">
                  <c:v>1.8259999999999998E-2</c:v>
                </c:pt>
                <c:pt idx="4265">
                  <c:v>1.6199999999999999E-2</c:v>
                </c:pt>
                <c:pt idx="4266">
                  <c:v>1.6899999999999998E-2</c:v>
                </c:pt>
                <c:pt idx="4267">
                  <c:v>2.0500000000000001E-2</c:v>
                </c:pt>
                <c:pt idx="4268">
                  <c:v>2.0420000000000001E-2</c:v>
                </c:pt>
                <c:pt idx="4269">
                  <c:v>1.821E-2</c:v>
                </c:pt>
                <c:pt idx="4270">
                  <c:v>1.1639999999999999E-2</c:v>
                </c:pt>
                <c:pt idx="4271">
                  <c:v>9.4699999999999993E-3</c:v>
                </c:pt>
                <c:pt idx="4272">
                  <c:v>1.453E-2</c:v>
                </c:pt>
                <c:pt idx="4273">
                  <c:v>1.6E-2</c:v>
                </c:pt>
                <c:pt idx="4274">
                  <c:v>2.1299999999999999E-2</c:v>
                </c:pt>
                <c:pt idx="4275">
                  <c:v>2.4170000000000001E-2</c:v>
                </c:pt>
                <c:pt idx="4276">
                  <c:v>2.2169999999999999E-2</c:v>
                </c:pt>
                <c:pt idx="4277">
                  <c:v>2.4170000000000001E-2</c:v>
                </c:pt>
                <c:pt idx="4278">
                  <c:v>2.3890000000000002E-2</c:v>
                </c:pt>
                <c:pt idx="4279">
                  <c:v>2.2460000000000001E-2</c:v>
                </c:pt>
                <c:pt idx="4280">
                  <c:v>2.801E-2</c:v>
                </c:pt>
                <c:pt idx="4281">
                  <c:v>2.7300000000000001E-2</c:v>
                </c:pt>
                <c:pt idx="4282">
                  <c:v>2.6030000000000001E-2</c:v>
                </c:pt>
                <c:pt idx="4283">
                  <c:v>2.843E-2</c:v>
                </c:pt>
                <c:pt idx="4284">
                  <c:v>2.6749999999999999E-2</c:v>
                </c:pt>
                <c:pt idx="4285">
                  <c:v>2.2190000000000001E-2</c:v>
                </c:pt>
                <c:pt idx="4286">
                  <c:v>2.3910000000000001E-2</c:v>
                </c:pt>
                <c:pt idx="4287">
                  <c:v>2.5090000000000001E-2</c:v>
                </c:pt>
                <c:pt idx="4288">
                  <c:v>2.6519999999999998E-2</c:v>
                </c:pt>
                <c:pt idx="4289">
                  <c:v>2.8289999999999999E-2</c:v>
                </c:pt>
                <c:pt idx="4290">
                  <c:v>2.7529999999999999E-2</c:v>
                </c:pt>
                <c:pt idx="4291">
                  <c:v>2.8729999999999999E-2</c:v>
                </c:pt>
                <c:pt idx="4292">
                  <c:v>2.7709999999999999E-2</c:v>
                </c:pt>
                <c:pt idx="4293">
                  <c:v>3.0509999999999999E-2</c:v>
                </c:pt>
                <c:pt idx="4294">
                  <c:v>2.3009999999999999E-2</c:v>
                </c:pt>
                <c:pt idx="4295">
                  <c:v>1.418E-2</c:v>
                </c:pt>
                <c:pt idx="4296">
                  <c:v>9.4199999999999996E-3</c:v>
                </c:pt>
                <c:pt idx="4297">
                  <c:v>1.03E-2</c:v>
                </c:pt>
                <c:pt idx="4298">
                  <c:v>1.0789999999999999E-2</c:v>
                </c:pt>
                <c:pt idx="4299">
                  <c:v>9.6100000000000005E-3</c:v>
                </c:pt>
                <c:pt idx="4300">
                  <c:v>1.324E-2</c:v>
                </c:pt>
                <c:pt idx="4301">
                  <c:v>1.7309999999999999E-2</c:v>
                </c:pt>
                <c:pt idx="4302">
                  <c:v>2.6870000000000002E-2</c:v>
                </c:pt>
                <c:pt idx="4303">
                  <c:v>2.213E-2</c:v>
                </c:pt>
                <c:pt idx="4304">
                  <c:v>1.074E-2</c:v>
                </c:pt>
                <c:pt idx="4305">
                  <c:v>1.46E-2</c:v>
                </c:pt>
                <c:pt idx="4306">
                  <c:v>1.464E-2</c:v>
                </c:pt>
                <c:pt idx="4307">
                  <c:v>1.4080000000000001E-2</c:v>
                </c:pt>
                <c:pt idx="4308">
                  <c:v>1.6420000000000001E-2</c:v>
                </c:pt>
                <c:pt idx="4309">
                  <c:v>1.677E-2</c:v>
                </c:pt>
                <c:pt idx="4310">
                  <c:v>1.7749999999999998E-2</c:v>
                </c:pt>
                <c:pt idx="4311">
                  <c:v>1.7350000000000001E-2</c:v>
                </c:pt>
                <c:pt idx="4312">
                  <c:v>1.8919999999999999E-2</c:v>
                </c:pt>
                <c:pt idx="4313">
                  <c:v>1.7569999999999999E-2</c:v>
                </c:pt>
                <c:pt idx="4314">
                  <c:v>1.5630000000000002E-2</c:v>
                </c:pt>
                <c:pt idx="4315">
                  <c:v>1.464E-2</c:v>
                </c:pt>
                <c:pt idx="4316">
                  <c:v>1.6410000000000001E-2</c:v>
                </c:pt>
                <c:pt idx="4317">
                  <c:v>1.83E-2</c:v>
                </c:pt>
                <c:pt idx="4318">
                  <c:v>2.036E-2</c:v>
                </c:pt>
                <c:pt idx="4319">
                  <c:v>2.0459999999999999E-2</c:v>
                </c:pt>
                <c:pt idx="4320">
                  <c:v>2.1770000000000001E-2</c:v>
                </c:pt>
                <c:pt idx="4321">
                  <c:v>2.6870000000000002E-2</c:v>
                </c:pt>
                <c:pt idx="4322">
                  <c:v>2.775E-2</c:v>
                </c:pt>
                <c:pt idx="4323">
                  <c:v>2.751E-2</c:v>
                </c:pt>
                <c:pt idx="4324">
                  <c:v>3.0169999999999999E-2</c:v>
                </c:pt>
                <c:pt idx="4325">
                  <c:v>2.155E-2</c:v>
                </c:pt>
                <c:pt idx="4326">
                  <c:v>2.4209999999999999E-2</c:v>
                </c:pt>
                <c:pt idx="4327">
                  <c:v>2.1649999999999999E-2</c:v>
                </c:pt>
                <c:pt idx="4328">
                  <c:v>2.0279999999999999E-2</c:v>
                </c:pt>
                <c:pt idx="4329">
                  <c:v>2.094E-2</c:v>
                </c:pt>
                <c:pt idx="4330">
                  <c:v>1.882E-2</c:v>
                </c:pt>
                <c:pt idx="4331">
                  <c:v>1.8960000000000001E-2</c:v>
                </c:pt>
                <c:pt idx="4332">
                  <c:v>2.2349999999999998E-2</c:v>
                </c:pt>
                <c:pt idx="4333">
                  <c:v>2.4840000000000001E-2</c:v>
                </c:pt>
                <c:pt idx="4334">
                  <c:v>2.5590000000000002E-2</c:v>
                </c:pt>
                <c:pt idx="4335">
                  <c:v>2.4340000000000001E-2</c:v>
                </c:pt>
                <c:pt idx="4336">
                  <c:v>2.3480000000000001E-2</c:v>
                </c:pt>
                <c:pt idx="4337">
                  <c:v>2.3609999999999999E-2</c:v>
                </c:pt>
                <c:pt idx="4338">
                  <c:v>2.2499999999999999E-2</c:v>
                </c:pt>
                <c:pt idx="4339">
                  <c:v>2.3539999999999998E-2</c:v>
                </c:pt>
                <c:pt idx="4340">
                  <c:v>1.5820000000000001E-2</c:v>
                </c:pt>
                <c:pt idx="4341">
                  <c:v>1.7160000000000002E-2</c:v>
                </c:pt>
                <c:pt idx="4342">
                  <c:v>1.7899999999999999E-2</c:v>
                </c:pt>
                <c:pt idx="4343">
                  <c:v>1.55E-2</c:v>
                </c:pt>
                <c:pt idx="4344">
                  <c:v>1.461E-2</c:v>
                </c:pt>
                <c:pt idx="4345">
                  <c:v>1.6129999999999999E-2</c:v>
                </c:pt>
                <c:pt idx="4346">
                  <c:v>1.507E-2</c:v>
                </c:pt>
                <c:pt idx="4347">
                  <c:v>1.5469999999999999E-2</c:v>
                </c:pt>
                <c:pt idx="4348">
                  <c:v>1.746E-2</c:v>
                </c:pt>
                <c:pt idx="4349">
                  <c:v>1.357E-2</c:v>
                </c:pt>
                <c:pt idx="4350">
                  <c:v>1.3469999999999999E-2</c:v>
                </c:pt>
                <c:pt idx="4351">
                  <c:v>1.5789999999999998E-2</c:v>
                </c:pt>
                <c:pt idx="4352">
                  <c:v>1.133E-2</c:v>
                </c:pt>
                <c:pt idx="4353">
                  <c:v>1.192E-2</c:v>
                </c:pt>
                <c:pt idx="4354">
                  <c:v>1.239E-2</c:v>
                </c:pt>
                <c:pt idx="4355">
                  <c:v>8.4399999999999996E-3</c:v>
                </c:pt>
                <c:pt idx="4356">
                  <c:v>8.9599999999999992E-3</c:v>
                </c:pt>
                <c:pt idx="4357">
                  <c:v>8.9999999999999993E-3</c:v>
                </c:pt>
                <c:pt idx="4358">
                  <c:v>8.7100000000000007E-3</c:v>
                </c:pt>
                <c:pt idx="4359">
                  <c:v>1.102E-2</c:v>
                </c:pt>
                <c:pt idx="4360">
                  <c:v>3.7399999999999998E-3</c:v>
                </c:pt>
                <c:pt idx="4361">
                  <c:v>0</c:v>
                </c:pt>
                <c:pt idx="4362">
                  <c:v>1.98E-3</c:v>
                </c:pt>
                <c:pt idx="4363">
                  <c:v>4.3E-3</c:v>
                </c:pt>
                <c:pt idx="4364">
                  <c:v>1.01E-3</c:v>
                </c:pt>
                <c:pt idx="4365">
                  <c:v>4.6000000000000001E-4</c:v>
                </c:pt>
                <c:pt idx="4366">
                  <c:v>3.47E-3</c:v>
                </c:pt>
                <c:pt idx="4367">
                  <c:v>3.9199999999999999E-3</c:v>
                </c:pt>
                <c:pt idx="4368">
                  <c:v>1.157E-2</c:v>
                </c:pt>
                <c:pt idx="4369">
                  <c:v>9.1999999999999998E-3</c:v>
                </c:pt>
                <c:pt idx="4370">
                  <c:v>1.188E-2</c:v>
                </c:pt>
                <c:pt idx="4371">
                  <c:v>1.2529999999999999E-2</c:v>
                </c:pt>
                <c:pt idx="4372">
                  <c:v>1.298E-2</c:v>
                </c:pt>
                <c:pt idx="4373">
                  <c:v>1.0500000000000001E-2</c:v>
                </c:pt>
                <c:pt idx="4374">
                  <c:v>4.5399999999999998E-3</c:v>
                </c:pt>
                <c:pt idx="4375">
                  <c:v>6.0000000000000001E-3</c:v>
                </c:pt>
                <c:pt idx="4376">
                  <c:v>5.4400000000000004E-3</c:v>
                </c:pt>
                <c:pt idx="4377">
                  <c:v>5.0099999999999997E-3</c:v>
                </c:pt>
                <c:pt idx="4378">
                  <c:v>6.9800000000000001E-3</c:v>
                </c:pt>
                <c:pt idx="4379">
                  <c:v>4.45E-3</c:v>
                </c:pt>
                <c:pt idx="4380">
                  <c:v>1.094E-2</c:v>
                </c:pt>
                <c:pt idx="4381">
                  <c:v>9.0100000000000006E-3</c:v>
                </c:pt>
                <c:pt idx="4382">
                  <c:v>9.7300000000000008E-3</c:v>
                </c:pt>
                <c:pt idx="4383">
                  <c:v>1.38E-2</c:v>
                </c:pt>
                <c:pt idx="4384">
                  <c:v>1.609E-2</c:v>
                </c:pt>
                <c:pt idx="4385">
                  <c:v>1.119E-2</c:v>
                </c:pt>
                <c:pt idx="4386">
                  <c:v>1.3100000000000001E-2</c:v>
                </c:pt>
                <c:pt idx="4387">
                  <c:v>1.3599999999999999E-2</c:v>
                </c:pt>
                <c:pt idx="4388">
                  <c:v>1.6070000000000001E-2</c:v>
                </c:pt>
                <c:pt idx="4389">
                  <c:v>1.521E-2</c:v>
                </c:pt>
                <c:pt idx="4390">
                  <c:v>1.2370000000000001E-2</c:v>
                </c:pt>
                <c:pt idx="4391">
                  <c:v>1.0630000000000001E-2</c:v>
                </c:pt>
                <c:pt idx="4392">
                  <c:v>1.299E-2</c:v>
                </c:pt>
                <c:pt idx="4393">
                  <c:v>1.9779999999999999E-2</c:v>
                </c:pt>
                <c:pt idx="4394">
                  <c:v>1.6320000000000001E-2</c:v>
                </c:pt>
                <c:pt idx="4395">
                  <c:v>1.6990000000000002E-2</c:v>
                </c:pt>
                <c:pt idx="4396">
                  <c:v>1.9400000000000001E-2</c:v>
                </c:pt>
                <c:pt idx="4397">
                  <c:v>1.8919999999999999E-2</c:v>
                </c:pt>
                <c:pt idx="4398">
                  <c:v>1.8589999999999999E-2</c:v>
                </c:pt>
                <c:pt idx="4399">
                  <c:v>1.746E-2</c:v>
                </c:pt>
                <c:pt idx="4400">
                  <c:v>1.635E-2</c:v>
                </c:pt>
                <c:pt idx="4401">
                  <c:v>1.8089999999999998E-2</c:v>
                </c:pt>
                <c:pt idx="4402">
                  <c:v>1.8169999999999999E-2</c:v>
                </c:pt>
                <c:pt idx="4403">
                  <c:v>1.7069999999999998E-2</c:v>
                </c:pt>
                <c:pt idx="4404">
                  <c:v>1.2749999999999999E-2</c:v>
                </c:pt>
                <c:pt idx="4405">
                  <c:v>1.1140000000000001E-2</c:v>
                </c:pt>
                <c:pt idx="4406">
                  <c:v>1.1639999999999999E-2</c:v>
                </c:pt>
                <c:pt idx="4407">
                  <c:v>1.5980000000000001E-2</c:v>
                </c:pt>
                <c:pt idx="4408">
                  <c:v>1.592E-2</c:v>
                </c:pt>
                <c:pt idx="4409">
                  <c:v>1.338E-2</c:v>
                </c:pt>
                <c:pt idx="4410">
                  <c:v>1.453E-2</c:v>
                </c:pt>
                <c:pt idx="4411">
                  <c:v>1.6410000000000001E-2</c:v>
                </c:pt>
                <c:pt idx="4412">
                  <c:v>1.6930000000000001E-2</c:v>
                </c:pt>
                <c:pt idx="4413">
                  <c:v>1.66E-2</c:v>
                </c:pt>
                <c:pt idx="4414">
                  <c:v>1.409E-2</c:v>
                </c:pt>
                <c:pt idx="4415">
                  <c:v>1.754E-2</c:v>
                </c:pt>
                <c:pt idx="4416">
                  <c:v>1.5129999999999999E-2</c:v>
                </c:pt>
                <c:pt idx="4417">
                  <c:v>1.29E-2</c:v>
                </c:pt>
                <c:pt idx="4418">
                  <c:v>1.7930000000000001E-2</c:v>
                </c:pt>
                <c:pt idx="4419">
                  <c:v>2.334E-2</c:v>
                </c:pt>
                <c:pt idx="4420">
                  <c:v>1.289E-2</c:v>
                </c:pt>
                <c:pt idx="4421">
                  <c:v>1.857E-2</c:v>
                </c:pt>
                <c:pt idx="4422">
                  <c:v>2.1479999999999999E-2</c:v>
                </c:pt>
                <c:pt idx="4423">
                  <c:v>2.3460000000000002E-2</c:v>
                </c:pt>
                <c:pt idx="4424">
                  <c:v>2.452E-2</c:v>
                </c:pt>
                <c:pt idx="4425">
                  <c:v>2.8199999999999999E-2</c:v>
                </c:pt>
                <c:pt idx="4426">
                  <c:v>2.0760000000000001E-2</c:v>
                </c:pt>
                <c:pt idx="4427">
                  <c:v>1.8780000000000002E-2</c:v>
                </c:pt>
                <c:pt idx="4428">
                  <c:v>1.418E-2</c:v>
                </c:pt>
                <c:pt idx="4429">
                  <c:v>2.7699999999999999E-3</c:v>
                </c:pt>
                <c:pt idx="4430">
                  <c:v>4.8300000000000001E-3</c:v>
                </c:pt>
                <c:pt idx="4431">
                  <c:v>3.2799999999999999E-3</c:v>
                </c:pt>
                <c:pt idx="4432">
                  <c:v>3.8300000000000001E-3</c:v>
                </c:pt>
                <c:pt idx="4433">
                  <c:v>7.4700000000000001E-3</c:v>
                </c:pt>
                <c:pt idx="4434">
                  <c:v>1.9630000000000002E-2</c:v>
                </c:pt>
                <c:pt idx="4435">
                  <c:v>1.9599999999999999E-2</c:v>
                </c:pt>
                <c:pt idx="4436">
                  <c:v>1.9140000000000001E-2</c:v>
                </c:pt>
                <c:pt idx="4437">
                  <c:v>1.1650000000000001E-2</c:v>
                </c:pt>
                <c:pt idx="4438">
                  <c:v>1.7090000000000001E-2</c:v>
                </c:pt>
                <c:pt idx="4439">
                  <c:v>1.5679999999999999E-2</c:v>
                </c:pt>
                <c:pt idx="4440">
                  <c:v>1.6389999999999998E-2</c:v>
                </c:pt>
                <c:pt idx="4441">
                  <c:v>1.6039999999999999E-2</c:v>
                </c:pt>
                <c:pt idx="4442">
                  <c:v>1.5610000000000001E-2</c:v>
                </c:pt>
                <c:pt idx="4443">
                  <c:v>2.2929999999999999E-2</c:v>
                </c:pt>
                <c:pt idx="4444">
                  <c:v>2.298E-2</c:v>
                </c:pt>
                <c:pt idx="4445">
                  <c:v>2.0959999999999999E-2</c:v>
                </c:pt>
                <c:pt idx="4446">
                  <c:v>2.017E-2</c:v>
                </c:pt>
                <c:pt idx="4447">
                  <c:v>2.3709999999999998E-2</c:v>
                </c:pt>
                <c:pt idx="4448">
                  <c:v>1.8120000000000001E-2</c:v>
                </c:pt>
                <c:pt idx="4449">
                  <c:v>1.7760000000000001E-2</c:v>
                </c:pt>
                <c:pt idx="4450">
                  <c:v>1.6160000000000001E-2</c:v>
                </c:pt>
                <c:pt idx="4451">
                  <c:v>1.532E-2</c:v>
                </c:pt>
                <c:pt idx="4452">
                  <c:v>1.46E-2</c:v>
                </c:pt>
                <c:pt idx="4453">
                  <c:v>1.0580000000000001E-2</c:v>
                </c:pt>
                <c:pt idx="4454">
                  <c:v>1.2840000000000001E-2</c:v>
                </c:pt>
                <c:pt idx="4455">
                  <c:v>8.0400000000000003E-3</c:v>
                </c:pt>
                <c:pt idx="4456">
                  <c:v>4.81E-3</c:v>
                </c:pt>
                <c:pt idx="4457">
                  <c:v>7.2199999999999999E-3</c:v>
                </c:pt>
                <c:pt idx="4458">
                  <c:v>1.167E-2</c:v>
                </c:pt>
                <c:pt idx="4459">
                  <c:v>8.0099999999999998E-3</c:v>
                </c:pt>
                <c:pt idx="4460">
                  <c:v>7.0499999999999998E-3</c:v>
                </c:pt>
                <c:pt idx="4461">
                  <c:v>1.6400000000000001E-2</c:v>
                </c:pt>
                <c:pt idx="4462">
                  <c:v>1.189E-2</c:v>
                </c:pt>
                <c:pt idx="4463">
                  <c:v>6.5500000000000003E-3</c:v>
                </c:pt>
                <c:pt idx="4464">
                  <c:v>6.6800000000000002E-3</c:v>
                </c:pt>
                <c:pt idx="4465">
                  <c:v>1.095E-2</c:v>
                </c:pt>
                <c:pt idx="4466">
                  <c:v>7.7200000000000003E-3</c:v>
                </c:pt>
                <c:pt idx="4467">
                  <c:v>6.8399999999999997E-3</c:v>
                </c:pt>
                <c:pt idx="4468">
                  <c:v>8.5299999999999994E-3</c:v>
                </c:pt>
                <c:pt idx="4469">
                  <c:v>7.28E-3</c:v>
                </c:pt>
                <c:pt idx="4470">
                  <c:v>9.1900000000000003E-3</c:v>
                </c:pt>
                <c:pt idx="4471">
                  <c:v>8.2299999999999995E-3</c:v>
                </c:pt>
                <c:pt idx="4472">
                  <c:v>1.363E-2</c:v>
                </c:pt>
                <c:pt idx="4473">
                  <c:v>1.252E-2</c:v>
                </c:pt>
                <c:pt idx="4474">
                  <c:v>1.0630000000000001E-2</c:v>
                </c:pt>
                <c:pt idx="4475">
                  <c:v>1.3050000000000001E-2</c:v>
                </c:pt>
                <c:pt idx="4476">
                  <c:v>1.06E-2</c:v>
                </c:pt>
                <c:pt idx="4477">
                  <c:v>1.2710000000000001E-2</c:v>
                </c:pt>
                <c:pt idx="4478">
                  <c:v>1.3509999999999999E-2</c:v>
                </c:pt>
                <c:pt idx="4479">
                  <c:v>1.226E-2</c:v>
                </c:pt>
                <c:pt idx="4480">
                  <c:v>1.187E-2</c:v>
                </c:pt>
                <c:pt idx="4481">
                  <c:v>1.7350000000000001E-2</c:v>
                </c:pt>
                <c:pt idx="4482">
                  <c:v>1.472E-2</c:v>
                </c:pt>
                <c:pt idx="4483">
                  <c:v>1.592E-2</c:v>
                </c:pt>
                <c:pt idx="4484">
                  <c:v>1.5789999999999998E-2</c:v>
                </c:pt>
                <c:pt idx="4485">
                  <c:v>1.7260000000000001E-2</c:v>
                </c:pt>
                <c:pt idx="4486">
                  <c:v>2.3619999999999999E-2</c:v>
                </c:pt>
                <c:pt idx="4487">
                  <c:v>3.1220000000000001E-2</c:v>
                </c:pt>
                <c:pt idx="4488">
                  <c:v>4.2849999999999999E-2</c:v>
                </c:pt>
                <c:pt idx="4489">
                  <c:v>3.0669999999999999E-2</c:v>
                </c:pt>
                <c:pt idx="4490">
                  <c:v>1.7139999999999999E-2</c:v>
                </c:pt>
                <c:pt idx="4491">
                  <c:v>9.6399999999999993E-3</c:v>
                </c:pt>
                <c:pt idx="4492">
                  <c:v>1.3169999999999999E-2</c:v>
                </c:pt>
                <c:pt idx="4493">
                  <c:v>1.652E-2</c:v>
                </c:pt>
                <c:pt idx="4494">
                  <c:v>2.2579999999999999E-2</c:v>
                </c:pt>
                <c:pt idx="4495">
                  <c:v>2.5100000000000001E-2</c:v>
                </c:pt>
                <c:pt idx="4496">
                  <c:v>0</c:v>
                </c:pt>
                <c:pt idx="4497">
                  <c:v>1.7749999999999998E-2</c:v>
                </c:pt>
                <c:pt idx="4498">
                  <c:v>2.2579999999999999E-2</c:v>
                </c:pt>
                <c:pt idx="4499">
                  <c:v>2.155E-2</c:v>
                </c:pt>
                <c:pt idx="4500">
                  <c:v>1.7649999999999999E-2</c:v>
                </c:pt>
                <c:pt idx="4501">
                  <c:v>0</c:v>
                </c:pt>
                <c:pt idx="4502">
                  <c:v>1.958E-2</c:v>
                </c:pt>
                <c:pt idx="4503">
                  <c:v>2.198E-2</c:v>
                </c:pt>
                <c:pt idx="4504">
                  <c:v>2.29E-2</c:v>
                </c:pt>
                <c:pt idx="4505">
                  <c:v>2.307E-2</c:v>
                </c:pt>
                <c:pt idx="4506">
                  <c:v>0</c:v>
                </c:pt>
                <c:pt idx="4507">
                  <c:v>2.6370000000000001E-2</c:v>
                </c:pt>
                <c:pt idx="4508">
                  <c:v>2.4070000000000001E-2</c:v>
                </c:pt>
                <c:pt idx="4509">
                  <c:v>2.1510000000000001E-2</c:v>
                </c:pt>
                <c:pt idx="4510">
                  <c:v>1.9380000000000001E-2</c:v>
                </c:pt>
                <c:pt idx="4511">
                  <c:v>0</c:v>
                </c:pt>
                <c:pt idx="4512">
                  <c:v>1.788E-2</c:v>
                </c:pt>
                <c:pt idx="4513">
                  <c:v>1.7930000000000001E-2</c:v>
                </c:pt>
                <c:pt idx="4514">
                  <c:v>1.6639999999999999E-2</c:v>
                </c:pt>
                <c:pt idx="4515">
                  <c:v>1.592E-2</c:v>
                </c:pt>
                <c:pt idx="4516">
                  <c:v>1.8890000000000001E-2</c:v>
                </c:pt>
                <c:pt idx="4517">
                  <c:v>1.431E-2</c:v>
                </c:pt>
                <c:pt idx="4518">
                  <c:v>7.6699999999999997E-3</c:v>
                </c:pt>
                <c:pt idx="4519">
                  <c:v>4.8799999999999998E-3</c:v>
                </c:pt>
                <c:pt idx="4520">
                  <c:v>3.62E-3</c:v>
                </c:pt>
                <c:pt idx="4521">
                  <c:v>5.8300000000000001E-3</c:v>
                </c:pt>
                <c:pt idx="4522">
                  <c:v>4.1900000000000001E-3</c:v>
                </c:pt>
                <c:pt idx="4523">
                  <c:v>8.8999999999999995E-4</c:v>
                </c:pt>
                <c:pt idx="4524">
                  <c:v>8.4100000000000008E-3</c:v>
                </c:pt>
                <c:pt idx="4525">
                  <c:v>2.7000000000000001E-3</c:v>
                </c:pt>
                <c:pt idx="4526">
                  <c:v>2.47E-3</c:v>
                </c:pt>
                <c:pt idx="4527">
                  <c:v>6.8300000000000001E-3</c:v>
                </c:pt>
                <c:pt idx="4528">
                  <c:v>6.1799999999999997E-3</c:v>
                </c:pt>
                <c:pt idx="4529">
                  <c:v>8.5699999999999995E-3</c:v>
                </c:pt>
                <c:pt idx="4530">
                  <c:v>7.4400000000000004E-3</c:v>
                </c:pt>
                <c:pt idx="4531">
                  <c:v>6.6E-3</c:v>
                </c:pt>
                <c:pt idx="4532">
                  <c:v>2.31E-3</c:v>
                </c:pt>
                <c:pt idx="4533">
                  <c:v>5.1799999999999997E-3</c:v>
                </c:pt>
                <c:pt idx="4534">
                  <c:v>4.4900000000000001E-3</c:v>
                </c:pt>
                <c:pt idx="4535">
                  <c:v>5.3099999999999996E-3</c:v>
                </c:pt>
                <c:pt idx="4536">
                  <c:v>7.0000000000000001E-3</c:v>
                </c:pt>
                <c:pt idx="4537">
                  <c:v>1.0840000000000001E-2</c:v>
                </c:pt>
                <c:pt idx="4538">
                  <c:v>9.9699999999999997E-3</c:v>
                </c:pt>
                <c:pt idx="4539">
                  <c:v>5.7999999999999996E-3</c:v>
                </c:pt>
                <c:pt idx="4540">
                  <c:v>5.1999999999999995E-4</c:v>
                </c:pt>
                <c:pt idx="4541">
                  <c:v>-1.7099999999999999E-3</c:v>
                </c:pt>
                <c:pt idx="4542">
                  <c:v>-1.7099999999999999E-3</c:v>
                </c:pt>
                <c:pt idx="4543">
                  <c:v>1.7000000000000001E-4</c:v>
                </c:pt>
                <c:pt idx="4544">
                  <c:v>4.6699999999999997E-3</c:v>
                </c:pt>
                <c:pt idx="4545">
                  <c:v>4.81E-3</c:v>
                </c:pt>
                <c:pt idx="4546">
                  <c:v>8.8000000000000005E-3</c:v>
                </c:pt>
                <c:pt idx="4547">
                  <c:v>2.9399999999999999E-3</c:v>
                </c:pt>
                <c:pt idx="4548">
                  <c:v>8.09E-3</c:v>
                </c:pt>
                <c:pt idx="4549">
                  <c:v>1.128E-2</c:v>
                </c:pt>
                <c:pt idx="4550">
                  <c:v>8.6499999999999997E-3</c:v>
                </c:pt>
                <c:pt idx="4551">
                  <c:v>5.5500000000000002E-3</c:v>
                </c:pt>
                <c:pt idx="4552">
                  <c:v>1.4300000000000001E-3</c:v>
                </c:pt>
                <c:pt idx="4553">
                  <c:v>-2.5999999999999998E-4</c:v>
                </c:pt>
                <c:pt idx="4554">
                  <c:v>-3.64E-3</c:v>
                </c:pt>
                <c:pt idx="4555">
                  <c:v>-5.5000000000000003E-4</c:v>
                </c:pt>
                <c:pt idx="4556">
                  <c:v>-1.58E-3</c:v>
                </c:pt>
                <c:pt idx="4557">
                  <c:v>2.5999999999999999E-3</c:v>
                </c:pt>
                <c:pt idx="4558">
                  <c:v>-1.49E-3</c:v>
                </c:pt>
                <c:pt idx="4559">
                  <c:v>5.4000000000000003E-3</c:v>
                </c:pt>
                <c:pt idx="4560">
                  <c:v>-8.0999999999999996E-4</c:v>
                </c:pt>
                <c:pt idx="4561">
                  <c:v>6.2E-4</c:v>
                </c:pt>
                <c:pt idx="4562">
                  <c:v>-3.0599999999999998E-3</c:v>
                </c:pt>
                <c:pt idx="4563">
                  <c:v>1.0399999999999999E-3</c:v>
                </c:pt>
                <c:pt idx="4564">
                  <c:v>1.92E-3</c:v>
                </c:pt>
                <c:pt idx="4565">
                  <c:v>1.06E-3</c:v>
                </c:pt>
                <c:pt idx="4566">
                  <c:v>1.23E-3</c:v>
                </c:pt>
                <c:pt idx="4567">
                  <c:v>4.2700000000000004E-3</c:v>
                </c:pt>
                <c:pt idx="4568">
                  <c:v>5.28E-3</c:v>
                </c:pt>
                <c:pt idx="4569">
                  <c:v>9.1400000000000006E-3</c:v>
                </c:pt>
                <c:pt idx="4570">
                  <c:v>1.358E-2</c:v>
                </c:pt>
                <c:pt idx="4571">
                  <c:v>1.209E-2</c:v>
                </c:pt>
                <c:pt idx="4572">
                  <c:v>5.2300000000000003E-3</c:v>
                </c:pt>
                <c:pt idx="4573">
                  <c:v>1.376E-2</c:v>
                </c:pt>
                <c:pt idx="4574">
                  <c:v>1.644E-2</c:v>
                </c:pt>
                <c:pt idx="4575">
                  <c:v>1.6979999999999999E-2</c:v>
                </c:pt>
                <c:pt idx="4576">
                  <c:v>1.6879999999999999E-2</c:v>
                </c:pt>
                <c:pt idx="4577">
                  <c:v>2.6950000000000002E-2</c:v>
                </c:pt>
                <c:pt idx="4578">
                  <c:v>2.7810000000000001E-2</c:v>
                </c:pt>
                <c:pt idx="4579">
                  <c:v>3.0710000000000001E-2</c:v>
                </c:pt>
                <c:pt idx="4580">
                  <c:v>3.2280000000000003E-2</c:v>
                </c:pt>
                <c:pt idx="4581">
                  <c:v>3.7100000000000001E-2</c:v>
                </c:pt>
                <c:pt idx="4582">
                  <c:v>3.1269999999999999E-2</c:v>
                </c:pt>
                <c:pt idx="4583">
                  <c:v>4.65E-2</c:v>
                </c:pt>
                <c:pt idx="4584">
                  <c:v>4.7690000000000003E-2</c:v>
                </c:pt>
                <c:pt idx="4585">
                  <c:v>5.7860000000000002E-2</c:v>
                </c:pt>
                <c:pt idx="4586">
                  <c:v>5.6259999999999998E-2</c:v>
                </c:pt>
                <c:pt idx="4587">
                  <c:v>5.6070000000000002E-2</c:v>
                </c:pt>
                <c:pt idx="4588">
                  <c:v>7.4709999999999999E-2</c:v>
                </c:pt>
                <c:pt idx="4589">
                  <c:v>7.8140000000000001E-2</c:v>
                </c:pt>
                <c:pt idx="4590">
                  <c:v>6.5930000000000002E-2</c:v>
                </c:pt>
                <c:pt idx="4591">
                  <c:v>8.1259999999999999E-2</c:v>
                </c:pt>
                <c:pt idx="4592">
                  <c:v>8.9700000000000002E-2</c:v>
                </c:pt>
                <c:pt idx="4593">
                  <c:v>8.3510000000000001E-2</c:v>
                </c:pt>
                <c:pt idx="4594">
                  <c:v>8.2589999999999997E-2</c:v>
                </c:pt>
                <c:pt idx="4595">
                  <c:v>8.2600000000000007E-2</c:v>
                </c:pt>
                <c:pt idx="4596">
                  <c:v>7.9969999999999999E-2</c:v>
                </c:pt>
                <c:pt idx="4597">
                  <c:v>7.3010000000000005E-2</c:v>
                </c:pt>
                <c:pt idx="4598">
                  <c:v>6.8900000000000003E-2</c:v>
                </c:pt>
                <c:pt idx="4599">
                  <c:v>5.3580000000000003E-2</c:v>
                </c:pt>
                <c:pt idx="4600">
                  <c:v>3.6260000000000001E-2</c:v>
                </c:pt>
                <c:pt idx="4601">
                  <c:v>2.8979999999999999E-2</c:v>
                </c:pt>
                <c:pt idx="4602">
                  <c:v>3.499E-2</c:v>
                </c:pt>
                <c:pt idx="4603">
                  <c:v>3.9120000000000002E-2</c:v>
                </c:pt>
                <c:pt idx="4604">
                  <c:v>4.0309999999999999E-2</c:v>
                </c:pt>
                <c:pt idx="4605">
                  <c:v>3.705E-2</c:v>
                </c:pt>
                <c:pt idx="4606">
                  <c:v>4.4839999999999998E-2</c:v>
                </c:pt>
                <c:pt idx="4607">
                  <c:v>6.0389999999999999E-2</c:v>
                </c:pt>
                <c:pt idx="4608">
                  <c:v>3.3099999999999997E-2</c:v>
                </c:pt>
                <c:pt idx="4609">
                  <c:v>4.96E-3</c:v>
                </c:pt>
                <c:pt idx="4610">
                  <c:v>7.3999999999999999E-4</c:v>
                </c:pt>
                <c:pt idx="4611">
                  <c:v>3.8460000000000001E-2</c:v>
                </c:pt>
                <c:pt idx="4612">
                  <c:v>4.4229999999999998E-2</c:v>
                </c:pt>
                <c:pt idx="4613">
                  <c:v>4.861E-2</c:v>
                </c:pt>
                <c:pt idx="4614">
                  <c:v>4.0219999999999999E-2</c:v>
                </c:pt>
                <c:pt idx="4615">
                  <c:v>2.9069999999999999E-2</c:v>
                </c:pt>
                <c:pt idx="4616">
                  <c:v>3.0470000000000001E-2</c:v>
                </c:pt>
                <c:pt idx="4617">
                  <c:v>4.0149999999999998E-2</c:v>
                </c:pt>
                <c:pt idx="4618">
                  <c:v>5.2880000000000003E-2</c:v>
                </c:pt>
                <c:pt idx="4619">
                  <c:v>4.4810000000000003E-2</c:v>
                </c:pt>
                <c:pt idx="4620">
                  <c:v>1.259E-2</c:v>
                </c:pt>
                <c:pt idx="4621">
                  <c:v>4.3200000000000001E-3</c:v>
                </c:pt>
                <c:pt idx="4622">
                  <c:v>4.5399999999999998E-3</c:v>
                </c:pt>
                <c:pt idx="4623">
                  <c:v>-5.5399999999999998E-3</c:v>
                </c:pt>
                <c:pt idx="4624">
                  <c:v>-1.8669999999999999E-2</c:v>
                </c:pt>
                <c:pt idx="4625">
                  <c:v>3.3999999999999998E-3</c:v>
                </c:pt>
                <c:pt idx="4626">
                  <c:v>2.7799999999999999E-3</c:v>
                </c:pt>
                <c:pt idx="4627">
                  <c:v>3.8300000000000001E-3</c:v>
                </c:pt>
                <c:pt idx="4628">
                  <c:v>3.2799999999999999E-3</c:v>
                </c:pt>
                <c:pt idx="4629">
                  <c:v>5.1200000000000004E-3</c:v>
                </c:pt>
                <c:pt idx="4630">
                  <c:v>1.023E-2</c:v>
                </c:pt>
                <c:pt idx="4631">
                  <c:v>1.0149999999999999E-2</c:v>
                </c:pt>
                <c:pt idx="4632">
                  <c:v>3.4160000000000003E-2</c:v>
                </c:pt>
                <c:pt idx="4633">
                  <c:v>7.6899999999999998E-3</c:v>
                </c:pt>
                <c:pt idx="4634">
                  <c:v>1.1480000000000001E-2</c:v>
                </c:pt>
                <c:pt idx="4635">
                  <c:v>-1.6150000000000001E-2</c:v>
                </c:pt>
                <c:pt idx="4636">
                  <c:v>3.46E-3</c:v>
                </c:pt>
                <c:pt idx="4637">
                  <c:v>2.8700000000000002E-3</c:v>
                </c:pt>
                <c:pt idx="4638">
                  <c:v>-3.81E-3</c:v>
                </c:pt>
                <c:pt idx="4639">
                  <c:v>-4.1700000000000001E-3</c:v>
                </c:pt>
                <c:pt idx="4640">
                  <c:v>-6.4000000000000005E-4</c:v>
                </c:pt>
                <c:pt idx="4641">
                  <c:v>-1.8500000000000001E-3</c:v>
                </c:pt>
                <c:pt idx="4642">
                  <c:v>7.45E-3</c:v>
                </c:pt>
                <c:pt idx="4643">
                  <c:v>6.0899999999999999E-3</c:v>
                </c:pt>
                <c:pt idx="4644">
                  <c:v>2.6800000000000001E-3</c:v>
                </c:pt>
                <c:pt idx="4645">
                  <c:v>1.6299999999999999E-3</c:v>
                </c:pt>
                <c:pt idx="4646">
                  <c:v>6.0000000000000002E-5</c:v>
                </c:pt>
                <c:pt idx="4647">
                  <c:v>8.7899999999999992E-3</c:v>
                </c:pt>
                <c:pt idx="4648">
                  <c:v>2.2100000000000002E-2</c:v>
                </c:pt>
                <c:pt idx="4649">
                  <c:v>3.3829999999999999E-2</c:v>
                </c:pt>
                <c:pt idx="4650">
                  <c:v>3.6850000000000001E-2</c:v>
                </c:pt>
                <c:pt idx="4651">
                  <c:v>5.7970000000000001E-2</c:v>
                </c:pt>
                <c:pt idx="4652">
                  <c:v>7.0449999999999999E-2</c:v>
                </c:pt>
                <c:pt idx="4653">
                  <c:v>6.7229999999999998E-2</c:v>
                </c:pt>
                <c:pt idx="4654">
                  <c:v>7.7600000000000002E-2</c:v>
                </c:pt>
                <c:pt idx="4655">
                  <c:v>7.5469999999999995E-2</c:v>
                </c:pt>
                <c:pt idx="4656">
                  <c:v>9.042E-2</c:v>
                </c:pt>
                <c:pt idx="4657">
                  <c:v>0.10042</c:v>
                </c:pt>
                <c:pt idx="4658">
                  <c:v>0.10267</c:v>
                </c:pt>
                <c:pt idx="4659">
                  <c:v>0.11244999999999999</c:v>
                </c:pt>
                <c:pt idx="4660">
                  <c:v>0.11609999999999999</c:v>
                </c:pt>
                <c:pt idx="4661">
                  <c:v>0.10332</c:v>
                </c:pt>
                <c:pt idx="4662">
                  <c:v>0.10649</c:v>
                </c:pt>
                <c:pt idx="4663">
                  <c:v>0.10965</c:v>
                </c:pt>
                <c:pt idx="4664">
                  <c:v>0.10754</c:v>
                </c:pt>
                <c:pt idx="4665">
                  <c:v>9.7619999999999998E-2</c:v>
                </c:pt>
                <c:pt idx="4666">
                  <c:v>9.4380000000000006E-2</c:v>
                </c:pt>
                <c:pt idx="4667">
                  <c:v>0.10904999999999999</c:v>
                </c:pt>
                <c:pt idx="4668">
                  <c:v>0.13108</c:v>
                </c:pt>
                <c:pt idx="4669">
                  <c:v>0.14535000000000001</c:v>
                </c:pt>
                <c:pt idx="4670">
                  <c:v>0.15390999999999999</c:v>
                </c:pt>
                <c:pt idx="4671">
                  <c:v>0.15057000000000001</c:v>
                </c:pt>
                <c:pt idx="4672">
                  <c:v>0.15523999999999999</c:v>
                </c:pt>
                <c:pt idx="4673">
                  <c:v>0.15773999999999999</c:v>
                </c:pt>
                <c:pt idx="4674">
                  <c:v>0.16381999999999999</c:v>
                </c:pt>
                <c:pt idx="4675">
                  <c:v>0.18726999999999999</c:v>
                </c:pt>
                <c:pt idx="4676">
                  <c:v>0.18759999999999999</c:v>
                </c:pt>
                <c:pt idx="4677">
                  <c:v>0.23172999999999999</c:v>
                </c:pt>
                <c:pt idx="4678">
                  <c:v>0.24734999999999999</c:v>
                </c:pt>
                <c:pt idx="4679">
                  <c:v>0.23058999999999999</c:v>
                </c:pt>
                <c:pt idx="4680">
                  <c:v>0.23505000000000001</c:v>
                </c:pt>
                <c:pt idx="4681">
                  <c:v>0.22475000000000001</c:v>
                </c:pt>
                <c:pt idx="4682">
                  <c:v>0.23172999999999999</c:v>
                </c:pt>
                <c:pt idx="4683">
                  <c:v>0.22713</c:v>
                </c:pt>
                <c:pt idx="4684">
                  <c:v>0.23136999999999999</c:v>
                </c:pt>
                <c:pt idx="4685">
                  <c:v>0.22131999999999999</c:v>
                </c:pt>
                <c:pt idx="4686">
                  <c:v>0.20022000000000001</c:v>
                </c:pt>
                <c:pt idx="4687">
                  <c:v>0.18570999999999999</c:v>
                </c:pt>
                <c:pt idx="4688">
                  <c:v>0.16914000000000001</c:v>
                </c:pt>
                <c:pt idx="4689">
                  <c:v>0.16974</c:v>
                </c:pt>
                <c:pt idx="4690">
                  <c:v>0.17224999999999999</c:v>
                </c:pt>
                <c:pt idx="4691">
                  <c:v>0.17423</c:v>
                </c:pt>
                <c:pt idx="4692">
                  <c:v>0.20288999999999999</c:v>
                </c:pt>
                <c:pt idx="4693">
                  <c:v>0.20171</c:v>
                </c:pt>
                <c:pt idx="4694">
                  <c:v>0.16225000000000001</c:v>
                </c:pt>
                <c:pt idx="4695">
                  <c:v>0.18514</c:v>
                </c:pt>
                <c:pt idx="4696">
                  <c:v>0.18804999999999999</c:v>
                </c:pt>
                <c:pt idx="4697">
                  <c:v>0.20000999999999999</c:v>
                </c:pt>
                <c:pt idx="4698">
                  <c:v>0.20655000000000001</c:v>
                </c:pt>
                <c:pt idx="4699">
                  <c:v>0.22816</c:v>
                </c:pt>
                <c:pt idx="4700">
                  <c:v>0.23619000000000001</c:v>
                </c:pt>
                <c:pt idx="4701">
                  <c:v>0.22539999999999999</c:v>
                </c:pt>
                <c:pt idx="4702">
                  <c:v>0.23566999999999999</c:v>
                </c:pt>
                <c:pt idx="4703">
                  <c:v>0.24468000000000001</c:v>
                </c:pt>
                <c:pt idx="4704">
                  <c:v>0.24779000000000001</c:v>
                </c:pt>
                <c:pt idx="4705">
                  <c:v>0.26279999999999998</c:v>
                </c:pt>
                <c:pt idx="4706">
                  <c:v>0.23487</c:v>
                </c:pt>
                <c:pt idx="4707">
                  <c:v>0.23844000000000001</c:v>
                </c:pt>
                <c:pt idx="4708">
                  <c:v>0.24643000000000001</c:v>
                </c:pt>
                <c:pt idx="4709">
                  <c:v>0.24826999999999999</c:v>
                </c:pt>
                <c:pt idx="4710">
                  <c:v>0.27960000000000002</c:v>
                </c:pt>
                <c:pt idx="4711">
                  <c:v>0.29174</c:v>
                </c:pt>
                <c:pt idx="4712">
                  <c:v>0.29615999999999998</c:v>
                </c:pt>
                <c:pt idx="4713">
                  <c:v>0.30426999999999998</c:v>
                </c:pt>
                <c:pt idx="4714">
                  <c:v>0.29847000000000001</c:v>
                </c:pt>
                <c:pt idx="4715">
                  <c:v>0.30508000000000002</c:v>
                </c:pt>
                <c:pt idx="4716">
                  <c:v>0.30176999999999998</c:v>
                </c:pt>
                <c:pt idx="4717">
                  <c:v>0.30342999999999998</c:v>
                </c:pt>
                <c:pt idx="4718">
                  <c:v>0.29615000000000002</c:v>
                </c:pt>
                <c:pt idx="4719">
                  <c:v>0.30474000000000001</c:v>
                </c:pt>
                <c:pt idx="4720">
                  <c:v>0.29204000000000002</c:v>
                </c:pt>
                <c:pt idx="4721">
                  <c:v>0.2903</c:v>
                </c:pt>
                <c:pt idx="4722">
                  <c:v>0.27544000000000002</c:v>
                </c:pt>
                <c:pt idx="4723">
                  <c:v>0.28132000000000001</c:v>
                </c:pt>
                <c:pt idx="4724">
                  <c:v>0.28050000000000003</c:v>
                </c:pt>
                <c:pt idx="4725">
                  <c:v>0.27105000000000001</c:v>
                </c:pt>
                <c:pt idx="4726">
                  <c:v>0.26527000000000001</c:v>
                </c:pt>
                <c:pt idx="4727">
                  <c:v>0.2681</c:v>
                </c:pt>
                <c:pt idx="4728">
                  <c:v>0.26846999999999999</c:v>
                </c:pt>
                <c:pt idx="4729">
                  <c:v>0.28259000000000001</c:v>
                </c:pt>
                <c:pt idx="4730">
                  <c:v>0.28815000000000002</c:v>
                </c:pt>
                <c:pt idx="4731">
                  <c:v>0.27979999999999999</c:v>
                </c:pt>
                <c:pt idx="4732">
                  <c:v>0.29924000000000001</c:v>
                </c:pt>
                <c:pt idx="4733">
                  <c:v>0.29780000000000001</c:v>
                </c:pt>
                <c:pt idx="4734">
                  <c:v>0.30817</c:v>
                </c:pt>
                <c:pt idx="4735">
                  <c:v>0.31046000000000001</c:v>
                </c:pt>
                <c:pt idx="4736">
                  <c:v>0.30604999999999999</c:v>
                </c:pt>
                <c:pt idx="4737">
                  <c:v>0.31498999999999999</c:v>
                </c:pt>
                <c:pt idx="4738">
                  <c:v>0.31813000000000002</c:v>
                </c:pt>
                <c:pt idx="4739">
                  <c:v>0.30875000000000002</c:v>
                </c:pt>
                <c:pt idx="4740">
                  <c:v>0.28893999999999997</c:v>
                </c:pt>
                <c:pt idx="4741">
                  <c:v>0.28559000000000001</c:v>
                </c:pt>
                <c:pt idx="4742">
                  <c:v>0.30020000000000002</c:v>
                </c:pt>
                <c:pt idx="4743">
                  <c:v>0.29348999999999997</c:v>
                </c:pt>
                <c:pt idx="4744">
                  <c:v>0.29341</c:v>
                </c:pt>
                <c:pt idx="4745">
                  <c:v>0.30684</c:v>
                </c:pt>
                <c:pt idx="4746">
                  <c:v>0.31722</c:v>
                </c:pt>
                <c:pt idx="4747">
                  <c:v>0.32721</c:v>
                </c:pt>
                <c:pt idx="4748">
                  <c:v>0.33785999999999999</c:v>
                </c:pt>
                <c:pt idx="4749">
                  <c:v>0.32099</c:v>
                </c:pt>
                <c:pt idx="4750">
                  <c:v>0.30859999999999999</c:v>
                </c:pt>
                <c:pt idx="4751">
                  <c:v>0.30368000000000001</c:v>
                </c:pt>
                <c:pt idx="4752">
                  <c:v>0.30721999999999999</c:v>
                </c:pt>
                <c:pt idx="4753">
                  <c:v>0.30325999999999997</c:v>
                </c:pt>
                <c:pt idx="4754">
                  <c:v>0.30052000000000001</c:v>
                </c:pt>
                <c:pt idx="4755">
                  <c:v>0.29218</c:v>
                </c:pt>
                <c:pt idx="4756">
                  <c:v>0.29353000000000001</c:v>
                </c:pt>
                <c:pt idx="4757">
                  <c:v>0.28704000000000002</c:v>
                </c:pt>
                <c:pt idx="4758">
                  <c:v>0.26416000000000001</c:v>
                </c:pt>
                <c:pt idx="4759">
                  <c:v>0.20718</c:v>
                </c:pt>
                <c:pt idx="4760">
                  <c:v>0.2107</c:v>
                </c:pt>
                <c:pt idx="4761">
                  <c:v>0.23754</c:v>
                </c:pt>
                <c:pt idx="4762">
                  <c:v>0.22344</c:v>
                </c:pt>
                <c:pt idx="4763">
                  <c:v>0.21978</c:v>
                </c:pt>
                <c:pt idx="4764">
                  <c:v>0.22472</c:v>
                </c:pt>
                <c:pt idx="4765">
                  <c:v>0.22181000000000001</c:v>
                </c:pt>
                <c:pt idx="4766">
                  <c:v>0.22470999999999999</c:v>
                </c:pt>
                <c:pt idx="4767">
                  <c:v>0.22502</c:v>
                </c:pt>
                <c:pt idx="4768">
                  <c:v>0.23071</c:v>
                </c:pt>
                <c:pt idx="4769">
                  <c:v>0.22847999999999999</c:v>
                </c:pt>
                <c:pt idx="4770">
                  <c:v>0.22625000000000001</c:v>
                </c:pt>
                <c:pt idx="4771">
                  <c:v>0.22117000000000001</c:v>
                </c:pt>
                <c:pt idx="4772">
                  <c:v>0.21511</c:v>
                </c:pt>
                <c:pt idx="4773">
                  <c:v>0.21296000000000001</c:v>
                </c:pt>
                <c:pt idx="4774">
                  <c:v>0.21160000000000001</c:v>
                </c:pt>
                <c:pt idx="4775">
                  <c:v>0.21576999999999999</c:v>
                </c:pt>
                <c:pt idx="4776">
                  <c:v>0.21379000000000001</c:v>
                </c:pt>
                <c:pt idx="4777">
                  <c:v>0.22961000000000001</c:v>
                </c:pt>
                <c:pt idx="4778">
                  <c:v>0.23177</c:v>
                </c:pt>
                <c:pt idx="4779">
                  <c:v>0.22259000000000001</c:v>
                </c:pt>
                <c:pt idx="4780">
                  <c:v>0.20927999999999999</c:v>
                </c:pt>
                <c:pt idx="4781">
                  <c:v>0.20430000000000001</c:v>
                </c:pt>
                <c:pt idx="4782">
                  <c:v>0.18984000000000001</c:v>
                </c:pt>
                <c:pt idx="4783">
                  <c:v>0.19152</c:v>
                </c:pt>
                <c:pt idx="4784">
                  <c:v>0.1837</c:v>
                </c:pt>
                <c:pt idx="4785">
                  <c:v>0.19528000000000001</c:v>
                </c:pt>
                <c:pt idx="4786">
                  <c:v>0.19794</c:v>
                </c:pt>
                <c:pt idx="4787">
                  <c:v>0.21426999999999999</c:v>
                </c:pt>
                <c:pt idx="4788">
                  <c:v>0.23350000000000001</c:v>
                </c:pt>
                <c:pt idx="4789">
                  <c:v>0.23905999999999999</c:v>
                </c:pt>
                <c:pt idx="4790">
                  <c:v>0.24717</c:v>
                </c:pt>
                <c:pt idx="4791">
                  <c:v>0.24609</c:v>
                </c:pt>
                <c:pt idx="4792">
                  <c:v>0.24790000000000001</c:v>
                </c:pt>
                <c:pt idx="4793">
                  <c:v>0.26447999999999999</c:v>
                </c:pt>
                <c:pt idx="4794">
                  <c:v>0.28011999999999998</c:v>
                </c:pt>
                <c:pt idx="4795">
                  <c:v>0.28349000000000002</c:v>
                </c:pt>
                <c:pt idx="4796">
                  <c:v>0.28949999999999998</c:v>
                </c:pt>
                <c:pt idx="4797">
                  <c:v>0.30698999999999999</c:v>
                </c:pt>
                <c:pt idx="4798">
                  <c:v>0.31319000000000002</c:v>
                </c:pt>
                <c:pt idx="4799">
                  <c:v>0.30670999999999998</c:v>
                </c:pt>
                <c:pt idx="4800">
                  <c:v>0.27705999999999997</c:v>
                </c:pt>
                <c:pt idx="4801">
                  <c:v>0.30248999999999998</c:v>
                </c:pt>
                <c:pt idx="4802">
                  <c:v>0.30443999999999999</c:v>
                </c:pt>
                <c:pt idx="4803">
                  <c:v>0.31531999999999999</c:v>
                </c:pt>
                <c:pt idx="4804">
                  <c:v>0.27845999999999999</c:v>
                </c:pt>
                <c:pt idx="4805">
                  <c:v>0.25918000000000002</c:v>
                </c:pt>
                <c:pt idx="4806">
                  <c:v>0.25842999999999999</c:v>
                </c:pt>
                <c:pt idx="4807">
                  <c:v>0.26706999999999997</c:v>
                </c:pt>
                <c:pt idx="4808">
                  <c:v>0.26183000000000001</c:v>
                </c:pt>
                <c:pt idx="4809">
                  <c:v>0.24596999999999999</c:v>
                </c:pt>
                <c:pt idx="4810">
                  <c:v>0.25502000000000002</c:v>
                </c:pt>
                <c:pt idx="4811">
                  <c:v>0.24845</c:v>
                </c:pt>
                <c:pt idx="4812">
                  <c:v>0.26478000000000002</c:v>
                </c:pt>
                <c:pt idx="4813">
                  <c:v>0.26188</c:v>
                </c:pt>
                <c:pt idx="4814">
                  <c:v>0.24032999999999999</c:v>
                </c:pt>
                <c:pt idx="4815">
                  <c:v>0.23508000000000001</c:v>
                </c:pt>
                <c:pt idx="4816">
                  <c:v>0.23708000000000001</c:v>
                </c:pt>
                <c:pt idx="4817">
                  <c:v>0.24793000000000001</c:v>
                </c:pt>
                <c:pt idx="4818">
                  <c:v>0.25069999999999998</c:v>
                </c:pt>
                <c:pt idx="4819">
                  <c:v>0.24898000000000001</c:v>
                </c:pt>
                <c:pt idx="4820">
                  <c:v>0.25328000000000001</c:v>
                </c:pt>
                <c:pt idx="4821">
                  <c:v>0.22819</c:v>
                </c:pt>
                <c:pt idx="4822">
                  <c:v>0.22309000000000001</c:v>
                </c:pt>
                <c:pt idx="4823">
                  <c:v>0.21795999999999999</c:v>
                </c:pt>
                <c:pt idx="4824">
                  <c:v>0.21718000000000001</c:v>
                </c:pt>
                <c:pt idx="4825">
                  <c:v>0.22339000000000001</c:v>
                </c:pt>
                <c:pt idx="4826">
                  <c:v>0.22974</c:v>
                </c:pt>
                <c:pt idx="4827">
                  <c:v>0.23243</c:v>
                </c:pt>
                <c:pt idx="4828">
                  <c:v>0.23860000000000001</c:v>
                </c:pt>
                <c:pt idx="4829">
                  <c:v>0.2455</c:v>
                </c:pt>
                <c:pt idx="4830">
                  <c:v>0.25036000000000003</c:v>
                </c:pt>
                <c:pt idx="4831">
                  <c:v>0.25133</c:v>
                </c:pt>
                <c:pt idx="4832">
                  <c:v>0.26461000000000001</c:v>
                </c:pt>
                <c:pt idx="4833">
                  <c:v>0.27633000000000002</c:v>
                </c:pt>
                <c:pt idx="4834">
                  <c:v>0.28037000000000001</c:v>
                </c:pt>
                <c:pt idx="4835">
                  <c:v>0.29269000000000001</c:v>
                </c:pt>
                <c:pt idx="4836">
                  <c:v>0.28777000000000003</c:v>
                </c:pt>
                <c:pt idx="4837">
                  <c:v>0.28554000000000002</c:v>
                </c:pt>
                <c:pt idx="4838">
                  <c:v>0.29003000000000001</c:v>
                </c:pt>
                <c:pt idx="4839">
                  <c:v>0.28758</c:v>
                </c:pt>
                <c:pt idx="4840">
                  <c:v>0.28626000000000001</c:v>
                </c:pt>
                <c:pt idx="4841">
                  <c:v>0.28926000000000002</c:v>
                </c:pt>
                <c:pt idx="4842">
                  <c:v>0.2858</c:v>
                </c:pt>
                <c:pt idx="4843">
                  <c:v>0.27890999999999999</c:v>
                </c:pt>
                <c:pt idx="4844">
                  <c:v>0.26308999999999999</c:v>
                </c:pt>
                <c:pt idx="4845">
                  <c:v>0.23935000000000001</c:v>
                </c:pt>
                <c:pt idx="4846">
                  <c:v>0.24448</c:v>
                </c:pt>
                <c:pt idx="4847">
                  <c:v>0.24556</c:v>
                </c:pt>
                <c:pt idx="4848">
                  <c:v>0.24348</c:v>
                </c:pt>
                <c:pt idx="4849">
                  <c:v>0.23895</c:v>
                </c:pt>
                <c:pt idx="4850">
                  <c:v>0.23128000000000001</c:v>
                </c:pt>
                <c:pt idx="4851">
                  <c:v>0.24542</c:v>
                </c:pt>
                <c:pt idx="4852">
                  <c:v>0.25684000000000001</c:v>
                </c:pt>
                <c:pt idx="4853">
                  <c:v>0.26063999999999998</c:v>
                </c:pt>
                <c:pt idx="4854">
                  <c:v>0.26644000000000001</c:v>
                </c:pt>
                <c:pt idx="4855">
                  <c:v>0.27250999999999997</c:v>
                </c:pt>
                <c:pt idx="4856">
                  <c:v>0.26746999999999999</c:v>
                </c:pt>
                <c:pt idx="4857">
                  <c:v>0.27809</c:v>
                </c:pt>
                <c:pt idx="4858">
                  <c:v>0.27812999999999999</c:v>
                </c:pt>
                <c:pt idx="4859">
                  <c:v>0.28655999999999998</c:v>
                </c:pt>
                <c:pt idx="4860">
                  <c:v>0.28386</c:v>
                </c:pt>
                <c:pt idx="4861">
                  <c:v>0.28816999999999998</c:v>
                </c:pt>
                <c:pt idx="4862">
                  <c:v>0.28778999999999999</c:v>
                </c:pt>
                <c:pt idx="4863">
                  <c:v>0.29041</c:v>
                </c:pt>
                <c:pt idx="4864">
                  <c:v>0.29122999999999999</c:v>
                </c:pt>
                <c:pt idx="4865">
                  <c:v>0.28956999999999999</c:v>
                </c:pt>
                <c:pt idx="4866">
                  <c:v>0.29927999999999999</c:v>
                </c:pt>
                <c:pt idx="4867">
                  <c:v>0.30681000000000003</c:v>
                </c:pt>
                <c:pt idx="4868">
                  <c:v>0.30243999999999999</c:v>
                </c:pt>
                <c:pt idx="4869">
                  <c:v>0.30542000000000002</c:v>
                </c:pt>
                <c:pt idx="4870">
                  <c:v>0.31047000000000002</c:v>
                </c:pt>
                <c:pt idx="4871">
                  <c:v>0.30648999999999998</c:v>
                </c:pt>
                <c:pt idx="4872">
                  <c:v>0.31197999999999998</c:v>
                </c:pt>
                <c:pt idx="4873">
                  <c:v>0.31320999999999999</c:v>
                </c:pt>
                <c:pt idx="4874">
                  <c:v>0.30834</c:v>
                </c:pt>
                <c:pt idx="4875">
                  <c:v>0.30486999999999997</c:v>
                </c:pt>
                <c:pt idx="4876">
                  <c:v>0.31201000000000001</c:v>
                </c:pt>
                <c:pt idx="4877">
                  <c:v>0.33567999999999998</c:v>
                </c:pt>
                <c:pt idx="4878">
                  <c:v>0.32983000000000001</c:v>
                </c:pt>
                <c:pt idx="4879">
                  <c:v>0.32242999999999999</c:v>
                </c:pt>
                <c:pt idx="4880">
                  <c:v>0.29221000000000003</c:v>
                </c:pt>
                <c:pt idx="4881">
                  <c:v>0.28062999999999999</c:v>
                </c:pt>
                <c:pt idx="4882">
                  <c:v>0.25897999999999999</c:v>
                </c:pt>
                <c:pt idx="4883">
                  <c:v>0.25522</c:v>
                </c:pt>
                <c:pt idx="4884">
                  <c:v>0.19486000000000001</c:v>
                </c:pt>
                <c:pt idx="4885">
                  <c:v>0.16083</c:v>
                </c:pt>
                <c:pt idx="4886">
                  <c:v>0.17463000000000001</c:v>
                </c:pt>
                <c:pt idx="4887">
                  <c:v>0.18645999999999999</c:v>
                </c:pt>
                <c:pt idx="4888">
                  <c:v>0.21382000000000001</c:v>
                </c:pt>
                <c:pt idx="4889">
                  <c:v>0.21743000000000001</c:v>
                </c:pt>
                <c:pt idx="4890">
                  <c:v>0.20363999999999999</c:v>
                </c:pt>
                <c:pt idx="4891">
                  <c:v>0.2432</c:v>
                </c:pt>
                <c:pt idx="4892">
                  <c:v>0.27793000000000001</c:v>
                </c:pt>
                <c:pt idx="4893">
                  <c:v>0.31384000000000001</c:v>
                </c:pt>
                <c:pt idx="4894">
                  <c:v>0.32153999999999999</c:v>
                </c:pt>
                <c:pt idx="4895">
                  <c:v>0.31819999999999998</c:v>
                </c:pt>
                <c:pt idx="4896">
                  <c:v>0.31542999999999999</c:v>
                </c:pt>
                <c:pt idx="4897">
                  <c:v>0.31946000000000002</c:v>
                </c:pt>
                <c:pt idx="4898">
                  <c:v>0.32690000000000002</c:v>
                </c:pt>
                <c:pt idx="4899">
                  <c:v>0.31752999999999998</c:v>
                </c:pt>
                <c:pt idx="4900">
                  <c:v>0.29197000000000001</c:v>
                </c:pt>
                <c:pt idx="4901">
                  <c:v>0.29798000000000002</c:v>
                </c:pt>
                <c:pt idx="4902">
                  <c:v>0.29846</c:v>
                </c:pt>
                <c:pt idx="4903">
                  <c:v>0.30380000000000001</c:v>
                </c:pt>
                <c:pt idx="4904">
                  <c:v>0.29898000000000002</c:v>
                </c:pt>
                <c:pt idx="4905">
                  <c:v>0.29326999999999998</c:v>
                </c:pt>
                <c:pt idx="4906">
                  <c:v>0.29530000000000001</c:v>
                </c:pt>
                <c:pt idx="4907">
                  <c:v>0.29977999999999999</c:v>
                </c:pt>
                <c:pt idx="4908">
                  <c:v>0.29794999999999999</c:v>
                </c:pt>
                <c:pt idx="4909">
                  <c:v>0.28988999999999998</c:v>
                </c:pt>
                <c:pt idx="4910">
                  <c:v>0.28347</c:v>
                </c:pt>
                <c:pt idx="4911">
                  <c:v>0.27895999999999999</c:v>
                </c:pt>
                <c:pt idx="4912">
                  <c:v>0.29486000000000001</c:v>
                </c:pt>
                <c:pt idx="4913">
                  <c:v>0.31346000000000002</c:v>
                </c:pt>
                <c:pt idx="4914">
                  <c:v>0.32729000000000003</c:v>
                </c:pt>
                <c:pt idx="4915">
                  <c:v>0.32474999999999998</c:v>
                </c:pt>
                <c:pt idx="4916">
                  <c:v>0.33137</c:v>
                </c:pt>
                <c:pt idx="4917">
                  <c:v>0.35761999999999999</c:v>
                </c:pt>
                <c:pt idx="4918">
                  <c:v>0.37130000000000002</c:v>
                </c:pt>
                <c:pt idx="4919">
                  <c:v>0.38790000000000002</c:v>
                </c:pt>
                <c:pt idx="4920">
                  <c:v>0.45828000000000002</c:v>
                </c:pt>
                <c:pt idx="4921">
                  <c:v>0.46052999999999999</c:v>
                </c:pt>
                <c:pt idx="4922">
                  <c:v>0.47658</c:v>
                </c:pt>
                <c:pt idx="4923">
                  <c:v>0.46428999999999998</c:v>
                </c:pt>
                <c:pt idx="4924">
                  <c:v>0.44606000000000001</c:v>
                </c:pt>
                <c:pt idx="4925">
                  <c:v>0.43189</c:v>
                </c:pt>
                <c:pt idx="4926">
                  <c:v>0.43561</c:v>
                </c:pt>
                <c:pt idx="4927">
                  <c:v>0.43818000000000001</c:v>
                </c:pt>
                <c:pt idx="4928">
                  <c:v>0.45328000000000002</c:v>
                </c:pt>
                <c:pt idx="4929">
                  <c:v>0.45423000000000002</c:v>
                </c:pt>
                <c:pt idx="4930">
                  <c:v>0.45323999999999998</c:v>
                </c:pt>
                <c:pt idx="4931">
                  <c:v>0.45489000000000002</c:v>
                </c:pt>
                <c:pt idx="4932">
                  <c:v>0.45233000000000001</c:v>
                </c:pt>
                <c:pt idx="4933">
                  <c:v>0.44955000000000001</c:v>
                </c:pt>
                <c:pt idx="4934">
                  <c:v>0.45522000000000001</c:v>
                </c:pt>
                <c:pt idx="4935">
                  <c:v>0.44771</c:v>
                </c:pt>
                <c:pt idx="4936">
                  <c:v>0.45251000000000002</c:v>
                </c:pt>
                <c:pt idx="4937">
                  <c:v>0.46154000000000001</c:v>
                </c:pt>
                <c:pt idx="4938">
                  <c:v>0.47464000000000001</c:v>
                </c:pt>
                <c:pt idx="4939">
                  <c:v>0.47536</c:v>
                </c:pt>
                <c:pt idx="4940">
                  <c:v>0.47949000000000003</c:v>
                </c:pt>
                <c:pt idx="4941">
                  <c:v>0.50988999999999995</c:v>
                </c:pt>
                <c:pt idx="4942">
                  <c:v>0.50534000000000001</c:v>
                </c:pt>
                <c:pt idx="4943">
                  <c:v>0.52256000000000002</c:v>
                </c:pt>
                <c:pt idx="4944">
                  <c:v>0.52498</c:v>
                </c:pt>
                <c:pt idx="4945">
                  <c:v>0.50217999999999996</c:v>
                </c:pt>
                <c:pt idx="4946">
                  <c:v>0.50407999999999997</c:v>
                </c:pt>
                <c:pt idx="4947">
                  <c:v>0.50944999999999996</c:v>
                </c:pt>
                <c:pt idx="4948">
                  <c:v>0.51254999999999995</c:v>
                </c:pt>
                <c:pt idx="4949">
                  <c:v>0.50458999999999998</c:v>
                </c:pt>
                <c:pt idx="4950">
                  <c:v>0.50149999999999995</c:v>
                </c:pt>
                <c:pt idx="4951">
                  <c:v>0.50922000000000001</c:v>
                </c:pt>
                <c:pt idx="4952">
                  <c:v>0.51409000000000005</c:v>
                </c:pt>
                <c:pt idx="4953">
                  <c:v>0.52446000000000004</c:v>
                </c:pt>
                <c:pt idx="4954">
                  <c:v>0.51197000000000004</c:v>
                </c:pt>
                <c:pt idx="4955">
                  <c:v>0.48907</c:v>
                </c:pt>
                <c:pt idx="4956">
                  <c:v>0.50634999999999997</c:v>
                </c:pt>
                <c:pt idx="4957">
                  <c:v>0.51082000000000005</c:v>
                </c:pt>
                <c:pt idx="4958">
                  <c:v>0.51841999999999999</c:v>
                </c:pt>
                <c:pt idx="4959">
                  <c:v>0.51224000000000003</c:v>
                </c:pt>
                <c:pt idx="4960">
                  <c:v>0.50844999999999996</c:v>
                </c:pt>
                <c:pt idx="4961">
                  <c:v>0.50626000000000004</c:v>
                </c:pt>
                <c:pt idx="4962">
                  <c:v>0.49806</c:v>
                </c:pt>
                <c:pt idx="4963">
                  <c:v>0.49883</c:v>
                </c:pt>
                <c:pt idx="4964">
                  <c:v>0.49580999999999997</c:v>
                </c:pt>
                <c:pt idx="4965">
                  <c:v>0.50785999999999998</c:v>
                </c:pt>
                <c:pt idx="4966">
                  <c:v>0.50927999999999995</c:v>
                </c:pt>
                <c:pt idx="4967">
                  <c:v>0.50887000000000004</c:v>
                </c:pt>
                <c:pt idx="4968">
                  <c:v>0.51466000000000001</c:v>
                </c:pt>
                <c:pt idx="4969">
                  <c:v>0.50619999999999998</c:v>
                </c:pt>
                <c:pt idx="4970">
                  <c:v>0.49381999999999998</c:v>
                </c:pt>
                <c:pt idx="4971">
                  <c:v>0.48599999999999999</c:v>
                </c:pt>
                <c:pt idx="4972">
                  <c:v>0.48537000000000002</c:v>
                </c:pt>
                <c:pt idx="4973">
                  <c:v>0.48451</c:v>
                </c:pt>
                <c:pt idx="4974">
                  <c:v>0.47655999999999998</c:v>
                </c:pt>
                <c:pt idx="4975">
                  <c:v>0.47566000000000003</c:v>
                </c:pt>
                <c:pt idx="4976">
                  <c:v>0.48659000000000002</c:v>
                </c:pt>
                <c:pt idx="4977">
                  <c:v>0.48712</c:v>
                </c:pt>
                <c:pt idx="4978">
                  <c:v>0.48665999999999998</c:v>
                </c:pt>
                <c:pt idx="4979">
                  <c:v>0.49630000000000002</c:v>
                </c:pt>
                <c:pt idx="4980">
                  <c:v>0.49369000000000002</c:v>
                </c:pt>
                <c:pt idx="4981">
                  <c:v>0.48953999999999998</c:v>
                </c:pt>
                <c:pt idx="4982">
                  <c:v>0.51978999999999997</c:v>
                </c:pt>
                <c:pt idx="4983">
                  <c:v>0.51005999999999996</c:v>
                </c:pt>
                <c:pt idx="4984">
                  <c:v>0.50631000000000004</c:v>
                </c:pt>
                <c:pt idx="4985">
                  <c:v>0.50929999999999997</c:v>
                </c:pt>
                <c:pt idx="4986">
                  <c:v>0.50929999999999997</c:v>
                </c:pt>
                <c:pt idx="4987">
                  <c:v>0.51144999999999996</c:v>
                </c:pt>
                <c:pt idx="4988">
                  <c:v>0.51656999999999997</c:v>
                </c:pt>
                <c:pt idx="4989">
                  <c:v>0.51583999999999997</c:v>
                </c:pt>
                <c:pt idx="4990">
                  <c:v>0.50622999999999996</c:v>
                </c:pt>
                <c:pt idx="4991">
                  <c:v>0.50348999999999999</c:v>
                </c:pt>
                <c:pt idx="4992">
                  <c:v>0.50758000000000003</c:v>
                </c:pt>
                <c:pt idx="4993">
                  <c:v>0.51036000000000004</c:v>
                </c:pt>
                <c:pt idx="4994">
                  <c:v>0.49769000000000002</c:v>
                </c:pt>
                <c:pt idx="4995">
                  <c:v>0.48663000000000001</c:v>
                </c:pt>
                <c:pt idx="4996">
                  <c:v>0.48496</c:v>
                </c:pt>
                <c:pt idx="4997">
                  <c:v>0.49419999999999997</c:v>
                </c:pt>
                <c:pt idx="4998">
                  <c:v>0.53303</c:v>
                </c:pt>
                <c:pt idx="4999">
                  <c:v>0.60321000000000002</c:v>
                </c:pt>
                <c:pt idx="5000">
                  <c:v>0.63465000000000005</c:v>
                </c:pt>
                <c:pt idx="5001">
                  <c:v>0.67181000000000002</c:v>
                </c:pt>
                <c:pt idx="5002">
                  <c:v>0.68632000000000004</c:v>
                </c:pt>
                <c:pt idx="5003">
                  <c:v>0.7117</c:v>
                </c:pt>
                <c:pt idx="5004">
                  <c:v>0.70748</c:v>
                </c:pt>
                <c:pt idx="5005">
                  <c:v>0.70616000000000001</c:v>
                </c:pt>
                <c:pt idx="5006">
                  <c:v>0.72404000000000002</c:v>
                </c:pt>
                <c:pt idx="5007">
                  <c:v>0.75649</c:v>
                </c:pt>
                <c:pt idx="5008">
                  <c:v>0.76210999999999995</c:v>
                </c:pt>
                <c:pt idx="5009">
                  <c:v>0.71669000000000005</c:v>
                </c:pt>
                <c:pt idx="5010">
                  <c:v>0.71155000000000002</c:v>
                </c:pt>
                <c:pt idx="5011">
                  <c:v>0.71738000000000002</c:v>
                </c:pt>
                <c:pt idx="5012">
                  <c:v>0.72806999999999999</c:v>
                </c:pt>
                <c:pt idx="5013">
                  <c:v>0.72955000000000003</c:v>
                </c:pt>
                <c:pt idx="5014">
                  <c:v>0.72833000000000003</c:v>
                </c:pt>
                <c:pt idx="5015">
                  <c:v>0.72979000000000005</c:v>
                </c:pt>
                <c:pt idx="5016">
                  <c:v>0.73341000000000001</c:v>
                </c:pt>
                <c:pt idx="5017">
                  <c:v>0.74417999999999995</c:v>
                </c:pt>
                <c:pt idx="5018">
                  <c:v>0.75402000000000002</c:v>
                </c:pt>
                <c:pt idx="5019">
                  <c:v>0.75778999999999996</c:v>
                </c:pt>
                <c:pt idx="5020">
                  <c:v>0.74402000000000001</c:v>
                </c:pt>
                <c:pt idx="5021">
                  <c:v>0.73660999999999999</c:v>
                </c:pt>
                <c:pt idx="5022">
                  <c:v>0.74955000000000005</c:v>
                </c:pt>
                <c:pt idx="5023">
                  <c:v>0.74992000000000003</c:v>
                </c:pt>
                <c:pt idx="5024">
                  <c:v>0.75580999999999998</c:v>
                </c:pt>
                <c:pt idx="5025">
                  <c:v>0.76171</c:v>
                </c:pt>
                <c:pt idx="5026">
                  <c:v>0.77256000000000002</c:v>
                </c:pt>
                <c:pt idx="5027">
                  <c:v>0.77271999999999996</c:v>
                </c:pt>
                <c:pt idx="5028">
                  <c:v>0.77305999999999997</c:v>
                </c:pt>
                <c:pt idx="5029">
                  <c:v>0.7802</c:v>
                </c:pt>
                <c:pt idx="5030">
                  <c:v>0.77907999999999999</c:v>
                </c:pt>
                <c:pt idx="5031">
                  <c:v>0.78039000000000003</c:v>
                </c:pt>
                <c:pt idx="5032">
                  <c:v>0.78349999999999997</c:v>
                </c:pt>
                <c:pt idx="5033">
                  <c:v>0.78417000000000003</c:v>
                </c:pt>
                <c:pt idx="5034">
                  <c:v>0.77425999999999995</c:v>
                </c:pt>
                <c:pt idx="5035">
                  <c:v>0.76695000000000002</c:v>
                </c:pt>
                <c:pt idx="5036">
                  <c:v>0.75443000000000005</c:v>
                </c:pt>
                <c:pt idx="5037">
                  <c:v>0.77903</c:v>
                </c:pt>
                <c:pt idx="5038">
                  <c:v>0.77859999999999996</c:v>
                </c:pt>
                <c:pt idx="5039">
                  <c:v>0.78359999999999996</c:v>
                </c:pt>
                <c:pt idx="5040">
                  <c:v>0.77531000000000005</c:v>
                </c:pt>
                <c:pt idx="5041">
                  <c:v>0.77376</c:v>
                </c:pt>
                <c:pt idx="5042">
                  <c:v>0.79410000000000003</c:v>
                </c:pt>
                <c:pt idx="5043">
                  <c:v>0.80527000000000004</c:v>
                </c:pt>
                <c:pt idx="5044">
                  <c:v>0.81994999999999996</c:v>
                </c:pt>
                <c:pt idx="5045">
                  <c:v>0.82321999999999995</c:v>
                </c:pt>
                <c:pt idx="5046">
                  <c:v>0.83596999999999999</c:v>
                </c:pt>
                <c:pt idx="5047">
                  <c:v>0.85328000000000004</c:v>
                </c:pt>
                <c:pt idx="5048">
                  <c:v>0.85614000000000001</c:v>
                </c:pt>
                <c:pt idx="5049">
                  <c:v>0.84745000000000004</c:v>
                </c:pt>
                <c:pt idx="5050">
                  <c:v>0.83686000000000005</c:v>
                </c:pt>
                <c:pt idx="5051">
                  <c:v>0.83401000000000003</c:v>
                </c:pt>
                <c:pt idx="5052">
                  <c:v>0.84901000000000004</c:v>
                </c:pt>
                <c:pt idx="5053">
                  <c:v>0.85313000000000005</c:v>
                </c:pt>
                <c:pt idx="5054">
                  <c:v>0.85546999999999995</c:v>
                </c:pt>
                <c:pt idx="5055">
                  <c:v>0.85880999999999996</c:v>
                </c:pt>
                <c:pt idx="5056">
                  <c:v>0.85873999999999995</c:v>
                </c:pt>
                <c:pt idx="5057">
                  <c:v>0.87241000000000002</c:v>
                </c:pt>
                <c:pt idx="5058">
                  <c:v>0.87829000000000002</c:v>
                </c:pt>
                <c:pt idx="5059">
                  <c:v>0.88032999999999995</c:v>
                </c:pt>
                <c:pt idx="5060">
                  <c:v>0.88205999999999996</c:v>
                </c:pt>
                <c:pt idx="5061">
                  <c:v>0.89414000000000005</c:v>
                </c:pt>
                <c:pt idx="5062">
                  <c:v>0.89302000000000004</c:v>
                </c:pt>
                <c:pt idx="5063">
                  <c:v>0.91013999999999995</c:v>
                </c:pt>
                <c:pt idx="5064">
                  <c:v>0.92254000000000003</c:v>
                </c:pt>
                <c:pt idx="5065">
                  <c:v>0.92418999999999996</c:v>
                </c:pt>
                <c:pt idx="5066">
                  <c:v>0.93050999999999995</c:v>
                </c:pt>
                <c:pt idx="5067">
                  <c:v>0.94398000000000004</c:v>
                </c:pt>
                <c:pt idx="5068">
                  <c:v>0.94389999999999996</c:v>
                </c:pt>
                <c:pt idx="5069">
                  <c:v>0.94750000000000001</c:v>
                </c:pt>
                <c:pt idx="5070">
                  <c:v>0.95401000000000002</c:v>
                </c:pt>
                <c:pt idx="5071">
                  <c:v>0.96777999999999997</c:v>
                </c:pt>
                <c:pt idx="5072">
                  <c:v>0.97358999999999996</c:v>
                </c:pt>
                <c:pt idx="5073">
                  <c:v>0.98029999999999995</c:v>
                </c:pt>
                <c:pt idx="5074">
                  <c:v>0.98577999999999999</c:v>
                </c:pt>
                <c:pt idx="5075">
                  <c:v>0.99067000000000005</c:v>
                </c:pt>
                <c:pt idx="5076">
                  <c:v>0.98863000000000001</c:v>
                </c:pt>
                <c:pt idx="5077">
                  <c:v>0.99875999999999998</c:v>
                </c:pt>
                <c:pt idx="5078">
                  <c:v>0.98882000000000003</c:v>
                </c:pt>
                <c:pt idx="5079">
                  <c:v>0.97629999999999995</c:v>
                </c:pt>
                <c:pt idx="5080">
                  <c:v>0.94418999999999997</c:v>
                </c:pt>
                <c:pt idx="5081">
                  <c:v>0.94221999999999995</c:v>
                </c:pt>
                <c:pt idx="5082">
                  <c:v>0.95665999999999995</c:v>
                </c:pt>
                <c:pt idx="5083">
                  <c:v>0.96292999999999995</c:v>
                </c:pt>
                <c:pt idx="5084">
                  <c:v>0.97082999999999997</c:v>
                </c:pt>
                <c:pt idx="5085">
                  <c:v>0.97797999999999996</c:v>
                </c:pt>
                <c:pt idx="5086">
                  <c:v>0.98172999999999999</c:v>
                </c:pt>
                <c:pt idx="5087">
                  <c:v>1.00447</c:v>
                </c:pt>
                <c:pt idx="5088">
                  <c:v>1.0064</c:v>
                </c:pt>
                <c:pt idx="5089">
                  <c:v>1.0077799999999999</c:v>
                </c:pt>
                <c:pt idx="5090">
                  <c:v>0.99497000000000002</c:v>
                </c:pt>
                <c:pt idx="5091">
                  <c:v>0.99719000000000002</c:v>
                </c:pt>
                <c:pt idx="5092">
                  <c:v>0.99875999999999998</c:v>
                </c:pt>
                <c:pt idx="5093">
                  <c:v>0.99944999999999995</c:v>
                </c:pt>
                <c:pt idx="5094">
                  <c:v>1.0008300000000001</c:v>
                </c:pt>
                <c:pt idx="5095">
                  <c:v>0.99758999999999998</c:v>
                </c:pt>
                <c:pt idx="5096">
                  <c:v>0.99041999999999997</c:v>
                </c:pt>
                <c:pt idx="5097">
                  <c:v>0.99653999999999998</c:v>
                </c:pt>
                <c:pt idx="5098">
                  <c:v>1.00051</c:v>
                </c:pt>
                <c:pt idx="5099">
                  <c:v>1.0186200000000001</c:v>
                </c:pt>
                <c:pt idx="5100">
                  <c:v>1.05308</c:v>
                </c:pt>
                <c:pt idx="5101">
                  <c:v>1.0594600000000001</c:v>
                </c:pt>
                <c:pt idx="5102">
                  <c:v>1.0668299999999999</c:v>
                </c:pt>
                <c:pt idx="5103">
                  <c:v>1.0606899999999999</c:v>
                </c:pt>
                <c:pt idx="5104">
                  <c:v>1.05993</c:v>
                </c:pt>
                <c:pt idx="5105">
                  <c:v>1.0455700000000001</c:v>
                </c:pt>
                <c:pt idx="5106">
                  <c:v>1.0347299999999999</c:v>
                </c:pt>
                <c:pt idx="5107">
                  <c:v>1.04173</c:v>
                </c:pt>
                <c:pt idx="5108">
                  <c:v>1.0519700000000001</c:v>
                </c:pt>
                <c:pt idx="5109">
                  <c:v>1.03084</c:v>
                </c:pt>
                <c:pt idx="5110">
                  <c:v>1.02728</c:v>
                </c:pt>
                <c:pt idx="5111">
                  <c:v>1.0279799999999999</c:v>
                </c:pt>
                <c:pt idx="5112">
                  <c:v>1.0248699999999999</c:v>
                </c:pt>
                <c:pt idx="5113">
                  <c:v>1.0280499999999999</c:v>
                </c:pt>
                <c:pt idx="5114">
                  <c:v>1.0175799999999999</c:v>
                </c:pt>
                <c:pt idx="5115">
                  <c:v>1.0092099999999999</c:v>
                </c:pt>
                <c:pt idx="5116">
                  <c:v>1.00874</c:v>
                </c:pt>
                <c:pt idx="5117">
                  <c:v>1.00972</c:v>
                </c:pt>
                <c:pt idx="5118">
                  <c:v>1.0118100000000001</c:v>
                </c:pt>
                <c:pt idx="5119">
                  <c:v>1.0050600000000001</c:v>
                </c:pt>
                <c:pt idx="5120">
                  <c:v>0.99555000000000005</c:v>
                </c:pt>
                <c:pt idx="5121">
                  <c:v>1.0016400000000001</c:v>
                </c:pt>
                <c:pt idx="5122">
                  <c:v>0.98760999999999999</c:v>
                </c:pt>
                <c:pt idx="5123">
                  <c:v>0.98451999999999995</c:v>
                </c:pt>
                <c:pt idx="5124">
                  <c:v>0.97816999999999998</c:v>
                </c:pt>
                <c:pt idx="5125">
                  <c:v>0.98229999999999995</c:v>
                </c:pt>
                <c:pt idx="5126">
                  <c:v>0.97565000000000002</c:v>
                </c:pt>
                <c:pt idx="5127">
                  <c:v>0.99151999999999996</c:v>
                </c:pt>
                <c:pt idx="5128">
                  <c:v>0.98175999999999997</c:v>
                </c:pt>
                <c:pt idx="5129">
                  <c:v>0.97265999999999997</c:v>
                </c:pt>
                <c:pt idx="5130">
                  <c:v>0.97867000000000004</c:v>
                </c:pt>
                <c:pt idx="5131">
                  <c:v>0.99587000000000003</c:v>
                </c:pt>
                <c:pt idx="5132">
                  <c:v>0.99345000000000006</c:v>
                </c:pt>
                <c:pt idx="5133">
                  <c:v>1.0015499999999999</c:v>
                </c:pt>
                <c:pt idx="5134">
                  <c:v>1.0282</c:v>
                </c:pt>
                <c:pt idx="5135">
                  <c:v>1.0038499999999999</c:v>
                </c:pt>
                <c:pt idx="5136">
                  <c:v>0.99914999999999998</c:v>
                </c:pt>
                <c:pt idx="5137">
                  <c:v>1.0052399999999999</c:v>
                </c:pt>
                <c:pt idx="5138">
                  <c:v>0.99953999999999998</c:v>
                </c:pt>
                <c:pt idx="5139">
                  <c:v>1.0056099999999999</c:v>
                </c:pt>
                <c:pt idx="5140">
                  <c:v>1.0085900000000001</c:v>
                </c:pt>
                <c:pt idx="5141">
                  <c:v>1.00499</c:v>
                </c:pt>
                <c:pt idx="5142">
                  <c:v>1.0034000000000001</c:v>
                </c:pt>
                <c:pt idx="5143">
                  <c:v>1.0018100000000001</c:v>
                </c:pt>
                <c:pt idx="5144">
                  <c:v>0.99902999999999997</c:v>
                </c:pt>
                <c:pt idx="5145">
                  <c:v>0.99988999999999995</c:v>
                </c:pt>
                <c:pt idx="5146">
                  <c:v>0.99731999999999998</c:v>
                </c:pt>
                <c:pt idx="5147">
                  <c:v>0.99790999999999996</c:v>
                </c:pt>
                <c:pt idx="5148">
                  <c:v>1.00023</c:v>
                </c:pt>
                <c:pt idx="5149">
                  <c:v>1.0013000000000001</c:v>
                </c:pt>
                <c:pt idx="5150">
                  <c:v>0.99999000000000005</c:v>
                </c:pt>
                <c:pt idx="5151">
                  <c:v>0.99851000000000001</c:v>
                </c:pt>
                <c:pt idx="5152">
                  <c:v>1.0032000000000001</c:v>
                </c:pt>
                <c:pt idx="5153">
                  <c:v>1.0053099999999999</c:v>
                </c:pt>
                <c:pt idx="5154">
                  <c:v>1.01532</c:v>
                </c:pt>
                <c:pt idx="5155">
                  <c:v>1.0226299999999999</c:v>
                </c:pt>
                <c:pt idx="5156">
                  <c:v>1.03034</c:v>
                </c:pt>
                <c:pt idx="5157">
                  <c:v>1.0329699999999999</c:v>
                </c:pt>
                <c:pt idx="5158">
                  <c:v>1.0450699999999999</c:v>
                </c:pt>
                <c:pt idx="5159">
                  <c:v>1.0446800000000001</c:v>
                </c:pt>
                <c:pt idx="5160">
                  <c:v>1.02772</c:v>
                </c:pt>
                <c:pt idx="5161">
                  <c:v>1.03023</c:v>
                </c:pt>
                <c:pt idx="5162">
                  <c:v>1.04091</c:v>
                </c:pt>
                <c:pt idx="5163">
                  <c:v>1.04478</c:v>
                </c:pt>
                <c:pt idx="5164">
                  <c:v>1.0393300000000001</c:v>
                </c:pt>
                <c:pt idx="5165">
                  <c:v>1.0451699999999999</c:v>
                </c:pt>
                <c:pt idx="5166">
                  <c:v>1.0564</c:v>
                </c:pt>
                <c:pt idx="5167">
                  <c:v>1.0593999999999999</c:v>
                </c:pt>
                <c:pt idx="5168">
                  <c:v>1.06508</c:v>
                </c:pt>
                <c:pt idx="5169">
                  <c:v>1.06149</c:v>
                </c:pt>
                <c:pt idx="5170">
                  <c:v>1.06297</c:v>
                </c:pt>
                <c:pt idx="5171">
                  <c:v>1.0677099999999999</c:v>
                </c:pt>
                <c:pt idx="5172">
                  <c:v>1.0798000000000001</c:v>
                </c:pt>
                <c:pt idx="5173">
                  <c:v>1.0809500000000001</c:v>
                </c:pt>
                <c:pt idx="5174">
                  <c:v>1.1009599999999999</c:v>
                </c:pt>
                <c:pt idx="5175">
                  <c:v>1.11439</c:v>
                </c:pt>
                <c:pt idx="5176">
                  <c:v>1.1236999999999999</c:v>
                </c:pt>
                <c:pt idx="5177">
                  <c:v>1.13568</c:v>
                </c:pt>
                <c:pt idx="5178">
                  <c:v>1.1515900000000001</c:v>
                </c:pt>
                <c:pt idx="5179">
                  <c:v>1.1629499999999999</c:v>
                </c:pt>
                <c:pt idx="5180">
                  <c:v>1.1726000000000001</c:v>
                </c:pt>
                <c:pt idx="5181">
                  <c:v>1.17896</c:v>
                </c:pt>
                <c:pt idx="5182">
                  <c:v>1.18746</c:v>
                </c:pt>
                <c:pt idx="5183">
                  <c:v>1.20627</c:v>
                </c:pt>
                <c:pt idx="5184">
                  <c:v>1.20017</c:v>
                </c:pt>
                <c:pt idx="5185">
                  <c:v>1.21346</c:v>
                </c:pt>
                <c:pt idx="5186">
                  <c:v>1.2211700000000001</c:v>
                </c:pt>
                <c:pt idx="5187">
                  <c:v>1.2321800000000001</c:v>
                </c:pt>
                <c:pt idx="5188">
                  <c:v>1.2283599999999999</c:v>
                </c:pt>
                <c:pt idx="5189">
                  <c:v>1.2257199999999999</c:v>
                </c:pt>
                <c:pt idx="5190">
                  <c:v>1.2257</c:v>
                </c:pt>
                <c:pt idx="5191">
                  <c:v>1.21923</c:v>
                </c:pt>
                <c:pt idx="5192">
                  <c:v>1.21577</c:v>
                </c:pt>
                <c:pt idx="5193">
                  <c:v>1.21183</c:v>
                </c:pt>
                <c:pt idx="5194">
                  <c:v>1.2105600000000001</c:v>
                </c:pt>
                <c:pt idx="5195">
                  <c:v>1.20272</c:v>
                </c:pt>
                <c:pt idx="5196">
                  <c:v>1.2190099999999999</c:v>
                </c:pt>
                <c:pt idx="5197">
                  <c:v>1.23386</c:v>
                </c:pt>
                <c:pt idx="5198">
                  <c:v>1.24291</c:v>
                </c:pt>
                <c:pt idx="5199">
                  <c:v>1.2360899999999999</c:v>
                </c:pt>
                <c:pt idx="5200">
                  <c:v>1.2395</c:v>
                </c:pt>
                <c:pt idx="5201">
                  <c:v>1.23576</c:v>
                </c:pt>
                <c:pt idx="5202">
                  <c:v>1.25841</c:v>
                </c:pt>
                <c:pt idx="5203">
                  <c:v>1.26796</c:v>
                </c:pt>
                <c:pt idx="5204">
                  <c:v>1.2517100000000001</c:v>
                </c:pt>
                <c:pt idx="5205">
                  <c:v>1.2662499999999999</c:v>
                </c:pt>
                <c:pt idx="5206">
                  <c:v>1.28105</c:v>
                </c:pt>
                <c:pt idx="5207">
                  <c:v>1.2950300000000001</c:v>
                </c:pt>
                <c:pt idx="5208">
                  <c:v>1.30257</c:v>
                </c:pt>
                <c:pt idx="5209">
                  <c:v>1.30691</c:v>
                </c:pt>
                <c:pt idx="5210">
                  <c:v>1.2974000000000001</c:v>
                </c:pt>
                <c:pt idx="5211">
                  <c:v>1.29348</c:v>
                </c:pt>
                <c:pt idx="5212">
                  <c:v>1.29922</c:v>
                </c:pt>
                <c:pt idx="5213">
                  <c:v>1.3103899999999999</c:v>
                </c:pt>
                <c:pt idx="5214">
                  <c:v>1.3060800000000001</c:v>
                </c:pt>
                <c:pt idx="5215">
                  <c:v>1.29836</c:v>
                </c:pt>
                <c:pt idx="5216">
                  <c:v>1.32487</c:v>
                </c:pt>
                <c:pt idx="5217">
                  <c:v>1.3310599999999999</c:v>
                </c:pt>
                <c:pt idx="5218">
                  <c:v>1.3475600000000001</c:v>
                </c:pt>
                <c:pt idx="5219">
                  <c:v>1.32734</c:v>
                </c:pt>
                <c:pt idx="5220">
                  <c:v>1.3285800000000001</c:v>
                </c:pt>
                <c:pt idx="5221">
                  <c:v>1.3465500000000001</c:v>
                </c:pt>
                <c:pt idx="5222">
                  <c:v>1.3453200000000001</c:v>
                </c:pt>
                <c:pt idx="5223">
                  <c:v>1.34893</c:v>
                </c:pt>
                <c:pt idx="5224">
                  <c:v>1.3446199999999999</c:v>
                </c:pt>
                <c:pt idx="5225">
                  <c:v>1.3679700000000001</c:v>
                </c:pt>
                <c:pt idx="5226">
                  <c:v>1.39449</c:v>
                </c:pt>
                <c:pt idx="5227">
                  <c:v>1.3855999999999999</c:v>
                </c:pt>
                <c:pt idx="5228">
                  <c:v>1.3984799999999999</c:v>
                </c:pt>
                <c:pt idx="5229">
                  <c:v>1.39961</c:v>
                </c:pt>
                <c:pt idx="5230">
                  <c:v>1.3876500000000001</c:v>
                </c:pt>
                <c:pt idx="5231">
                  <c:v>1.39489</c:v>
                </c:pt>
                <c:pt idx="5232">
                  <c:v>1.39141</c:v>
                </c:pt>
                <c:pt idx="5233">
                  <c:v>1.38812</c:v>
                </c:pt>
                <c:pt idx="5234">
                  <c:v>1.3815999999999999</c:v>
                </c:pt>
                <c:pt idx="5235">
                  <c:v>1.3675299999999999</c:v>
                </c:pt>
                <c:pt idx="5236">
                  <c:v>1.3773</c:v>
                </c:pt>
                <c:pt idx="5237">
                  <c:v>1.3772599999999999</c:v>
                </c:pt>
                <c:pt idx="5238">
                  <c:v>1.3999900000000001</c:v>
                </c:pt>
                <c:pt idx="5239">
                  <c:v>1.40642</c:v>
                </c:pt>
                <c:pt idx="5240">
                  <c:v>1.42421</c:v>
                </c:pt>
                <c:pt idx="5241">
                  <c:v>1.4380500000000001</c:v>
                </c:pt>
                <c:pt idx="5242">
                  <c:v>1.4440500000000001</c:v>
                </c:pt>
                <c:pt idx="5243">
                  <c:v>1.46652</c:v>
                </c:pt>
                <c:pt idx="5244">
                  <c:v>1.49458</c:v>
                </c:pt>
                <c:pt idx="5245">
                  <c:v>1.4979</c:v>
                </c:pt>
                <c:pt idx="5246">
                  <c:v>1.52257</c:v>
                </c:pt>
                <c:pt idx="5247">
                  <c:v>1.5436800000000002</c:v>
                </c:pt>
                <c:pt idx="5248">
                  <c:v>1.54827</c:v>
                </c:pt>
                <c:pt idx="5249">
                  <c:v>1.5555400000000001</c:v>
                </c:pt>
                <c:pt idx="5250">
                  <c:v>1.5664199999999999</c:v>
                </c:pt>
                <c:pt idx="5251">
                  <c:v>1.58348</c:v>
                </c:pt>
                <c:pt idx="5252">
                  <c:v>1.58728</c:v>
                </c:pt>
                <c:pt idx="5253">
                  <c:v>1.59788</c:v>
                </c:pt>
                <c:pt idx="5254">
                  <c:v>1.59259</c:v>
                </c:pt>
                <c:pt idx="5255">
                  <c:v>1.5951900000000001</c:v>
                </c:pt>
                <c:pt idx="5256">
                  <c:v>1.6052499999999998</c:v>
                </c:pt>
                <c:pt idx="5257">
                  <c:v>1.6086499999999999</c:v>
                </c:pt>
                <c:pt idx="5258">
                  <c:v>1.60995</c:v>
                </c:pt>
                <c:pt idx="5259">
                  <c:v>1.6076899999999998</c:v>
                </c:pt>
                <c:pt idx="5260">
                  <c:v>1.59552</c:v>
                </c:pt>
                <c:pt idx="5261">
                  <c:v>1.61741</c:v>
                </c:pt>
                <c:pt idx="5262">
                  <c:v>1.6299700000000001</c:v>
                </c:pt>
                <c:pt idx="5263">
                  <c:v>1.6399599999999999</c:v>
                </c:pt>
                <c:pt idx="5264">
                  <c:v>1.6591499999999999</c:v>
                </c:pt>
                <c:pt idx="5265">
                  <c:v>1.6462300000000001</c:v>
                </c:pt>
                <c:pt idx="5266">
                  <c:v>1.66893</c:v>
                </c:pt>
                <c:pt idx="5267">
                  <c:v>1.67761</c:v>
                </c:pt>
                <c:pt idx="5268">
                  <c:v>1.70296</c:v>
                </c:pt>
                <c:pt idx="5269">
                  <c:v>1.7285900000000001</c:v>
                </c:pt>
                <c:pt idx="5270">
                  <c:v>1.73607</c:v>
                </c:pt>
                <c:pt idx="5271">
                  <c:v>1.77155</c:v>
                </c:pt>
                <c:pt idx="5272">
                  <c:v>1.7720899999999999</c:v>
                </c:pt>
                <c:pt idx="5273">
                  <c:v>1.77389</c:v>
                </c:pt>
                <c:pt idx="5274">
                  <c:v>1.73186</c:v>
                </c:pt>
                <c:pt idx="5275">
                  <c:v>1.70587</c:v>
                </c:pt>
                <c:pt idx="5276">
                  <c:v>1.7096</c:v>
                </c:pt>
                <c:pt idx="5277">
                  <c:v>1.71943</c:v>
                </c:pt>
                <c:pt idx="5278">
                  <c:v>1.7258499999999999</c:v>
                </c:pt>
                <c:pt idx="5279">
                  <c:v>1.7029000000000001</c:v>
                </c:pt>
                <c:pt idx="5280">
                  <c:v>1.7067099999999999</c:v>
                </c:pt>
                <c:pt idx="5281">
                  <c:v>1.7087699999999999</c:v>
                </c:pt>
                <c:pt idx="5282">
                  <c:v>1.7179799999999998</c:v>
                </c:pt>
                <c:pt idx="5283">
                  <c:v>1.70719</c:v>
                </c:pt>
                <c:pt idx="5284">
                  <c:v>1.67499</c:v>
                </c:pt>
                <c:pt idx="5285">
                  <c:v>1.6848999999999998</c:v>
                </c:pt>
                <c:pt idx="5286">
                  <c:v>1.6971699999999998</c:v>
                </c:pt>
                <c:pt idx="5287">
                  <c:v>1.69364</c:v>
                </c:pt>
                <c:pt idx="5288">
                  <c:v>1.6939899999999999</c:v>
                </c:pt>
                <c:pt idx="5289">
                  <c:v>1.6888399999999999</c:v>
                </c:pt>
                <c:pt idx="5290">
                  <c:v>1.7035200000000001</c:v>
                </c:pt>
                <c:pt idx="5291">
                  <c:v>1.72316</c:v>
                </c:pt>
                <c:pt idx="5292">
                  <c:v>1.71889</c:v>
                </c:pt>
                <c:pt idx="5293">
                  <c:v>1.7342599999999999</c:v>
                </c:pt>
                <c:pt idx="5294">
                  <c:v>1.75786</c:v>
                </c:pt>
                <c:pt idx="5295">
                  <c:v>1.77308</c:v>
                </c:pt>
                <c:pt idx="5296">
                  <c:v>1.7774399999999999</c:v>
                </c:pt>
                <c:pt idx="5297">
                  <c:v>1.7870900000000001</c:v>
                </c:pt>
                <c:pt idx="5298">
                  <c:v>1.7882099999999999</c:v>
                </c:pt>
                <c:pt idx="5299">
                  <c:v>1.7850200000000001</c:v>
                </c:pt>
                <c:pt idx="5300">
                  <c:v>1.77033</c:v>
                </c:pt>
                <c:pt idx="5301">
                  <c:v>1.7806199999999999</c:v>
                </c:pt>
                <c:pt idx="5302">
                  <c:v>1.78203</c:v>
                </c:pt>
                <c:pt idx="5303">
                  <c:v>1.78959</c:v>
                </c:pt>
                <c:pt idx="5304">
                  <c:v>1.7938399999999999</c:v>
                </c:pt>
                <c:pt idx="5305">
                  <c:v>1.7930999999999999</c:v>
                </c:pt>
                <c:pt idx="5306">
                  <c:v>1.79728</c:v>
                </c:pt>
                <c:pt idx="5307">
                  <c:v>1.8027299999999999</c:v>
                </c:pt>
                <c:pt idx="5308">
                  <c:v>1.80661</c:v>
                </c:pt>
                <c:pt idx="5309">
                  <c:v>1.8222100000000001</c:v>
                </c:pt>
                <c:pt idx="5310">
                  <c:v>1.8166799999999999</c:v>
                </c:pt>
                <c:pt idx="5311">
                  <c:v>1.84476</c:v>
                </c:pt>
                <c:pt idx="5312">
                  <c:v>1.8482799999999999</c:v>
                </c:pt>
                <c:pt idx="5313">
                  <c:v>1.84989</c:v>
                </c:pt>
                <c:pt idx="5314">
                  <c:v>1.8509100000000001</c:v>
                </c:pt>
                <c:pt idx="5315">
                  <c:v>1.85541</c:v>
                </c:pt>
                <c:pt idx="5316">
                  <c:v>1.86192</c:v>
                </c:pt>
                <c:pt idx="5317">
                  <c:v>1.8683999999999998</c:v>
                </c:pt>
                <c:pt idx="5318">
                  <c:v>1.87643</c:v>
                </c:pt>
                <c:pt idx="5319">
                  <c:v>1.86198</c:v>
                </c:pt>
                <c:pt idx="5320">
                  <c:v>1.8554200000000001</c:v>
                </c:pt>
                <c:pt idx="5321">
                  <c:v>1.86077</c:v>
                </c:pt>
                <c:pt idx="5322">
                  <c:v>1.86215</c:v>
                </c:pt>
                <c:pt idx="5323">
                  <c:v>1.85832</c:v>
                </c:pt>
                <c:pt idx="5324">
                  <c:v>1.86094</c:v>
                </c:pt>
                <c:pt idx="5325">
                  <c:v>1.8595600000000001</c:v>
                </c:pt>
                <c:pt idx="5326">
                  <c:v>1.87527</c:v>
                </c:pt>
                <c:pt idx="5327">
                  <c:v>1.8741300000000001</c:v>
                </c:pt>
                <c:pt idx="5328">
                  <c:v>1.8857200000000001</c:v>
                </c:pt>
                <c:pt idx="5329">
                  <c:v>1.8961600000000001</c:v>
                </c:pt>
                <c:pt idx="5330">
                  <c:v>1.89313</c:v>
                </c:pt>
                <c:pt idx="5331">
                  <c:v>1.89479</c:v>
                </c:pt>
                <c:pt idx="5332">
                  <c:v>1.89144</c:v>
                </c:pt>
                <c:pt idx="5333">
                  <c:v>1.88568</c:v>
                </c:pt>
                <c:pt idx="5334">
                  <c:v>1.8914599999999999</c:v>
                </c:pt>
                <c:pt idx="5335">
                  <c:v>1.8906399999999999</c:v>
                </c:pt>
                <c:pt idx="5336">
                  <c:v>1.8988499999999999</c:v>
                </c:pt>
                <c:pt idx="5337">
                  <c:v>1.9045100000000001</c:v>
                </c:pt>
                <c:pt idx="5338">
                  <c:v>1.9048699999999998</c:v>
                </c:pt>
                <c:pt idx="5339">
                  <c:v>1.90273</c:v>
                </c:pt>
                <c:pt idx="5340">
                  <c:v>1.90052</c:v>
                </c:pt>
                <c:pt idx="5341">
                  <c:v>1.8952800000000001</c:v>
                </c:pt>
                <c:pt idx="5342">
                  <c:v>1.88697</c:v>
                </c:pt>
                <c:pt idx="5343">
                  <c:v>1.88852</c:v>
                </c:pt>
                <c:pt idx="5344">
                  <c:v>1.8793</c:v>
                </c:pt>
                <c:pt idx="5345">
                  <c:v>1.88812</c:v>
                </c:pt>
                <c:pt idx="5346">
                  <c:v>1.89941</c:v>
                </c:pt>
                <c:pt idx="5347">
                  <c:v>1.9193</c:v>
                </c:pt>
                <c:pt idx="5348">
                  <c:v>1.9188000000000001</c:v>
                </c:pt>
                <c:pt idx="5349">
                  <c:v>1.9151099999999999</c:v>
                </c:pt>
                <c:pt idx="5350">
                  <c:v>1.9034499999999999</c:v>
                </c:pt>
                <c:pt idx="5351">
                  <c:v>1.9058899999999999</c:v>
                </c:pt>
                <c:pt idx="5352">
                  <c:v>1.9173100000000001</c:v>
                </c:pt>
                <c:pt idx="5353">
                  <c:v>1.9216299999999999</c:v>
                </c:pt>
                <c:pt idx="5354">
                  <c:v>1.9172799999999999</c:v>
                </c:pt>
                <c:pt idx="5355">
                  <c:v>1.9277500000000001</c:v>
                </c:pt>
                <c:pt idx="5356">
                  <c:v>1.9412799999999999</c:v>
                </c:pt>
                <c:pt idx="5357">
                  <c:v>1.94858</c:v>
                </c:pt>
                <c:pt idx="5358">
                  <c:v>1.9540299999999999</c:v>
                </c:pt>
                <c:pt idx="5359">
                  <c:v>1.9431699999999998</c:v>
                </c:pt>
                <c:pt idx="5360">
                  <c:v>1.93896</c:v>
                </c:pt>
                <c:pt idx="5361">
                  <c:v>1.9416600000000002</c:v>
                </c:pt>
                <c:pt idx="5362">
                  <c:v>1.94251</c:v>
                </c:pt>
                <c:pt idx="5363">
                  <c:v>1.9463900000000001</c:v>
                </c:pt>
                <c:pt idx="5364">
                  <c:v>1.94818</c:v>
                </c:pt>
                <c:pt idx="5365">
                  <c:v>1.9477500000000001</c:v>
                </c:pt>
                <c:pt idx="5366">
                  <c:v>1.95282</c:v>
                </c:pt>
                <c:pt idx="5367">
                  <c:v>1.95916</c:v>
                </c:pt>
                <c:pt idx="5368">
                  <c:v>1.95997</c:v>
                </c:pt>
                <c:pt idx="5369">
                  <c:v>1.96234</c:v>
                </c:pt>
                <c:pt idx="5370">
                  <c:v>1.9595199999999999</c:v>
                </c:pt>
                <c:pt idx="5371">
                  <c:v>1.96713</c:v>
                </c:pt>
                <c:pt idx="5372">
                  <c:v>1.97784</c:v>
                </c:pt>
                <c:pt idx="5373">
                  <c:v>1.98387</c:v>
                </c:pt>
                <c:pt idx="5374">
                  <c:v>1.98967</c:v>
                </c:pt>
                <c:pt idx="5375">
                  <c:v>1.9910700000000001</c:v>
                </c:pt>
                <c:pt idx="5376">
                  <c:v>1.99733</c:v>
                </c:pt>
                <c:pt idx="5377">
                  <c:v>1.99936</c:v>
                </c:pt>
                <c:pt idx="5378">
                  <c:v>2.00962</c:v>
                </c:pt>
                <c:pt idx="5379">
                  <c:v>2.0055399999999999</c:v>
                </c:pt>
                <c:pt idx="5380">
                  <c:v>2.0011399999999999</c:v>
                </c:pt>
                <c:pt idx="5381">
                  <c:v>2.0097399999999999</c:v>
                </c:pt>
                <c:pt idx="5382">
                  <c:v>2.0085000000000002</c:v>
                </c:pt>
                <c:pt idx="5383">
                  <c:v>2.01491</c:v>
                </c:pt>
                <c:pt idx="5384">
                  <c:v>2.02054</c:v>
                </c:pt>
                <c:pt idx="5385">
                  <c:v>2.0214400000000001</c:v>
                </c:pt>
                <c:pt idx="5386">
                  <c:v>2.0393699999999999</c:v>
                </c:pt>
                <c:pt idx="5387">
                  <c:v>2.0451600000000001</c:v>
                </c:pt>
                <c:pt idx="5388">
                  <c:v>2.0581900000000002</c:v>
                </c:pt>
                <c:pt idx="5389">
                  <c:v>2.0626699999999998</c:v>
                </c:pt>
                <c:pt idx="5390">
                  <c:v>2.0565500000000001</c:v>
                </c:pt>
                <c:pt idx="5391">
                  <c:v>2.0726599999999999</c:v>
                </c:pt>
                <c:pt idx="5392">
                  <c:v>2.0709599999999999</c:v>
                </c:pt>
                <c:pt idx="5393">
                  <c:v>2.08847</c:v>
                </c:pt>
                <c:pt idx="5394">
                  <c:v>2.0962999999999998</c:v>
                </c:pt>
                <c:pt idx="5395">
                  <c:v>2.0944099999999999</c:v>
                </c:pt>
                <c:pt idx="5396">
                  <c:v>2.1067300000000002</c:v>
                </c:pt>
                <c:pt idx="5397">
                  <c:v>2.1031200000000001</c:v>
                </c:pt>
                <c:pt idx="5398">
                  <c:v>2.1058400000000002</c:v>
                </c:pt>
                <c:pt idx="5399">
                  <c:v>2.10094</c:v>
                </c:pt>
                <c:pt idx="5400">
                  <c:v>2.1055799999999998</c:v>
                </c:pt>
                <c:pt idx="5401">
                  <c:v>2.1199500000000002</c:v>
                </c:pt>
                <c:pt idx="5402">
                  <c:v>2.1207600000000002</c:v>
                </c:pt>
                <c:pt idx="5403">
                  <c:v>2.1321500000000002</c:v>
                </c:pt>
                <c:pt idx="5404">
                  <c:v>2.1358999999999999</c:v>
                </c:pt>
                <c:pt idx="5405">
                  <c:v>2.1398299999999999</c:v>
                </c:pt>
                <c:pt idx="5406">
                  <c:v>2.15652</c:v>
                </c:pt>
                <c:pt idx="5407">
                  <c:v>2.1624099999999999</c:v>
                </c:pt>
                <c:pt idx="5408">
                  <c:v>2.1661600000000001</c:v>
                </c:pt>
                <c:pt idx="5409">
                  <c:v>2.1547999999999998</c:v>
                </c:pt>
                <c:pt idx="5410">
                  <c:v>2.15387</c:v>
                </c:pt>
                <c:pt idx="5411">
                  <c:v>2.16736</c:v>
                </c:pt>
                <c:pt idx="5412">
                  <c:v>2.1691199999999999</c:v>
                </c:pt>
                <c:pt idx="5413">
                  <c:v>2.1717</c:v>
                </c:pt>
                <c:pt idx="5414">
                  <c:v>2.1735699999999998</c:v>
                </c:pt>
                <c:pt idx="5415">
                  <c:v>2.1733099999999999</c:v>
                </c:pt>
                <c:pt idx="5416">
                  <c:v>2.1810499999999999</c:v>
                </c:pt>
                <c:pt idx="5417">
                  <c:v>2.1802000000000001</c:v>
                </c:pt>
                <c:pt idx="5418">
                  <c:v>2.1987999999999999</c:v>
                </c:pt>
                <c:pt idx="5419">
                  <c:v>2.1966700000000001</c:v>
                </c:pt>
                <c:pt idx="5420">
                  <c:v>2.1976599999999999</c:v>
                </c:pt>
                <c:pt idx="5421">
                  <c:v>2.2080700000000002</c:v>
                </c:pt>
                <c:pt idx="5422">
                  <c:v>2.2264400000000002</c:v>
                </c:pt>
                <c:pt idx="5423">
                  <c:v>2.22614</c:v>
                </c:pt>
                <c:pt idx="5424">
                  <c:v>2.2358099999999999</c:v>
                </c:pt>
                <c:pt idx="5425">
                  <c:v>2.2376399999999999</c:v>
                </c:pt>
                <c:pt idx="5426">
                  <c:v>2.24804</c:v>
                </c:pt>
                <c:pt idx="5427">
                  <c:v>2.24736</c:v>
                </c:pt>
                <c:pt idx="5428">
                  <c:v>2.2483599999999999</c:v>
                </c:pt>
                <c:pt idx="5429">
                  <c:v>2.2510400000000002</c:v>
                </c:pt>
                <c:pt idx="5430">
                  <c:v>2.25671</c:v>
                </c:pt>
                <c:pt idx="5431">
                  <c:v>2.2611699999999999</c:v>
                </c:pt>
                <c:pt idx="5432">
                  <c:v>2.2601</c:v>
                </c:pt>
                <c:pt idx="5433">
                  <c:v>2.2536</c:v>
                </c:pt>
                <c:pt idx="5434">
                  <c:v>2.25685</c:v>
                </c:pt>
                <c:pt idx="5435">
                  <c:v>2.2579600000000002</c:v>
                </c:pt>
                <c:pt idx="5436">
                  <c:v>2.2697699999999998</c:v>
                </c:pt>
                <c:pt idx="5437">
                  <c:v>2.2716500000000002</c:v>
                </c:pt>
                <c:pt idx="5438">
                  <c:v>2.2734999999999999</c:v>
                </c:pt>
                <c:pt idx="5439">
                  <c:v>2.28241</c:v>
                </c:pt>
                <c:pt idx="5440">
                  <c:v>2.28728</c:v>
                </c:pt>
                <c:pt idx="5441">
                  <c:v>2.2927300000000002</c:v>
                </c:pt>
                <c:pt idx="5442">
                  <c:v>2.2912599999999999</c:v>
                </c:pt>
                <c:pt idx="5443">
                  <c:v>2.2949999999999999</c:v>
                </c:pt>
                <c:pt idx="5444">
                  <c:v>2.30328</c:v>
                </c:pt>
                <c:pt idx="5445">
                  <c:v>2.29854</c:v>
                </c:pt>
                <c:pt idx="5446">
                  <c:v>2.30511</c:v>
                </c:pt>
                <c:pt idx="5447">
                  <c:v>2.3091300000000001</c:v>
                </c:pt>
                <c:pt idx="5448">
                  <c:v>2.31793</c:v>
                </c:pt>
                <c:pt idx="5449">
                  <c:v>2.3335400000000002</c:v>
                </c:pt>
                <c:pt idx="5450">
                  <c:v>2.3352200000000001</c:v>
                </c:pt>
                <c:pt idx="5451">
                  <c:v>2.3361399999999999</c:v>
                </c:pt>
                <c:pt idx="5452">
                  <c:v>2.33338</c:v>
                </c:pt>
                <c:pt idx="5453">
                  <c:v>2.3310499999999998</c:v>
                </c:pt>
                <c:pt idx="5454">
                  <c:v>2.32925</c:v>
                </c:pt>
                <c:pt idx="5455">
                  <c:v>2.3256399999999999</c:v>
                </c:pt>
                <c:pt idx="5456">
                  <c:v>2.3378899999999998</c:v>
                </c:pt>
                <c:pt idx="5457">
                  <c:v>2.3443800000000001</c:v>
                </c:pt>
                <c:pt idx="5458">
                  <c:v>2.3712900000000001</c:v>
                </c:pt>
                <c:pt idx="5459">
                  <c:v>2.3681200000000002</c:v>
                </c:pt>
                <c:pt idx="5460">
                  <c:v>2.3556599999999999</c:v>
                </c:pt>
                <c:pt idx="5461">
                  <c:v>2.3632900000000001</c:v>
                </c:pt>
                <c:pt idx="5462">
                  <c:v>2.3571</c:v>
                </c:pt>
                <c:pt idx="5463">
                  <c:v>2.35995</c:v>
                </c:pt>
                <c:pt idx="5464">
                  <c:v>2.3677899999999998</c:v>
                </c:pt>
                <c:pt idx="5465">
                  <c:v>2.3678300000000001</c:v>
                </c:pt>
                <c:pt idx="5466">
                  <c:v>2.3866499999999999</c:v>
                </c:pt>
                <c:pt idx="5467">
                  <c:v>2.3728699999999998</c:v>
                </c:pt>
                <c:pt idx="5468">
                  <c:v>2.36416</c:v>
                </c:pt>
                <c:pt idx="5469">
                  <c:v>2.3761900000000002</c:v>
                </c:pt>
                <c:pt idx="5470">
                  <c:v>2.36999</c:v>
                </c:pt>
                <c:pt idx="5471">
                  <c:v>2.3799000000000001</c:v>
                </c:pt>
                <c:pt idx="5472">
                  <c:v>2.3709699999999998</c:v>
                </c:pt>
                <c:pt idx="5473">
                  <c:v>2.37066</c:v>
                </c:pt>
                <c:pt idx="5474">
                  <c:v>2.36896</c:v>
                </c:pt>
                <c:pt idx="5475">
                  <c:v>2.3605200000000002</c:v>
                </c:pt>
                <c:pt idx="5476">
                  <c:v>2.3628800000000001</c:v>
                </c:pt>
                <c:pt idx="5477">
                  <c:v>2.3715000000000002</c:v>
                </c:pt>
                <c:pt idx="5478">
                  <c:v>2.3732699999999998</c:v>
                </c:pt>
                <c:pt idx="5479">
                  <c:v>2.35372</c:v>
                </c:pt>
                <c:pt idx="5480">
                  <c:v>2.3448700000000002</c:v>
                </c:pt>
                <c:pt idx="5481">
                  <c:v>2.3660999999999999</c:v>
                </c:pt>
                <c:pt idx="5482">
                  <c:v>2.3713000000000002</c:v>
                </c:pt>
                <c:pt idx="5483">
                  <c:v>2.3816700000000002</c:v>
                </c:pt>
                <c:pt idx="5484">
                  <c:v>2.3806799999999999</c:v>
                </c:pt>
                <c:pt idx="5485">
                  <c:v>2.3746900000000002</c:v>
                </c:pt>
                <c:pt idx="5486">
                  <c:v>2.3826299999999998</c:v>
                </c:pt>
                <c:pt idx="5487">
                  <c:v>2.3823500000000002</c:v>
                </c:pt>
                <c:pt idx="5488">
                  <c:v>2.3753899999999999</c:v>
                </c:pt>
                <c:pt idx="5489">
                  <c:v>2.3672</c:v>
                </c:pt>
                <c:pt idx="5490">
                  <c:v>2.3589000000000002</c:v>
                </c:pt>
                <c:pt idx="5491">
                  <c:v>2.36633</c:v>
                </c:pt>
                <c:pt idx="5492">
                  <c:v>2.3631600000000001</c:v>
                </c:pt>
                <c:pt idx="5493">
                  <c:v>2.3633199999999999</c:v>
                </c:pt>
                <c:pt idx="5494">
                  <c:v>2.3598599999999998</c:v>
                </c:pt>
                <c:pt idx="5495">
                  <c:v>2.3486799999999999</c:v>
                </c:pt>
                <c:pt idx="5496">
                  <c:v>2.3616000000000001</c:v>
                </c:pt>
                <c:pt idx="5497">
                  <c:v>2.3633999999999999</c:v>
                </c:pt>
                <c:pt idx="5498">
                  <c:v>2.3667400000000001</c:v>
                </c:pt>
                <c:pt idx="5499">
                  <c:v>2.36843</c:v>
                </c:pt>
                <c:pt idx="5500">
                  <c:v>2.3645100000000001</c:v>
                </c:pt>
                <c:pt idx="5501">
                  <c:v>2.3691800000000001</c:v>
                </c:pt>
                <c:pt idx="5502">
                  <c:v>2.3654799999999998</c:v>
                </c:pt>
                <c:pt idx="5503">
                  <c:v>2.3649800000000001</c:v>
                </c:pt>
                <c:pt idx="5504">
                  <c:v>2.3675299999999999</c:v>
                </c:pt>
                <c:pt idx="5505">
                  <c:v>2.36741</c:v>
                </c:pt>
                <c:pt idx="5506">
                  <c:v>2.38151</c:v>
                </c:pt>
                <c:pt idx="5507">
                  <c:v>2.38937</c:v>
                </c:pt>
                <c:pt idx="5508">
                  <c:v>2.3826399999999999</c:v>
                </c:pt>
                <c:pt idx="5509">
                  <c:v>2.38131</c:v>
                </c:pt>
                <c:pt idx="5510">
                  <c:v>2.3780100000000002</c:v>
                </c:pt>
                <c:pt idx="5511">
                  <c:v>2.3822000000000001</c:v>
                </c:pt>
                <c:pt idx="5512">
                  <c:v>2.38035</c:v>
                </c:pt>
                <c:pt idx="5513">
                  <c:v>2.3841800000000002</c:v>
                </c:pt>
                <c:pt idx="5514">
                  <c:v>2.3830800000000001</c:v>
                </c:pt>
                <c:pt idx="5515">
                  <c:v>2.3892199999999999</c:v>
                </c:pt>
                <c:pt idx="5516">
                  <c:v>2.3983599999999998</c:v>
                </c:pt>
                <c:pt idx="5517">
                  <c:v>2.4028299999999998</c:v>
                </c:pt>
                <c:pt idx="5518">
                  <c:v>2.3971200000000001</c:v>
                </c:pt>
                <c:pt idx="5519">
                  <c:v>2.39358</c:v>
                </c:pt>
                <c:pt idx="5520">
                  <c:v>2.3922599999999998</c:v>
                </c:pt>
                <c:pt idx="5521">
                  <c:v>2.3982700000000001</c:v>
                </c:pt>
                <c:pt idx="5522">
                  <c:v>2.3961999999999999</c:v>
                </c:pt>
                <c:pt idx="5523">
                  <c:v>2.3968799999999999</c:v>
                </c:pt>
                <c:pt idx="5524">
                  <c:v>2.3975300000000002</c:v>
                </c:pt>
                <c:pt idx="5525">
                  <c:v>2.3941400000000002</c:v>
                </c:pt>
                <c:pt idx="5526">
                  <c:v>2.3970500000000001</c:v>
                </c:pt>
                <c:pt idx="5527">
                  <c:v>2.3937200000000001</c:v>
                </c:pt>
                <c:pt idx="5528">
                  <c:v>2.3955600000000001</c:v>
                </c:pt>
                <c:pt idx="5529">
                  <c:v>2.3965700000000001</c:v>
                </c:pt>
                <c:pt idx="5530">
                  <c:v>2.3988399999999999</c:v>
                </c:pt>
                <c:pt idx="5531">
                  <c:v>2.4040400000000002</c:v>
                </c:pt>
                <c:pt idx="5532">
                  <c:v>2.4001299999999999</c:v>
                </c:pt>
                <c:pt idx="5533">
                  <c:v>2.4057300000000001</c:v>
                </c:pt>
                <c:pt idx="5534">
                  <c:v>2.4103500000000002</c:v>
                </c:pt>
                <c:pt idx="5535">
                  <c:v>2.40204</c:v>
                </c:pt>
                <c:pt idx="5536">
                  <c:v>2.4046799999999999</c:v>
                </c:pt>
                <c:pt idx="5537">
                  <c:v>2.3970699999999998</c:v>
                </c:pt>
                <c:pt idx="5538">
                  <c:v>2.3979699999999999</c:v>
                </c:pt>
                <c:pt idx="5539">
                  <c:v>2.3861300000000001</c:v>
                </c:pt>
                <c:pt idx="5540">
                  <c:v>2.37094</c:v>
                </c:pt>
                <c:pt idx="5541">
                  <c:v>2.3657599999999999</c:v>
                </c:pt>
                <c:pt idx="5542">
                  <c:v>2.35961</c:v>
                </c:pt>
                <c:pt idx="5543">
                  <c:v>2.3590300000000002</c:v>
                </c:pt>
                <c:pt idx="5544">
                  <c:v>2.3647900000000002</c:v>
                </c:pt>
                <c:pt idx="5545">
                  <c:v>2.3657699999999999</c:v>
                </c:pt>
                <c:pt idx="5546">
                  <c:v>2.3778299999999999</c:v>
                </c:pt>
                <c:pt idx="5547">
                  <c:v>2.3744399999999999</c:v>
                </c:pt>
                <c:pt idx="5548">
                  <c:v>2.3709899999999999</c:v>
                </c:pt>
                <c:pt idx="5549">
                  <c:v>2.3698700000000001</c:v>
                </c:pt>
                <c:pt idx="5550">
                  <c:v>2.3693599999999999</c:v>
                </c:pt>
                <c:pt idx="5551">
                  <c:v>2.37893</c:v>
                </c:pt>
                <c:pt idx="5552">
                  <c:v>2.3703799999999999</c:v>
                </c:pt>
                <c:pt idx="5553">
                  <c:v>2.37697</c:v>
                </c:pt>
                <c:pt idx="5554">
                  <c:v>2.3821300000000001</c:v>
                </c:pt>
                <c:pt idx="5555">
                  <c:v>2.38157</c:v>
                </c:pt>
                <c:pt idx="5556">
                  <c:v>2.3824000000000001</c:v>
                </c:pt>
                <c:pt idx="5557">
                  <c:v>2.3759199999999998</c:v>
                </c:pt>
                <c:pt idx="5558">
                  <c:v>2.3797100000000002</c:v>
                </c:pt>
                <c:pt idx="5559">
                  <c:v>2.3759199999999998</c:v>
                </c:pt>
                <c:pt idx="5560">
                  <c:v>2.37757</c:v>
                </c:pt>
                <c:pt idx="5561">
                  <c:v>2.3816999999999999</c:v>
                </c:pt>
                <c:pt idx="5562">
                  <c:v>2.3886099999999999</c:v>
                </c:pt>
                <c:pt idx="5563">
                  <c:v>2.3815900000000001</c:v>
                </c:pt>
                <c:pt idx="5564">
                  <c:v>2.3701699999999999</c:v>
                </c:pt>
                <c:pt idx="5565">
                  <c:v>2.3744899999999998</c:v>
                </c:pt>
                <c:pt idx="5566">
                  <c:v>2.3774600000000001</c:v>
                </c:pt>
                <c:pt idx="5567">
                  <c:v>2.35161</c:v>
                </c:pt>
                <c:pt idx="5568">
                  <c:v>2.3701300000000001</c:v>
                </c:pt>
                <c:pt idx="5569">
                  <c:v>2.3713799999999998</c:v>
                </c:pt>
                <c:pt idx="5570">
                  <c:v>2.3643900000000002</c:v>
                </c:pt>
                <c:pt idx="5571">
                  <c:v>2.3766600000000002</c:v>
                </c:pt>
                <c:pt idx="5572">
                  <c:v>2.3582700000000001</c:v>
                </c:pt>
                <c:pt idx="5573">
                  <c:v>2.3578700000000001</c:v>
                </c:pt>
                <c:pt idx="5574">
                  <c:v>2.35588</c:v>
                </c:pt>
                <c:pt idx="5575">
                  <c:v>2.3487800000000001</c:v>
                </c:pt>
                <c:pt idx="5576">
                  <c:v>2.3484699999999998</c:v>
                </c:pt>
                <c:pt idx="5577">
                  <c:v>2.33236</c:v>
                </c:pt>
                <c:pt idx="5578">
                  <c:v>2.3263799999999999</c:v>
                </c:pt>
                <c:pt idx="5579">
                  <c:v>2.3120699999999998</c:v>
                </c:pt>
                <c:pt idx="5580">
                  <c:v>2.2930700000000002</c:v>
                </c:pt>
                <c:pt idx="5581">
                  <c:v>2.3040699999999998</c:v>
                </c:pt>
                <c:pt idx="5582">
                  <c:v>2.2965100000000001</c:v>
                </c:pt>
                <c:pt idx="5583">
                  <c:v>2.2976000000000001</c:v>
                </c:pt>
                <c:pt idx="5584">
                  <c:v>2.2983000000000002</c:v>
                </c:pt>
                <c:pt idx="5585">
                  <c:v>2.30579</c:v>
                </c:pt>
                <c:pt idx="5586">
                  <c:v>2.3039700000000001</c:v>
                </c:pt>
              </c:numCache>
            </c:numRef>
          </c:val>
          <c:smooth val="0"/>
          <c:extLst>
            <c:ext xmlns:c16="http://schemas.microsoft.com/office/drawing/2014/chart" uri="{C3380CC4-5D6E-409C-BE32-E72D297353CC}">
              <c16:uniqueId val="{00000004-0547-4233-B928-CF209D078499}"/>
            </c:ext>
          </c:extLst>
        </c:ser>
        <c:dLbls>
          <c:showLegendKey val="0"/>
          <c:showVal val="0"/>
          <c:showCatName val="0"/>
          <c:showSerName val="0"/>
          <c:showPercent val="0"/>
          <c:showBubbleSize val="0"/>
        </c:dLbls>
        <c:smooth val="0"/>
        <c:axId val="664760287"/>
        <c:axId val="594392719"/>
      </c:lineChart>
      <c:dateAx>
        <c:axId val="664760287"/>
        <c:scaling>
          <c:orientation val="minMax"/>
        </c:scaling>
        <c:delete val="0"/>
        <c:axPos val="b"/>
        <c:numFmt formatCode="[$-416]mmm\-yy;@" sourceLinked="0"/>
        <c:majorTickMark val="out"/>
        <c:minorTickMark val="none"/>
        <c:tickLblPos val="low"/>
        <c:spPr>
          <a:noFill/>
          <a:ln w="9525" cap="flat" cmpd="sng" algn="ctr">
            <a:solidFill>
              <a:schemeClr val="tx1"/>
            </a:solidFill>
            <a:round/>
          </a:ln>
          <a:effectLst/>
        </c:spPr>
        <c:txPr>
          <a:bodyPr rot="-2700000"/>
          <a:lstStyle/>
          <a:p>
            <a:pPr>
              <a:defRPr/>
            </a:pPr>
            <a:endParaRPr lang="pt-BR"/>
          </a:p>
        </c:txPr>
        <c:crossAx val="594392719"/>
        <c:crosses val="autoZero"/>
        <c:auto val="1"/>
        <c:lblOffset val="100"/>
        <c:baseTimeUnit val="days"/>
      </c:dateAx>
      <c:valAx>
        <c:axId val="594392719"/>
        <c:scaling>
          <c:orientation val="minMax"/>
          <c:max val="7"/>
          <c:min val="-0.5"/>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tx1"/>
            </a:solidFill>
          </a:ln>
          <a:effectLst/>
        </c:spPr>
        <c:txPr>
          <a:bodyPr rot="-60000000" vert="horz"/>
          <a:lstStyle/>
          <a:p>
            <a:pPr>
              <a:defRPr/>
            </a:pPr>
            <a:endParaRPr lang="pt-BR"/>
          </a:p>
        </c:txPr>
        <c:crossAx val="664760287"/>
        <c:crosses val="autoZero"/>
        <c:crossBetween val="midCat"/>
        <c:majorUnit val="0.5"/>
        <c:minorUnit val="5.000000000000001E-2"/>
      </c:valAx>
    </c:plotArea>
    <c:legend>
      <c:legendPos val="b"/>
      <c:layout/>
      <c:overlay val="0"/>
    </c:legend>
    <c:plotVisOnly val="1"/>
    <c:dispBlanksAs val="gap"/>
    <c:showDLblsOverMax val="0"/>
  </c:chart>
  <c:spPr>
    <a:ln>
      <a:noFill/>
    </a:ln>
  </c:spPr>
  <c:txPr>
    <a:bodyPr/>
    <a:lstStyle/>
    <a:p>
      <a:pPr>
        <a:defRPr sz="1000">
          <a:solidFill>
            <a:schemeClr val="tx1"/>
          </a:solidFill>
          <a:latin typeface="roboto light"/>
        </a:defRPr>
      </a:pPr>
      <a:endParaRPr lang="pt-B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'34'!$B$1</c:f>
              <c:strCache>
                <c:ptCount val="1"/>
                <c:pt idx="0">
                  <c:v>Corte/ Aumento em 03/19</c:v>
                </c:pt>
              </c:strCache>
            </c:strRef>
          </c:tx>
          <c:spPr>
            <a:solidFill>
              <a:srgbClr val="D17955"/>
            </a:solidFill>
            <a:ln>
              <a:solidFill>
                <a:srgbClr val="D17955"/>
              </a:solidFill>
            </a:ln>
            <a:effectLst/>
          </c:spPr>
          <c:invertIfNegative val="0"/>
          <c:cat>
            <c:numRef>
              <c:f>'34'!$A$3:$A$16</c:f>
              <c:numCache>
                <c:formatCode>mmm\-yy</c:formatCode>
                <c:ptCount val="14"/>
                <c:pt idx="1">
                  <c:v>43617</c:v>
                </c:pt>
                <c:pt idx="2">
                  <c:v>43678</c:v>
                </c:pt>
                <c:pt idx="3">
                  <c:v>43709</c:v>
                </c:pt>
                <c:pt idx="4">
                  <c:v>43800</c:v>
                </c:pt>
                <c:pt idx="5">
                  <c:v>43831</c:v>
                </c:pt>
                <c:pt idx="6">
                  <c:v>43862</c:v>
                </c:pt>
                <c:pt idx="7">
                  <c:v>43922</c:v>
                </c:pt>
                <c:pt idx="8">
                  <c:v>43952</c:v>
                </c:pt>
                <c:pt idx="9">
                  <c:v>44013</c:v>
                </c:pt>
                <c:pt idx="10">
                  <c:v>44044</c:v>
                </c:pt>
                <c:pt idx="11">
                  <c:v>44105</c:v>
                </c:pt>
                <c:pt idx="12">
                  <c:v>44136</c:v>
                </c:pt>
                <c:pt idx="13">
                  <c:v>44197</c:v>
                </c:pt>
              </c:numCache>
            </c:numRef>
          </c:cat>
          <c:val>
            <c:numRef>
              <c:f>'34'!$B$3:$B$16</c:f>
              <c:numCache>
                <c:formatCode>General</c:formatCode>
                <c:ptCount val="14"/>
                <c:pt idx="1">
                  <c:v>1.05</c:v>
                </c:pt>
                <c:pt idx="2">
                  <c:v>-0.01</c:v>
                </c:pt>
                <c:pt idx="3">
                  <c:v>8.73</c:v>
                </c:pt>
                <c:pt idx="4">
                  <c:v>14.2</c:v>
                </c:pt>
                <c:pt idx="5">
                  <c:v>18.57</c:v>
                </c:pt>
                <c:pt idx="6">
                  <c:v>22.57</c:v>
                </c:pt>
                <c:pt idx="7">
                  <c:v>24.68</c:v>
                </c:pt>
                <c:pt idx="8">
                  <c:v>24.45</c:v>
                </c:pt>
                <c:pt idx="9">
                  <c:v>23.21</c:v>
                </c:pt>
                <c:pt idx="10">
                  <c:v>21.64</c:v>
                </c:pt>
                <c:pt idx="11">
                  <c:v>19.93</c:v>
                </c:pt>
                <c:pt idx="12">
                  <c:v>18.309999999999999</c:v>
                </c:pt>
                <c:pt idx="13">
                  <c:v>16.68</c:v>
                </c:pt>
              </c:numCache>
            </c:numRef>
          </c:val>
          <c:extLst>
            <c:ext xmlns:c16="http://schemas.microsoft.com/office/drawing/2014/chart" uri="{C3380CC4-5D6E-409C-BE32-E72D297353CC}">
              <c16:uniqueId val="{00000000-11BE-4C5B-AA05-CF77EB8410DD}"/>
            </c:ext>
          </c:extLst>
        </c:ser>
        <c:ser>
          <c:idx val="1"/>
          <c:order val="1"/>
          <c:tx>
            <c:strRef>
              <c:f>'34'!$C$1</c:f>
              <c:strCache>
                <c:ptCount val="1"/>
                <c:pt idx="0">
                  <c:v>Corte/ Aumento em 04/19</c:v>
                </c:pt>
              </c:strCache>
            </c:strRef>
          </c:tx>
          <c:spPr>
            <a:solidFill>
              <a:srgbClr val="58595B"/>
            </a:solidFill>
            <a:ln>
              <a:noFill/>
            </a:ln>
            <a:effectLst/>
          </c:spPr>
          <c:invertIfNegative val="0"/>
          <c:cat>
            <c:numRef>
              <c:f>'34'!$A$3:$A$16</c:f>
              <c:numCache>
                <c:formatCode>mmm\-yy</c:formatCode>
                <c:ptCount val="14"/>
                <c:pt idx="1">
                  <c:v>43617</c:v>
                </c:pt>
                <c:pt idx="2">
                  <c:v>43678</c:v>
                </c:pt>
                <c:pt idx="3">
                  <c:v>43709</c:v>
                </c:pt>
                <c:pt idx="4">
                  <c:v>43800</c:v>
                </c:pt>
                <c:pt idx="5">
                  <c:v>43831</c:v>
                </c:pt>
                <c:pt idx="6">
                  <c:v>43862</c:v>
                </c:pt>
                <c:pt idx="7">
                  <c:v>43922</c:v>
                </c:pt>
                <c:pt idx="8">
                  <c:v>43952</c:v>
                </c:pt>
                <c:pt idx="9">
                  <c:v>44013</c:v>
                </c:pt>
                <c:pt idx="10">
                  <c:v>44044</c:v>
                </c:pt>
                <c:pt idx="11">
                  <c:v>44105</c:v>
                </c:pt>
                <c:pt idx="12">
                  <c:v>44136</c:v>
                </c:pt>
                <c:pt idx="13">
                  <c:v>44197</c:v>
                </c:pt>
              </c:numCache>
            </c:numRef>
          </c:cat>
          <c:val>
            <c:numRef>
              <c:f>'34'!$C$3:$C$16</c:f>
              <c:numCache>
                <c:formatCode>General</c:formatCode>
                <c:ptCount val="14"/>
                <c:pt idx="1">
                  <c:v>2.83</c:v>
                </c:pt>
                <c:pt idx="2">
                  <c:v>1.37</c:v>
                </c:pt>
                <c:pt idx="3">
                  <c:v>-0.32</c:v>
                </c:pt>
                <c:pt idx="4">
                  <c:v>1.97</c:v>
                </c:pt>
                <c:pt idx="5">
                  <c:v>14.53</c:v>
                </c:pt>
                <c:pt idx="6">
                  <c:v>22.81</c:v>
                </c:pt>
                <c:pt idx="7">
                  <c:v>29.08</c:v>
                </c:pt>
                <c:pt idx="8">
                  <c:v>30.84</c:v>
                </c:pt>
                <c:pt idx="9">
                  <c:v>28.19</c:v>
                </c:pt>
                <c:pt idx="10">
                  <c:v>24.99</c:v>
                </c:pt>
                <c:pt idx="11">
                  <c:v>21.6</c:v>
                </c:pt>
                <c:pt idx="12">
                  <c:v>18.47</c:v>
                </c:pt>
                <c:pt idx="13">
                  <c:v>15.57</c:v>
                </c:pt>
              </c:numCache>
            </c:numRef>
          </c:val>
          <c:extLst>
            <c:ext xmlns:c16="http://schemas.microsoft.com/office/drawing/2014/chart" uri="{C3380CC4-5D6E-409C-BE32-E72D297353CC}">
              <c16:uniqueId val="{00000001-11BE-4C5B-AA05-CF77EB8410DD}"/>
            </c:ext>
          </c:extLst>
        </c:ser>
        <c:ser>
          <c:idx val="2"/>
          <c:order val="2"/>
          <c:tx>
            <c:strRef>
              <c:f>'34'!$D$1</c:f>
              <c:strCache>
                <c:ptCount val="1"/>
                <c:pt idx="0">
                  <c:v>Corte/ Aumento em 05/19</c:v>
                </c:pt>
              </c:strCache>
            </c:strRef>
          </c:tx>
          <c:spPr>
            <a:solidFill>
              <a:schemeClr val="accent3"/>
            </a:solidFill>
            <a:ln>
              <a:noFill/>
            </a:ln>
            <a:effectLst/>
          </c:spPr>
          <c:invertIfNegative val="0"/>
          <c:cat>
            <c:numRef>
              <c:f>'34'!$A$3:$A$16</c:f>
              <c:numCache>
                <c:formatCode>mmm\-yy</c:formatCode>
                <c:ptCount val="14"/>
                <c:pt idx="1">
                  <c:v>43617</c:v>
                </c:pt>
                <c:pt idx="2">
                  <c:v>43678</c:v>
                </c:pt>
                <c:pt idx="3">
                  <c:v>43709</c:v>
                </c:pt>
                <c:pt idx="4">
                  <c:v>43800</c:v>
                </c:pt>
                <c:pt idx="5">
                  <c:v>43831</c:v>
                </c:pt>
                <c:pt idx="6">
                  <c:v>43862</c:v>
                </c:pt>
                <c:pt idx="7">
                  <c:v>43922</c:v>
                </c:pt>
                <c:pt idx="8">
                  <c:v>43952</c:v>
                </c:pt>
                <c:pt idx="9">
                  <c:v>44013</c:v>
                </c:pt>
                <c:pt idx="10">
                  <c:v>44044</c:v>
                </c:pt>
                <c:pt idx="11">
                  <c:v>44105</c:v>
                </c:pt>
                <c:pt idx="12">
                  <c:v>44136</c:v>
                </c:pt>
                <c:pt idx="13">
                  <c:v>44197</c:v>
                </c:pt>
              </c:numCache>
            </c:numRef>
          </c:cat>
          <c:val>
            <c:numRef>
              <c:f>'34'!$D$3:$D$16</c:f>
              <c:numCache>
                <c:formatCode>General</c:formatCode>
                <c:ptCount val="14"/>
                <c:pt idx="1">
                  <c:v>-0.61</c:v>
                </c:pt>
                <c:pt idx="2">
                  <c:v>-5.63</c:v>
                </c:pt>
                <c:pt idx="3">
                  <c:v>-7.55</c:v>
                </c:pt>
                <c:pt idx="4">
                  <c:v>-4.2300000000000004</c:v>
                </c:pt>
                <c:pt idx="5">
                  <c:v>0.54</c:v>
                </c:pt>
                <c:pt idx="6">
                  <c:v>5.34</c:v>
                </c:pt>
                <c:pt idx="7">
                  <c:v>10.72</c:v>
                </c:pt>
                <c:pt idx="8">
                  <c:v>15.37</c:v>
                </c:pt>
                <c:pt idx="9">
                  <c:v>19.78</c:v>
                </c:pt>
                <c:pt idx="10">
                  <c:v>20.82</c:v>
                </c:pt>
                <c:pt idx="11">
                  <c:v>20.69</c:v>
                </c:pt>
                <c:pt idx="12">
                  <c:v>20.079999999999998</c:v>
                </c:pt>
                <c:pt idx="13">
                  <c:v>19.2</c:v>
                </c:pt>
              </c:numCache>
            </c:numRef>
          </c:val>
          <c:extLst>
            <c:ext xmlns:c16="http://schemas.microsoft.com/office/drawing/2014/chart" uri="{C3380CC4-5D6E-409C-BE32-E72D297353CC}">
              <c16:uniqueId val="{00000002-11BE-4C5B-AA05-CF77EB8410DD}"/>
            </c:ext>
          </c:extLst>
        </c:ser>
        <c:dLbls>
          <c:showLegendKey val="0"/>
          <c:showVal val="0"/>
          <c:showCatName val="0"/>
          <c:showSerName val="0"/>
          <c:showPercent val="0"/>
          <c:showBubbleSize val="0"/>
        </c:dLbls>
        <c:gapWidth val="219"/>
        <c:axId val="1789565727"/>
        <c:axId val="1810947215"/>
      </c:barChart>
      <c:catAx>
        <c:axId val="1789565727"/>
        <c:scaling>
          <c:orientation val="minMax"/>
        </c:scaling>
        <c:delete val="0"/>
        <c:axPos val="b"/>
        <c:numFmt formatCode="[$-416]mmm\-yy;@"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roboto light"/>
                <a:ea typeface="+mn-ea"/>
                <a:cs typeface="+mn-cs"/>
              </a:defRPr>
            </a:pPr>
            <a:endParaRPr lang="pt-BR"/>
          </a:p>
        </c:txPr>
        <c:crossAx val="1810947215"/>
        <c:crosses val="autoZero"/>
        <c:auto val="0"/>
        <c:lblAlgn val="ctr"/>
        <c:lblOffset val="100"/>
        <c:noMultiLvlLbl val="0"/>
      </c:catAx>
      <c:valAx>
        <c:axId val="18109472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roboto light"/>
                    <a:ea typeface="+mn-ea"/>
                    <a:cs typeface="+mn-cs"/>
                  </a:defRPr>
                </a:pPr>
                <a:r>
                  <a:rPr lang="en-US" dirty="0"/>
                  <a:t>Cortes / </a:t>
                </a:r>
                <a:r>
                  <a:rPr lang="en-US" dirty="0" err="1"/>
                  <a:t>Aumentos</a:t>
                </a:r>
                <a:r>
                  <a:rPr lang="en-US" dirty="0"/>
                  <a:t> (em bps)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roboto ligh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roboto light"/>
                <a:ea typeface="+mn-ea"/>
                <a:cs typeface="+mn-cs"/>
              </a:defRPr>
            </a:pPr>
            <a:endParaRPr lang="pt-BR"/>
          </a:p>
        </c:txPr>
        <c:crossAx val="178956572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roboto light"/>
              <a:ea typeface="+mn-ea"/>
              <a:cs typeface="+mn-cs"/>
            </a:defRPr>
          </a:pPr>
          <a:endParaRPr lang="pt-BR"/>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roboto light"/>
        </a:defRPr>
      </a:pPr>
      <a:endParaRPr lang="pt-B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Planilha1!$B$1</c:f>
              <c:strCache>
                <c:ptCount val="1"/>
                <c:pt idx="0">
                  <c:v>IBRA Index P/E fwd</c:v>
                </c:pt>
              </c:strCache>
            </c:strRef>
          </c:tx>
          <c:spPr>
            <a:ln w="28575" cap="rnd">
              <a:solidFill>
                <a:schemeClr val="tx2"/>
              </a:solidFill>
              <a:round/>
            </a:ln>
            <a:effectLst/>
          </c:spPr>
          <c:marker>
            <c:symbol val="none"/>
          </c:marker>
          <c:cat>
            <c:strRef>
              <c:f>Planilha1!$A$2:$A$359</c:f>
              <c:strCache>
                <c:ptCount val="358"/>
                <c:pt idx="0">
                  <c:v>07/27/2012</c:v>
                </c:pt>
                <c:pt idx="1">
                  <c:v>08/03/2012</c:v>
                </c:pt>
                <c:pt idx="2">
                  <c:v>08/10/2012</c:v>
                </c:pt>
                <c:pt idx="3">
                  <c:v>08/17/2012</c:v>
                </c:pt>
                <c:pt idx="4">
                  <c:v>08/24/2012</c:v>
                </c:pt>
                <c:pt idx="5">
                  <c:v>08/31/2012</c:v>
                </c:pt>
                <c:pt idx="6">
                  <c:v>09/07/2012</c:v>
                </c:pt>
                <c:pt idx="7">
                  <c:v>09/14/2012</c:v>
                </c:pt>
                <c:pt idx="8">
                  <c:v>09/21/2012</c:v>
                </c:pt>
                <c:pt idx="9">
                  <c:v>09/28/2012</c:v>
                </c:pt>
                <c:pt idx="10">
                  <c:v>10/05/2012</c:v>
                </c:pt>
                <c:pt idx="11">
                  <c:v>10/12/2012</c:v>
                </c:pt>
                <c:pt idx="12">
                  <c:v>10/19/2012</c:v>
                </c:pt>
                <c:pt idx="13">
                  <c:v>10/26/2012</c:v>
                </c:pt>
                <c:pt idx="14">
                  <c:v>11/02/2012</c:v>
                </c:pt>
                <c:pt idx="15">
                  <c:v>11/09/2012</c:v>
                </c:pt>
                <c:pt idx="16">
                  <c:v>11/16/2012</c:v>
                </c:pt>
                <c:pt idx="17">
                  <c:v>11/23/2012</c:v>
                </c:pt>
                <c:pt idx="18">
                  <c:v>11/30/2012</c:v>
                </c:pt>
                <c:pt idx="19">
                  <c:v>12/07/2012</c:v>
                </c:pt>
                <c:pt idx="20">
                  <c:v>12/14/2012</c:v>
                </c:pt>
                <c:pt idx="21">
                  <c:v>12/21/2012</c:v>
                </c:pt>
                <c:pt idx="22">
                  <c:v>12/28/2012</c:v>
                </c:pt>
                <c:pt idx="23">
                  <c:v>01/04/2013</c:v>
                </c:pt>
                <c:pt idx="24">
                  <c:v>01/11/2013</c:v>
                </c:pt>
                <c:pt idx="25">
                  <c:v>01/18/2013</c:v>
                </c:pt>
                <c:pt idx="26">
                  <c:v>01/25/2013</c:v>
                </c:pt>
                <c:pt idx="27">
                  <c:v>02/01/2013</c:v>
                </c:pt>
                <c:pt idx="28">
                  <c:v>02/08/2013</c:v>
                </c:pt>
                <c:pt idx="29">
                  <c:v>02/15/2013</c:v>
                </c:pt>
                <c:pt idx="30">
                  <c:v>02/22/2013</c:v>
                </c:pt>
                <c:pt idx="31">
                  <c:v>03/01/2013</c:v>
                </c:pt>
                <c:pt idx="32">
                  <c:v>03/08/2013</c:v>
                </c:pt>
                <c:pt idx="33">
                  <c:v>03/15/2013</c:v>
                </c:pt>
                <c:pt idx="34">
                  <c:v>03/22/2013</c:v>
                </c:pt>
                <c:pt idx="35">
                  <c:v>03/29/2013</c:v>
                </c:pt>
                <c:pt idx="36">
                  <c:v>04/05/2013</c:v>
                </c:pt>
                <c:pt idx="37">
                  <c:v>04/12/2013</c:v>
                </c:pt>
                <c:pt idx="38">
                  <c:v>04/19/2013</c:v>
                </c:pt>
                <c:pt idx="39">
                  <c:v>04/26/2013</c:v>
                </c:pt>
                <c:pt idx="40">
                  <c:v>05/03/2013</c:v>
                </c:pt>
                <c:pt idx="41">
                  <c:v>05/10/2013</c:v>
                </c:pt>
                <c:pt idx="42">
                  <c:v>05/17/2013</c:v>
                </c:pt>
                <c:pt idx="43">
                  <c:v>05/24/2013</c:v>
                </c:pt>
                <c:pt idx="44">
                  <c:v>05/31/2013</c:v>
                </c:pt>
                <c:pt idx="45">
                  <c:v>06/07/2013</c:v>
                </c:pt>
                <c:pt idx="46">
                  <c:v>06/14/2013</c:v>
                </c:pt>
                <c:pt idx="47">
                  <c:v>06/21/2013</c:v>
                </c:pt>
                <c:pt idx="48">
                  <c:v>06/28/2013</c:v>
                </c:pt>
                <c:pt idx="49">
                  <c:v>07/05/2013</c:v>
                </c:pt>
                <c:pt idx="50">
                  <c:v>07/12/2013</c:v>
                </c:pt>
                <c:pt idx="51">
                  <c:v>07/19/2013</c:v>
                </c:pt>
                <c:pt idx="52">
                  <c:v>07/26/2013</c:v>
                </c:pt>
                <c:pt idx="53">
                  <c:v>08/02/2013</c:v>
                </c:pt>
                <c:pt idx="54">
                  <c:v>08/09/2013</c:v>
                </c:pt>
                <c:pt idx="55">
                  <c:v>08/16/2013</c:v>
                </c:pt>
                <c:pt idx="56">
                  <c:v>08/23/2013</c:v>
                </c:pt>
                <c:pt idx="57">
                  <c:v>08/30/2013</c:v>
                </c:pt>
                <c:pt idx="58">
                  <c:v>09/06/2013</c:v>
                </c:pt>
                <c:pt idx="59">
                  <c:v>09/13/2013</c:v>
                </c:pt>
                <c:pt idx="60">
                  <c:v>09/20/2013</c:v>
                </c:pt>
                <c:pt idx="61">
                  <c:v>09/27/2013</c:v>
                </c:pt>
                <c:pt idx="62">
                  <c:v>10/04/2013</c:v>
                </c:pt>
                <c:pt idx="63">
                  <c:v>10/11/2013</c:v>
                </c:pt>
                <c:pt idx="64">
                  <c:v>10/18/2013</c:v>
                </c:pt>
                <c:pt idx="65">
                  <c:v>10/25/2013</c:v>
                </c:pt>
                <c:pt idx="66">
                  <c:v>11/01/2013</c:v>
                </c:pt>
                <c:pt idx="67">
                  <c:v>11/08/2013</c:v>
                </c:pt>
                <c:pt idx="68">
                  <c:v>11/15/2013</c:v>
                </c:pt>
                <c:pt idx="69">
                  <c:v>11/22/2013</c:v>
                </c:pt>
                <c:pt idx="70">
                  <c:v>11/29/2013</c:v>
                </c:pt>
                <c:pt idx="71">
                  <c:v>12/06/2013</c:v>
                </c:pt>
                <c:pt idx="72">
                  <c:v>12/13/2013</c:v>
                </c:pt>
                <c:pt idx="73">
                  <c:v>12/20/2013</c:v>
                </c:pt>
                <c:pt idx="74">
                  <c:v>12/27/2013</c:v>
                </c:pt>
                <c:pt idx="75">
                  <c:v>01/03/2014</c:v>
                </c:pt>
                <c:pt idx="76">
                  <c:v>01/10/2014</c:v>
                </c:pt>
                <c:pt idx="77">
                  <c:v>01/17/2014</c:v>
                </c:pt>
                <c:pt idx="78">
                  <c:v>01/24/2014</c:v>
                </c:pt>
                <c:pt idx="79">
                  <c:v>01/31/2014</c:v>
                </c:pt>
                <c:pt idx="80">
                  <c:v>02/07/2014</c:v>
                </c:pt>
                <c:pt idx="81">
                  <c:v>02/14/2014</c:v>
                </c:pt>
                <c:pt idx="82">
                  <c:v>02/21/2014</c:v>
                </c:pt>
                <c:pt idx="83">
                  <c:v>02/28/2014</c:v>
                </c:pt>
                <c:pt idx="84">
                  <c:v>03/07/2014</c:v>
                </c:pt>
                <c:pt idx="85">
                  <c:v>03/14/2014</c:v>
                </c:pt>
                <c:pt idx="86">
                  <c:v>03/21/2014</c:v>
                </c:pt>
                <c:pt idx="87">
                  <c:v>03/28/2014</c:v>
                </c:pt>
                <c:pt idx="88">
                  <c:v>04/04/2014</c:v>
                </c:pt>
                <c:pt idx="89">
                  <c:v>04/11/2014</c:v>
                </c:pt>
                <c:pt idx="90">
                  <c:v>04/18/2014</c:v>
                </c:pt>
                <c:pt idx="91">
                  <c:v>04/25/2014</c:v>
                </c:pt>
                <c:pt idx="92">
                  <c:v>05/02/2014</c:v>
                </c:pt>
                <c:pt idx="93">
                  <c:v>05/09/2014</c:v>
                </c:pt>
                <c:pt idx="94">
                  <c:v>05/16/2014</c:v>
                </c:pt>
                <c:pt idx="95">
                  <c:v>05/23/2014</c:v>
                </c:pt>
                <c:pt idx="96">
                  <c:v>05/30/2014</c:v>
                </c:pt>
                <c:pt idx="97">
                  <c:v>06/06/2014</c:v>
                </c:pt>
                <c:pt idx="98">
                  <c:v>06/13/2014</c:v>
                </c:pt>
                <c:pt idx="99">
                  <c:v>06/20/2014</c:v>
                </c:pt>
                <c:pt idx="100">
                  <c:v>06/27/2014</c:v>
                </c:pt>
                <c:pt idx="101">
                  <c:v>07/04/2014</c:v>
                </c:pt>
                <c:pt idx="102">
                  <c:v>07/11/2014</c:v>
                </c:pt>
                <c:pt idx="103">
                  <c:v>07/18/2014</c:v>
                </c:pt>
                <c:pt idx="104">
                  <c:v>07/25/2014</c:v>
                </c:pt>
                <c:pt idx="105">
                  <c:v>08/01/2014</c:v>
                </c:pt>
                <c:pt idx="106">
                  <c:v>08/08/2014</c:v>
                </c:pt>
                <c:pt idx="107">
                  <c:v>08/15/2014</c:v>
                </c:pt>
                <c:pt idx="108">
                  <c:v>08/22/2014</c:v>
                </c:pt>
                <c:pt idx="109">
                  <c:v>08/29/2014</c:v>
                </c:pt>
                <c:pt idx="110">
                  <c:v>09/05/2014</c:v>
                </c:pt>
                <c:pt idx="111">
                  <c:v>09/12/2014</c:v>
                </c:pt>
                <c:pt idx="112">
                  <c:v>09/19/2014</c:v>
                </c:pt>
                <c:pt idx="113">
                  <c:v>09/26/2014</c:v>
                </c:pt>
                <c:pt idx="114">
                  <c:v>10/03/2014</c:v>
                </c:pt>
                <c:pt idx="115">
                  <c:v>10/10/2014</c:v>
                </c:pt>
                <c:pt idx="116">
                  <c:v>10/17/2014</c:v>
                </c:pt>
                <c:pt idx="117">
                  <c:v>10/24/2014</c:v>
                </c:pt>
                <c:pt idx="118">
                  <c:v>10/31/2014</c:v>
                </c:pt>
                <c:pt idx="119">
                  <c:v>11/07/2014</c:v>
                </c:pt>
                <c:pt idx="120">
                  <c:v>11/14/2014</c:v>
                </c:pt>
                <c:pt idx="121">
                  <c:v>11/21/2014</c:v>
                </c:pt>
                <c:pt idx="122">
                  <c:v>11/28/2014</c:v>
                </c:pt>
                <c:pt idx="123">
                  <c:v>12/05/2014</c:v>
                </c:pt>
                <c:pt idx="124">
                  <c:v>12/12/2014</c:v>
                </c:pt>
                <c:pt idx="125">
                  <c:v>12/19/2014</c:v>
                </c:pt>
                <c:pt idx="126">
                  <c:v>12/26/2014</c:v>
                </c:pt>
                <c:pt idx="127">
                  <c:v>01/02/2015</c:v>
                </c:pt>
                <c:pt idx="128">
                  <c:v>01/09/2015</c:v>
                </c:pt>
                <c:pt idx="129">
                  <c:v>01/16/2015</c:v>
                </c:pt>
                <c:pt idx="130">
                  <c:v>01/23/2015</c:v>
                </c:pt>
                <c:pt idx="131">
                  <c:v>01/30/2015</c:v>
                </c:pt>
                <c:pt idx="132">
                  <c:v>02/06/2015</c:v>
                </c:pt>
                <c:pt idx="133">
                  <c:v>02/13/2015</c:v>
                </c:pt>
                <c:pt idx="134">
                  <c:v>02/20/2015</c:v>
                </c:pt>
                <c:pt idx="135">
                  <c:v>02/27/2015</c:v>
                </c:pt>
                <c:pt idx="136">
                  <c:v>03/06/2015</c:v>
                </c:pt>
                <c:pt idx="137">
                  <c:v>03/13/2015</c:v>
                </c:pt>
                <c:pt idx="138">
                  <c:v>03/20/2015</c:v>
                </c:pt>
                <c:pt idx="139">
                  <c:v>03/27/2015</c:v>
                </c:pt>
                <c:pt idx="140">
                  <c:v>04/03/2015</c:v>
                </c:pt>
                <c:pt idx="141">
                  <c:v>04/10/2015</c:v>
                </c:pt>
                <c:pt idx="142">
                  <c:v>04/17/2015</c:v>
                </c:pt>
                <c:pt idx="143">
                  <c:v>04/24/2015</c:v>
                </c:pt>
                <c:pt idx="144">
                  <c:v>05/01/2015</c:v>
                </c:pt>
                <c:pt idx="145">
                  <c:v>05/08/2015</c:v>
                </c:pt>
                <c:pt idx="146">
                  <c:v>05/15/2015</c:v>
                </c:pt>
                <c:pt idx="147">
                  <c:v>05/22/2015</c:v>
                </c:pt>
                <c:pt idx="148">
                  <c:v>05/29/2015</c:v>
                </c:pt>
                <c:pt idx="149">
                  <c:v>06/05/2015</c:v>
                </c:pt>
                <c:pt idx="150">
                  <c:v>06/12/2015</c:v>
                </c:pt>
                <c:pt idx="151">
                  <c:v>06/19/2015</c:v>
                </c:pt>
                <c:pt idx="152">
                  <c:v>06/26/2015</c:v>
                </c:pt>
                <c:pt idx="153">
                  <c:v>07/03/2015</c:v>
                </c:pt>
                <c:pt idx="154">
                  <c:v>07/10/2015</c:v>
                </c:pt>
                <c:pt idx="155">
                  <c:v>07/17/2015</c:v>
                </c:pt>
                <c:pt idx="156">
                  <c:v>07/24/2015</c:v>
                </c:pt>
                <c:pt idx="157">
                  <c:v>07/31/2015</c:v>
                </c:pt>
                <c:pt idx="158">
                  <c:v>08/07/2015</c:v>
                </c:pt>
                <c:pt idx="159">
                  <c:v>08/14/2015</c:v>
                </c:pt>
                <c:pt idx="160">
                  <c:v>08/21/2015</c:v>
                </c:pt>
                <c:pt idx="161">
                  <c:v>08/28/2015</c:v>
                </c:pt>
                <c:pt idx="162">
                  <c:v>09/04/2015</c:v>
                </c:pt>
                <c:pt idx="163">
                  <c:v>09/11/2015</c:v>
                </c:pt>
                <c:pt idx="164">
                  <c:v>09/18/2015</c:v>
                </c:pt>
                <c:pt idx="165">
                  <c:v>09/25/2015</c:v>
                </c:pt>
                <c:pt idx="166">
                  <c:v>10/02/2015</c:v>
                </c:pt>
                <c:pt idx="167">
                  <c:v>10/09/2015</c:v>
                </c:pt>
                <c:pt idx="168">
                  <c:v>10/16/2015</c:v>
                </c:pt>
                <c:pt idx="169">
                  <c:v>10/23/2015</c:v>
                </c:pt>
                <c:pt idx="170">
                  <c:v>10/30/2015</c:v>
                </c:pt>
                <c:pt idx="171">
                  <c:v>11/06/2015</c:v>
                </c:pt>
                <c:pt idx="172">
                  <c:v>11/13/2015</c:v>
                </c:pt>
                <c:pt idx="173">
                  <c:v>11/20/2015</c:v>
                </c:pt>
                <c:pt idx="174">
                  <c:v>11/27/2015</c:v>
                </c:pt>
                <c:pt idx="175">
                  <c:v>12/04/2015</c:v>
                </c:pt>
                <c:pt idx="176">
                  <c:v>12/11/2015</c:v>
                </c:pt>
                <c:pt idx="177">
                  <c:v>12/18/2015</c:v>
                </c:pt>
                <c:pt idx="178">
                  <c:v>12/25/2015</c:v>
                </c:pt>
                <c:pt idx="179">
                  <c:v>01/01/2016</c:v>
                </c:pt>
                <c:pt idx="180">
                  <c:v>01/08/2016</c:v>
                </c:pt>
                <c:pt idx="181">
                  <c:v>01/15/2016</c:v>
                </c:pt>
                <c:pt idx="182">
                  <c:v>01/22/2016</c:v>
                </c:pt>
                <c:pt idx="183">
                  <c:v>01/29/2016</c:v>
                </c:pt>
                <c:pt idx="184">
                  <c:v>02/05/2016</c:v>
                </c:pt>
                <c:pt idx="185">
                  <c:v>02/12/2016</c:v>
                </c:pt>
                <c:pt idx="186">
                  <c:v>02/19/2016</c:v>
                </c:pt>
                <c:pt idx="187">
                  <c:v>02/26/2016</c:v>
                </c:pt>
                <c:pt idx="188">
                  <c:v>03/04/2016</c:v>
                </c:pt>
                <c:pt idx="189">
                  <c:v>03/11/2016</c:v>
                </c:pt>
                <c:pt idx="190">
                  <c:v>03/18/2016</c:v>
                </c:pt>
                <c:pt idx="191">
                  <c:v>03/25/2016</c:v>
                </c:pt>
                <c:pt idx="192">
                  <c:v>04/01/2016</c:v>
                </c:pt>
                <c:pt idx="193">
                  <c:v>04/08/2016</c:v>
                </c:pt>
                <c:pt idx="194">
                  <c:v>04/15/2016</c:v>
                </c:pt>
                <c:pt idx="195">
                  <c:v>04/22/2016</c:v>
                </c:pt>
                <c:pt idx="196">
                  <c:v>04/29/2016</c:v>
                </c:pt>
                <c:pt idx="197">
                  <c:v>05/06/2016</c:v>
                </c:pt>
                <c:pt idx="198">
                  <c:v>05/13/2016</c:v>
                </c:pt>
                <c:pt idx="199">
                  <c:v>05/20/2016</c:v>
                </c:pt>
                <c:pt idx="200">
                  <c:v>05/27/2016</c:v>
                </c:pt>
                <c:pt idx="201">
                  <c:v>06/03/2016</c:v>
                </c:pt>
                <c:pt idx="202">
                  <c:v>06/10/2016</c:v>
                </c:pt>
                <c:pt idx="203">
                  <c:v>06/17/2016</c:v>
                </c:pt>
                <c:pt idx="204">
                  <c:v>06/24/2016</c:v>
                </c:pt>
                <c:pt idx="205">
                  <c:v>07/01/2016</c:v>
                </c:pt>
                <c:pt idx="206">
                  <c:v>07/08/2016</c:v>
                </c:pt>
                <c:pt idx="207">
                  <c:v>07/15/2016</c:v>
                </c:pt>
                <c:pt idx="208">
                  <c:v>07/22/2016</c:v>
                </c:pt>
                <c:pt idx="209">
                  <c:v>07/29/2016</c:v>
                </c:pt>
                <c:pt idx="210">
                  <c:v>08/05/2016</c:v>
                </c:pt>
                <c:pt idx="211">
                  <c:v>08/12/2016</c:v>
                </c:pt>
                <c:pt idx="212">
                  <c:v>08/19/2016</c:v>
                </c:pt>
                <c:pt idx="213">
                  <c:v>08/26/2016</c:v>
                </c:pt>
                <c:pt idx="214">
                  <c:v>09/02/2016</c:v>
                </c:pt>
                <c:pt idx="215">
                  <c:v>09/09/2016</c:v>
                </c:pt>
                <c:pt idx="216">
                  <c:v>09/16/2016</c:v>
                </c:pt>
                <c:pt idx="217">
                  <c:v>09/23/2016</c:v>
                </c:pt>
                <c:pt idx="218">
                  <c:v>09/30/2016</c:v>
                </c:pt>
                <c:pt idx="219">
                  <c:v>10/07/2016</c:v>
                </c:pt>
                <c:pt idx="220">
                  <c:v>10/14/2016</c:v>
                </c:pt>
                <c:pt idx="221">
                  <c:v>10/21/2016</c:v>
                </c:pt>
                <c:pt idx="222">
                  <c:v>10/28/2016</c:v>
                </c:pt>
                <c:pt idx="223">
                  <c:v>11/04/2016</c:v>
                </c:pt>
                <c:pt idx="224">
                  <c:v>11/11/2016</c:v>
                </c:pt>
                <c:pt idx="225">
                  <c:v>11/18/2016</c:v>
                </c:pt>
                <c:pt idx="226">
                  <c:v>11/25/2016</c:v>
                </c:pt>
                <c:pt idx="227">
                  <c:v>12/02/2016</c:v>
                </c:pt>
                <c:pt idx="228">
                  <c:v>12/09/2016</c:v>
                </c:pt>
                <c:pt idx="229">
                  <c:v>12/16/2016</c:v>
                </c:pt>
                <c:pt idx="230">
                  <c:v>12/23/2016</c:v>
                </c:pt>
                <c:pt idx="231">
                  <c:v>12/30/2016</c:v>
                </c:pt>
                <c:pt idx="232">
                  <c:v>01/06/2017</c:v>
                </c:pt>
                <c:pt idx="233">
                  <c:v>01/13/2017</c:v>
                </c:pt>
                <c:pt idx="234">
                  <c:v>01/20/2017</c:v>
                </c:pt>
                <c:pt idx="235">
                  <c:v>01/27/2017</c:v>
                </c:pt>
                <c:pt idx="236">
                  <c:v>02/03/2017</c:v>
                </c:pt>
                <c:pt idx="237">
                  <c:v>02/10/2017</c:v>
                </c:pt>
                <c:pt idx="238">
                  <c:v>02/17/2017</c:v>
                </c:pt>
                <c:pt idx="239">
                  <c:v>02/24/2017</c:v>
                </c:pt>
                <c:pt idx="240">
                  <c:v>03/03/2017</c:v>
                </c:pt>
                <c:pt idx="241">
                  <c:v>03/10/2017</c:v>
                </c:pt>
                <c:pt idx="242">
                  <c:v>03/17/2017</c:v>
                </c:pt>
                <c:pt idx="243">
                  <c:v>03/24/2017</c:v>
                </c:pt>
                <c:pt idx="244">
                  <c:v>03/31/2017</c:v>
                </c:pt>
                <c:pt idx="245">
                  <c:v>04/07/2017</c:v>
                </c:pt>
                <c:pt idx="246">
                  <c:v>04/14/2017</c:v>
                </c:pt>
                <c:pt idx="247">
                  <c:v>04/21/2017</c:v>
                </c:pt>
                <c:pt idx="248">
                  <c:v>04/28/2017</c:v>
                </c:pt>
                <c:pt idx="249">
                  <c:v>05/05/2017</c:v>
                </c:pt>
                <c:pt idx="250">
                  <c:v>05/12/2017</c:v>
                </c:pt>
                <c:pt idx="251">
                  <c:v>05/19/2017</c:v>
                </c:pt>
                <c:pt idx="252">
                  <c:v>05/26/2017</c:v>
                </c:pt>
                <c:pt idx="253">
                  <c:v>06/02/2017</c:v>
                </c:pt>
                <c:pt idx="254">
                  <c:v>06/09/2017</c:v>
                </c:pt>
                <c:pt idx="255">
                  <c:v>06/16/2017</c:v>
                </c:pt>
                <c:pt idx="256">
                  <c:v>06/23/2017</c:v>
                </c:pt>
                <c:pt idx="257">
                  <c:v>06/30/2017</c:v>
                </c:pt>
                <c:pt idx="258">
                  <c:v>07/07/2017</c:v>
                </c:pt>
                <c:pt idx="259">
                  <c:v>07/14/2017</c:v>
                </c:pt>
                <c:pt idx="260">
                  <c:v>07/21/2017</c:v>
                </c:pt>
                <c:pt idx="261">
                  <c:v>07/28/2017</c:v>
                </c:pt>
                <c:pt idx="262">
                  <c:v>08/04/2017</c:v>
                </c:pt>
                <c:pt idx="263">
                  <c:v>08/11/2017</c:v>
                </c:pt>
                <c:pt idx="264">
                  <c:v>08/18/2017</c:v>
                </c:pt>
                <c:pt idx="265">
                  <c:v>08/25/2017</c:v>
                </c:pt>
                <c:pt idx="266">
                  <c:v>09/01/2017</c:v>
                </c:pt>
                <c:pt idx="267">
                  <c:v>09/08/2017</c:v>
                </c:pt>
                <c:pt idx="268">
                  <c:v>09/15/2017</c:v>
                </c:pt>
                <c:pt idx="269">
                  <c:v>09/22/2017</c:v>
                </c:pt>
                <c:pt idx="270">
                  <c:v>09/29/2017</c:v>
                </c:pt>
                <c:pt idx="271">
                  <c:v>10/06/2017</c:v>
                </c:pt>
                <c:pt idx="272">
                  <c:v>10/13/2017</c:v>
                </c:pt>
                <c:pt idx="273">
                  <c:v>10/20/2017</c:v>
                </c:pt>
                <c:pt idx="274">
                  <c:v>10/27/2017</c:v>
                </c:pt>
                <c:pt idx="275">
                  <c:v>11/03/2017</c:v>
                </c:pt>
                <c:pt idx="276">
                  <c:v>11/10/2017</c:v>
                </c:pt>
                <c:pt idx="277">
                  <c:v>11/17/2017</c:v>
                </c:pt>
                <c:pt idx="278">
                  <c:v>11/24/2017</c:v>
                </c:pt>
                <c:pt idx="279">
                  <c:v>12/01/2017</c:v>
                </c:pt>
                <c:pt idx="280">
                  <c:v>12/08/2017</c:v>
                </c:pt>
                <c:pt idx="281">
                  <c:v>12/15/2017</c:v>
                </c:pt>
                <c:pt idx="282">
                  <c:v>12/22/2017</c:v>
                </c:pt>
                <c:pt idx="283">
                  <c:v>12/29/2017</c:v>
                </c:pt>
                <c:pt idx="284">
                  <c:v>01/05/2018</c:v>
                </c:pt>
                <c:pt idx="285">
                  <c:v>01/12/2018</c:v>
                </c:pt>
                <c:pt idx="286">
                  <c:v>01/19/2018</c:v>
                </c:pt>
                <c:pt idx="287">
                  <c:v>01/26/2018</c:v>
                </c:pt>
                <c:pt idx="288">
                  <c:v>02/02/2018</c:v>
                </c:pt>
                <c:pt idx="289">
                  <c:v>02/09/2018</c:v>
                </c:pt>
                <c:pt idx="290">
                  <c:v>02/16/2018</c:v>
                </c:pt>
                <c:pt idx="291">
                  <c:v>02/23/2018</c:v>
                </c:pt>
                <c:pt idx="292">
                  <c:v>03/02/2018</c:v>
                </c:pt>
                <c:pt idx="293">
                  <c:v>03/09/2018</c:v>
                </c:pt>
                <c:pt idx="294">
                  <c:v>03/16/2018</c:v>
                </c:pt>
                <c:pt idx="295">
                  <c:v>03/23/2018</c:v>
                </c:pt>
                <c:pt idx="296">
                  <c:v>03/30/2018</c:v>
                </c:pt>
                <c:pt idx="297">
                  <c:v>04/06/2018</c:v>
                </c:pt>
                <c:pt idx="298">
                  <c:v>04/13/2018</c:v>
                </c:pt>
                <c:pt idx="299">
                  <c:v>04/20/2018</c:v>
                </c:pt>
                <c:pt idx="300">
                  <c:v>04/27/2018</c:v>
                </c:pt>
                <c:pt idx="301">
                  <c:v>05/04/2018</c:v>
                </c:pt>
                <c:pt idx="302">
                  <c:v>05/11/2018</c:v>
                </c:pt>
                <c:pt idx="303">
                  <c:v>05/18/2018</c:v>
                </c:pt>
                <c:pt idx="304">
                  <c:v>05/25/2018</c:v>
                </c:pt>
                <c:pt idx="305">
                  <c:v>06/01/2018</c:v>
                </c:pt>
                <c:pt idx="306">
                  <c:v>06/08/2018</c:v>
                </c:pt>
                <c:pt idx="307">
                  <c:v>06/15/2018</c:v>
                </c:pt>
                <c:pt idx="308">
                  <c:v>06/22/2018</c:v>
                </c:pt>
                <c:pt idx="309">
                  <c:v>06/29/2018</c:v>
                </c:pt>
                <c:pt idx="310">
                  <c:v>07/06/2018</c:v>
                </c:pt>
                <c:pt idx="311">
                  <c:v>07/13/2018</c:v>
                </c:pt>
                <c:pt idx="312">
                  <c:v>07/20/2018</c:v>
                </c:pt>
                <c:pt idx="313">
                  <c:v>07/27/2018</c:v>
                </c:pt>
                <c:pt idx="314">
                  <c:v>08/03/2018</c:v>
                </c:pt>
                <c:pt idx="315">
                  <c:v>08/10/2018</c:v>
                </c:pt>
                <c:pt idx="316">
                  <c:v>08/17/2018</c:v>
                </c:pt>
                <c:pt idx="317">
                  <c:v>08/24/2018</c:v>
                </c:pt>
                <c:pt idx="318">
                  <c:v>08/31/2018</c:v>
                </c:pt>
                <c:pt idx="319">
                  <c:v>09/07/2018</c:v>
                </c:pt>
                <c:pt idx="320">
                  <c:v>09/14/2018</c:v>
                </c:pt>
                <c:pt idx="321">
                  <c:v>09/21/2018</c:v>
                </c:pt>
                <c:pt idx="322">
                  <c:v>09/28/2018</c:v>
                </c:pt>
                <c:pt idx="323">
                  <c:v>10/05/2018</c:v>
                </c:pt>
                <c:pt idx="324">
                  <c:v>10/12/2018</c:v>
                </c:pt>
                <c:pt idx="325">
                  <c:v>10/19/2018</c:v>
                </c:pt>
                <c:pt idx="326">
                  <c:v>10/26/2018</c:v>
                </c:pt>
                <c:pt idx="327">
                  <c:v>11/02/2018</c:v>
                </c:pt>
                <c:pt idx="328">
                  <c:v>11/09/2018</c:v>
                </c:pt>
                <c:pt idx="329">
                  <c:v>11/16/2018</c:v>
                </c:pt>
                <c:pt idx="330">
                  <c:v>11/23/2018</c:v>
                </c:pt>
                <c:pt idx="331">
                  <c:v>11/30/2018</c:v>
                </c:pt>
                <c:pt idx="332">
                  <c:v>12/07/2018</c:v>
                </c:pt>
                <c:pt idx="333">
                  <c:v>12/14/2018</c:v>
                </c:pt>
                <c:pt idx="334">
                  <c:v>12/21/2018</c:v>
                </c:pt>
                <c:pt idx="335">
                  <c:v>12/28/2018</c:v>
                </c:pt>
                <c:pt idx="336">
                  <c:v>01/04/2019</c:v>
                </c:pt>
                <c:pt idx="337">
                  <c:v>01/11/2019</c:v>
                </c:pt>
                <c:pt idx="338">
                  <c:v>01/18/2019</c:v>
                </c:pt>
                <c:pt idx="339">
                  <c:v>01/25/2019</c:v>
                </c:pt>
                <c:pt idx="340">
                  <c:v>02/01/2019</c:v>
                </c:pt>
                <c:pt idx="341">
                  <c:v>02/08/2019</c:v>
                </c:pt>
                <c:pt idx="342">
                  <c:v>02/15/2019</c:v>
                </c:pt>
                <c:pt idx="343">
                  <c:v>02/22/2019</c:v>
                </c:pt>
                <c:pt idx="344">
                  <c:v>03/01/2019</c:v>
                </c:pt>
                <c:pt idx="345">
                  <c:v>03/08/2019</c:v>
                </c:pt>
                <c:pt idx="346">
                  <c:v>03/15/2019</c:v>
                </c:pt>
                <c:pt idx="347">
                  <c:v>03/22/2019</c:v>
                </c:pt>
                <c:pt idx="348">
                  <c:v>03/29/2019</c:v>
                </c:pt>
                <c:pt idx="349">
                  <c:v>04/05/2019</c:v>
                </c:pt>
                <c:pt idx="350">
                  <c:v>04/12/2019</c:v>
                </c:pt>
                <c:pt idx="351">
                  <c:v>04/19/2019</c:v>
                </c:pt>
                <c:pt idx="352">
                  <c:v>04/26/2019</c:v>
                </c:pt>
                <c:pt idx="353">
                  <c:v>05/03/2019</c:v>
                </c:pt>
                <c:pt idx="354">
                  <c:v>05/10/2019</c:v>
                </c:pt>
                <c:pt idx="355">
                  <c:v>05/17/2019</c:v>
                </c:pt>
                <c:pt idx="356">
                  <c:v>05/24/2019</c:v>
                </c:pt>
                <c:pt idx="357">
                  <c:v>05/31/2019</c:v>
                </c:pt>
              </c:strCache>
            </c:strRef>
          </c:cat>
          <c:val>
            <c:numRef>
              <c:f>Planilha1!$B$2:$B$359</c:f>
              <c:numCache>
                <c:formatCode>#,##0.0</c:formatCode>
                <c:ptCount val="358"/>
                <c:pt idx="0">
                  <c:v>10.101900000000001</c:v>
                </c:pt>
                <c:pt idx="1">
                  <c:v>10.164199999999999</c:v>
                </c:pt>
                <c:pt idx="2">
                  <c:v>10.511900000000001</c:v>
                </c:pt>
                <c:pt idx="3">
                  <c:v>10.5108</c:v>
                </c:pt>
                <c:pt idx="4">
                  <c:v>10.4488</c:v>
                </c:pt>
                <c:pt idx="5">
                  <c:v>10.2683</c:v>
                </c:pt>
                <c:pt idx="6">
                  <c:v>10.5618</c:v>
                </c:pt>
                <c:pt idx="7">
                  <c:v>11.129200000000001</c:v>
                </c:pt>
                <c:pt idx="8">
                  <c:v>11.0441</c:v>
                </c:pt>
                <c:pt idx="9">
                  <c:v>10.7149</c:v>
                </c:pt>
                <c:pt idx="10">
                  <c:v>10.8355</c:v>
                </c:pt>
                <c:pt idx="11">
                  <c:v>10.952500000000001</c:v>
                </c:pt>
                <c:pt idx="12">
                  <c:v>10.969799999999999</c:v>
                </c:pt>
                <c:pt idx="13">
                  <c:v>10.884</c:v>
                </c:pt>
                <c:pt idx="14">
                  <c:v>11.1121</c:v>
                </c:pt>
                <c:pt idx="15">
                  <c:v>10.9551</c:v>
                </c:pt>
                <c:pt idx="16">
                  <c:v>10.7437</c:v>
                </c:pt>
                <c:pt idx="17">
                  <c:v>11.008699999999999</c:v>
                </c:pt>
                <c:pt idx="18">
                  <c:v>11.029199999999999</c:v>
                </c:pt>
                <c:pt idx="19">
                  <c:v>11.1059</c:v>
                </c:pt>
                <c:pt idx="20">
                  <c:v>11.335900000000001</c:v>
                </c:pt>
                <c:pt idx="21">
                  <c:v>11.4861</c:v>
                </c:pt>
                <c:pt idx="22">
                  <c:v>11.305</c:v>
                </c:pt>
                <c:pt idx="23">
                  <c:v>11.670400000000001</c:v>
                </c:pt>
                <c:pt idx="24">
                  <c:v>11.7285</c:v>
                </c:pt>
                <c:pt idx="25">
                  <c:v>11.8874</c:v>
                </c:pt>
                <c:pt idx="26">
                  <c:v>11.8652</c:v>
                </c:pt>
                <c:pt idx="27">
                  <c:v>11.7281</c:v>
                </c:pt>
                <c:pt idx="28">
                  <c:v>11.5166</c:v>
                </c:pt>
                <c:pt idx="29">
                  <c:v>11.477499999999999</c:v>
                </c:pt>
                <c:pt idx="30">
                  <c:v>11.242100000000001</c:v>
                </c:pt>
                <c:pt idx="31">
                  <c:v>11.366099999999999</c:v>
                </c:pt>
                <c:pt idx="32">
                  <c:v>11.5733</c:v>
                </c:pt>
                <c:pt idx="33">
                  <c:v>11.402200000000001</c:v>
                </c:pt>
                <c:pt idx="34">
                  <c:v>11.2079</c:v>
                </c:pt>
                <c:pt idx="35">
                  <c:v>11.406499999999999</c:v>
                </c:pt>
                <c:pt idx="36">
                  <c:v>11.103400000000001</c:v>
                </c:pt>
                <c:pt idx="37">
                  <c:v>11.267200000000001</c:v>
                </c:pt>
                <c:pt idx="38">
                  <c:v>11.104100000000001</c:v>
                </c:pt>
                <c:pt idx="39">
                  <c:v>11.0061</c:v>
                </c:pt>
                <c:pt idx="40">
                  <c:v>11.25</c:v>
                </c:pt>
                <c:pt idx="41">
                  <c:v>11.4566</c:v>
                </c:pt>
                <c:pt idx="42">
                  <c:v>11.423299999999999</c:v>
                </c:pt>
                <c:pt idx="43">
                  <c:v>11.5151</c:v>
                </c:pt>
                <c:pt idx="44">
                  <c:v>11.2148</c:v>
                </c:pt>
                <c:pt idx="45">
                  <c:v>10.8847</c:v>
                </c:pt>
                <c:pt idx="46">
                  <c:v>10.394299999999999</c:v>
                </c:pt>
                <c:pt idx="47">
                  <c:v>10.011699999999999</c:v>
                </c:pt>
                <c:pt idx="48">
                  <c:v>10.2166</c:v>
                </c:pt>
                <c:pt idx="49">
                  <c:v>9.8337000000000003</c:v>
                </c:pt>
                <c:pt idx="50">
                  <c:v>10.0474</c:v>
                </c:pt>
                <c:pt idx="51">
                  <c:v>10.3932</c:v>
                </c:pt>
                <c:pt idx="52">
                  <c:v>10.783200000000001</c:v>
                </c:pt>
                <c:pt idx="53">
                  <c:v>10.704499999999999</c:v>
                </c:pt>
                <c:pt idx="54">
                  <c:v>10.7699</c:v>
                </c:pt>
                <c:pt idx="55">
                  <c:v>10.952500000000001</c:v>
                </c:pt>
                <c:pt idx="56">
                  <c:v>10.905900000000001</c:v>
                </c:pt>
                <c:pt idx="57">
                  <c:v>10.587999999999999</c:v>
                </c:pt>
                <c:pt idx="58">
                  <c:v>10.938000000000001</c:v>
                </c:pt>
                <c:pt idx="59">
                  <c:v>11.2113</c:v>
                </c:pt>
                <c:pt idx="60">
                  <c:v>11.2807</c:v>
                </c:pt>
                <c:pt idx="61">
                  <c:v>11.436299999999999</c:v>
                </c:pt>
                <c:pt idx="62">
                  <c:v>11.279400000000001</c:v>
                </c:pt>
                <c:pt idx="63">
                  <c:v>11.380100000000001</c:v>
                </c:pt>
                <c:pt idx="64">
                  <c:v>11.586499999999999</c:v>
                </c:pt>
                <c:pt idx="65">
                  <c:v>11.601800000000001</c:v>
                </c:pt>
                <c:pt idx="66">
                  <c:v>11.7986</c:v>
                </c:pt>
                <c:pt idx="67">
                  <c:v>11.419600000000001</c:v>
                </c:pt>
                <c:pt idx="68">
                  <c:v>11.5213</c:v>
                </c:pt>
                <c:pt idx="69">
                  <c:v>11.4481</c:v>
                </c:pt>
                <c:pt idx="70">
                  <c:v>11.3507</c:v>
                </c:pt>
                <c:pt idx="71">
                  <c:v>10.635899999999999</c:v>
                </c:pt>
                <c:pt idx="72">
                  <c:v>10.410299999999999</c:v>
                </c:pt>
                <c:pt idx="73">
                  <c:v>10.48</c:v>
                </c:pt>
                <c:pt idx="74">
                  <c:v>10.487299999999999</c:v>
                </c:pt>
                <c:pt idx="75">
                  <c:v>10.35</c:v>
                </c:pt>
                <c:pt idx="76">
                  <c:v>9.9045000000000005</c:v>
                </c:pt>
                <c:pt idx="77">
                  <c:v>9.7932000000000006</c:v>
                </c:pt>
                <c:pt idx="78">
                  <c:v>9.4952000000000005</c:v>
                </c:pt>
                <c:pt idx="79">
                  <c:v>9.5063999999999993</c:v>
                </c:pt>
                <c:pt idx="80">
                  <c:v>9.5272000000000006</c:v>
                </c:pt>
                <c:pt idx="81">
                  <c:v>9.6128999999999998</c:v>
                </c:pt>
                <c:pt idx="82">
                  <c:v>9.4883000000000006</c:v>
                </c:pt>
                <c:pt idx="83">
                  <c:v>9.5524000000000004</c:v>
                </c:pt>
                <c:pt idx="84">
                  <c:v>9.4130000000000003</c:v>
                </c:pt>
                <c:pt idx="85">
                  <c:v>9.1630000000000003</c:v>
                </c:pt>
                <c:pt idx="86">
                  <c:v>9.6392000000000007</c:v>
                </c:pt>
                <c:pt idx="87">
                  <c:v>10.0848</c:v>
                </c:pt>
                <c:pt idx="88">
                  <c:v>10.2964</c:v>
                </c:pt>
                <c:pt idx="89">
                  <c:v>10.5067</c:v>
                </c:pt>
                <c:pt idx="90">
                  <c:v>10.551399999999999</c:v>
                </c:pt>
                <c:pt idx="91">
                  <c:v>10.4442</c:v>
                </c:pt>
                <c:pt idx="92">
                  <c:v>10.760899999999999</c:v>
                </c:pt>
                <c:pt idx="93">
                  <c:v>10.640599999999999</c:v>
                </c:pt>
                <c:pt idx="94">
                  <c:v>10.8995</c:v>
                </c:pt>
                <c:pt idx="95">
                  <c:v>10.601100000000001</c:v>
                </c:pt>
                <c:pt idx="96">
                  <c:v>10.403</c:v>
                </c:pt>
                <c:pt idx="97">
                  <c:v>10.7454</c:v>
                </c:pt>
                <c:pt idx="98">
                  <c:v>11.0947</c:v>
                </c:pt>
                <c:pt idx="99">
                  <c:v>11.0528</c:v>
                </c:pt>
                <c:pt idx="100">
                  <c:v>10.8056</c:v>
                </c:pt>
                <c:pt idx="101">
                  <c:v>11.0364</c:v>
                </c:pt>
                <c:pt idx="102">
                  <c:v>11.1372</c:v>
                </c:pt>
                <c:pt idx="103">
                  <c:v>11.535</c:v>
                </c:pt>
                <c:pt idx="104">
                  <c:v>11.8165</c:v>
                </c:pt>
                <c:pt idx="105">
                  <c:v>11.4193</c:v>
                </c:pt>
                <c:pt idx="106">
                  <c:v>11.2753</c:v>
                </c:pt>
                <c:pt idx="107">
                  <c:v>11.5899</c:v>
                </c:pt>
                <c:pt idx="108">
                  <c:v>11.8728</c:v>
                </c:pt>
                <c:pt idx="109">
                  <c:v>12.4276</c:v>
                </c:pt>
                <c:pt idx="110">
                  <c:v>12.3088</c:v>
                </c:pt>
                <c:pt idx="111">
                  <c:v>11.5695</c:v>
                </c:pt>
                <c:pt idx="112">
                  <c:v>11.709099999999999</c:v>
                </c:pt>
                <c:pt idx="113">
                  <c:v>11.6267</c:v>
                </c:pt>
                <c:pt idx="114">
                  <c:v>11.1229</c:v>
                </c:pt>
                <c:pt idx="115">
                  <c:v>11.2049</c:v>
                </c:pt>
                <c:pt idx="116">
                  <c:v>11.374499999999999</c:v>
                </c:pt>
                <c:pt idx="117">
                  <c:v>10.6563</c:v>
                </c:pt>
                <c:pt idx="118">
                  <c:v>11.3254</c:v>
                </c:pt>
                <c:pt idx="119">
                  <c:v>11.1441</c:v>
                </c:pt>
                <c:pt idx="120">
                  <c:v>10.980399999999999</c:v>
                </c:pt>
                <c:pt idx="121">
                  <c:v>11.8491</c:v>
                </c:pt>
                <c:pt idx="122">
                  <c:v>11.648899999999999</c:v>
                </c:pt>
                <c:pt idx="123">
                  <c:v>11.241099999999999</c:v>
                </c:pt>
                <c:pt idx="124">
                  <c:v>10.613899999999999</c:v>
                </c:pt>
                <c:pt idx="125">
                  <c:v>11.1469</c:v>
                </c:pt>
                <c:pt idx="126">
                  <c:v>11.2302</c:v>
                </c:pt>
                <c:pt idx="127">
                  <c:v>10.6533</c:v>
                </c:pt>
                <c:pt idx="128">
                  <c:v>11.095499999999999</c:v>
                </c:pt>
                <c:pt idx="129">
                  <c:v>11.351100000000001</c:v>
                </c:pt>
                <c:pt idx="130">
                  <c:v>11.4094</c:v>
                </c:pt>
                <c:pt idx="131">
                  <c:v>11.188499999999999</c:v>
                </c:pt>
                <c:pt idx="132">
                  <c:v>11.6839</c:v>
                </c:pt>
                <c:pt idx="133">
                  <c:v>12.1358</c:v>
                </c:pt>
                <c:pt idx="134">
                  <c:v>12.2986</c:v>
                </c:pt>
                <c:pt idx="135">
                  <c:v>12.4854</c:v>
                </c:pt>
                <c:pt idx="136">
                  <c:v>12.219200000000001</c:v>
                </c:pt>
                <c:pt idx="137">
                  <c:v>12.199199999999999</c:v>
                </c:pt>
                <c:pt idx="138">
                  <c:v>12.858700000000001</c:v>
                </c:pt>
                <c:pt idx="139">
                  <c:v>12.4429</c:v>
                </c:pt>
                <c:pt idx="140">
                  <c:v>13.098000000000001</c:v>
                </c:pt>
                <c:pt idx="141">
                  <c:v>13.460699999999999</c:v>
                </c:pt>
                <c:pt idx="142">
                  <c:v>13.5306</c:v>
                </c:pt>
                <c:pt idx="143">
                  <c:v>14.6454</c:v>
                </c:pt>
                <c:pt idx="144">
                  <c:v>14.6472</c:v>
                </c:pt>
                <c:pt idx="145">
                  <c:v>14.867100000000001</c:v>
                </c:pt>
                <c:pt idx="146">
                  <c:v>14.842499999999999</c:v>
                </c:pt>
                <c:pt idx="147">
                  <c:v>13.994300000000001</c:v>
                </c:pt>
                <c:pt idx="148">
                  <c:v>13.5793</c:v>
                </c:pt>
                <c:pt idx="149">
                  <c:v>13.5869</c:v>
                </c:pt>
                <c:pt idx="150">
                  <c:v>13.657500000000001</c:v>
                </c:pt>
                <c:pt idx="151">
                  <c:v>13.7097</c:v>
                </c:pt>
                <c:pt idx="152">
                  <c:v>13.711</c:v>
                </c:pt>
                <c:pt idx="153">
                  <c:v>13.3848</c:v>
                </c:pt>
                <c:pt idx="154">
                  <c:v>13.3558</c:v>
                </c:pt>
                <c:pt idx="155">
                  <c:v>13.412699999999999</c:v>
                </c:pt>
                <c:pt idx="156">
                  <c:v>12.7447</c:v>
                </c:pt>
                <c:pt idx="157">
                  <c:v>12.9278</c:v>
                </c:pt>
                <c:pt idx="158">
                  <c:v>12.2691</c:v>
                </c:pt>
                <c:pt idx="159">
                  <c:v>12.0138</c:v>
                </c:pt>
                <c:pt idx="160">
                  <c:v>11.589700000000001</c:v>
                </c:pt>
                <c:pt idx="161">
                  <c:v>11.9842</c:v>
                </c:pt>
                <c:pt idx="162">
                  <c:v>11.280900000000001</c:v>
                </c:pt>
                <c:pt idx="163">
                  <c:v>11.391999999999999</c:v>
                </c:pt>
                <c:pt idx="164">
                  <c:v>11.569100000000001</c:v>
                </c:pt>
                <c:pt idx="165">
                  <c:v>10.8978</c:v>
                </c:pt>
                <c:pt idx="166">
                  <c:v>11.452</c:v>
                </c:pt>
                <c:pt idx="167">
                  <c:v>11.9064</c:v>
                </c:pt>
                <c:pt idx="168">
                  <c:v>11.354699999999999</c:v>
                </c:pt>
                <c:pt idx="169">
                  <c:v>11.471</c:v>
                </c:pt>
                <c:pt idx="170">
                  <c:v>11.1088</c:v>
                </c:pt>
                <c:pt idx="171">
                  <c:v>11.329700000000001</c:v>
                </c:pt>
                <c:pt idx="172">
                  <c:v>11.295199999999999</c:v>
                </c:pt>
                <c:pt idx="173">
                  <c:v>11.6698</c:v>
                </c:pt>
                <c:pt idx="174">
                  <c:v>11.135999999999999</c:v>
                </c:pt>
                <c:pt idx="175">
                  <c:v>10.966699999999999</c:v>
                </c:pt>
                <c:pt idx="176">
                  <c:v>10.990600000000001</c:v>
                </c:pt>
                <c:pt idx="177">
                  <c:v>10.725899999999999</c:v>
                </c:pt>
                <c:pt idx="178">
                  <c:v>10.7706</c:v>
                </c:pt>
                <c:pt idx="179">
                  <c:v>10.5672</c:v>
                </c:pt>
                <c:pt idx="180">
                  <c:v>9.9221000000000004</c:v>
                </c:pt>
                <c:pt idx="181">
                  <c:v>9.6110000000000007</c:v>
                </c:pt>
                <c:pt idx="182">
                  <c:v>9.7170000000000005</c:v>
                </c:pt>
                <c:pt idx="183">
                  <c:v>10.4025</c:v>
                </c:pt>
                <c:pt idx="184">
                  <c:v>10.42</c:v>
                </c:pt>
                <c:pt idx="185">
                  <c:v>10.162000000000001</c:v>
                </c:pt>
                <c:pt idx="186">
                  <c:v>10.759600000000001</c:v>
                </c:pt>
                <c:pt idx="187">
                  <c:v>10.928800000000001</c:v>
                </c:pt>
                <c:pt idx="188">
                  <c:v>12.8278</c:v>
                </c:pt>
                <c:pt idx="189">
                  <c:v>13.088100000000001</c:v>
                </c:pt>
                <c:pt idx="190">
                  <c:v>13.2498</c:v>
                </c:pt>
                <c:pt idx="191">
                  <c:v>12.9323</c:v>
                </c:pt>
                <c:pt idx="192">
                  <c:v>13.099600000000001</c:v>
                </c:pt>
                <c:pt idx="193">
                  <c:v>12.9025</c:v>
                </c:pt>
                <c:pt idx="194">
                  <c:v>13.601000000000001</c:v>
                </c:pt>
                <c:pt idx="195">
                  <c:v>13.6379</c:v>
                </c:pt>
                <c:pt idx="196">
                  <c:v>13.7379</c:v>
                </c:pt>
                <c:pt idx="197">
                  <c:v>12.776899999999999</c:v>
                </c:pt>
                <c:pt idx="198">
                  <c:v>12.842700000000001</c:v>
                </c:pt>
                <c:pt idx="199">
                  <c:v>12.3797</c:v>
                </c:pt>
                <c:pt idx="200">
                  <c:v>12.0541</c:v>
                </c:pt>
                <c:pt idx="201">
                  <c:v>12.384</c:v>
                </c:pt>
                <c:pt idx="202">
                  <c:v>12.0215</c:v>
                </c:pt>
                <c:pt idx="203">
                  <c:v>11.973100000000001</c:v>
                </c:pt>
                <c:pt idx="204">
                  <c:v>11.7807</c:v>
                </c:pt>
                <c:pt idx="205">
                  <c:v>12.2439</c:v>
                </c:pt>
                <c:pt idx="206">
                  <c:v>12.516500000000001</c:v>
                </c:pt>
                <c:pt idx="207">
                  <c:v>13.0084</c:v>
                </c:pt>
                <c:pt idx="208">
                  <c:v>13.170500000000001</c:v>
                </c:pt>
                <c:pt idx="209">
                  <c:v>13.2911</c:v>
                </c:pt>
                <c:pt idx="210">
                  <c:v>13.386200000000001</c:v>
                </c:pt>
                <c:pt idx="211">
                  <c:v>13.675599999999999</c:v>
                </c:pt>
                <c:pt idx="212">
                  <c:v>13.8551</c:v>
                </c:pt>
                <c:pt idx="213">
                  <c:v>13.5253</c:v>
                </c:pt>
                <c:pt idx="214">
                  <c:v>13.9153</c:v>
                </c:pt>
                <c:pt idx="215">
                  <c:v>13.5365</c:v>
                </c:pt>
                <c:pt idx="216">
                  <c:v>13.3081</c:v>
                </c:pt>
                <c:pt idx="217">
                  <c:v>13.5497</c:v>
                </c:pt>
                <c:pt idx="218">
                  <c:v>13.312099999999999</c:v>
                </c:pt>
                <c:pt idx="219">
                  <c:v>14.0212</c:v>
                </c:pt>
                <c:pt idx="220">
                  <c:v>14.097099999999999</c:v>
                </c:pt>
                <c:pt idx="221">
                  <c:v>14.603400000000001</c:v>
                </c:pt>
                <c:pt idx="222">
                  <c:v>14.686</c:v>
                </c:pt>
                <c:pt idx="223">
                  <c:v>13.8306</c:v>
                </c:pt>
                <c:pt idx="224">
                  <c:v>13.200900000000001</c:v>
                </c:pt>
                <c:pt idx="225">
                  <c:v>13.441599999999999</c:v>
                </c:pt>
                <c:pt idx="226">
                  <c:v>13.739100000000001</c:v>
                </c:pt>
                <c:pt idx="227">
                  <c:v>13.282400000000001</c:v>
                </c:pt>
                <c:pt idx="228">
                  <c:v>13.0123</c:v>
                </c:pt>
                <c:pt idx="229">
                  <c:v>12.4024</c:v>
                </c:pt>
                <c:pt idx="230">
                  <c:v>12.133699999999999</c:v>
                </c:pt>
                <c:pt idx="231">
                  <c:v>12.5724</c:v>
                </c:pt>
                <c:pt idx="232">
                  <c:v>12.771000000000001</c:v>
                </c:pt>
                <c:pt idx="233">
                  <c:v>13.0115</c:v>
                </c:pt>
                <c:pt idx="234">
                  <c:v>13.0448</c:v>
                </c:pt>
                <c:pt idx="235">
                  <c:v>13.080299999999999</c:v>
                </c:pt>
                <c:pt idx="236">
                  <c:v>12.8886</c:v>
                </c:pt>
                <c:pt idx="237">
                  <c:v>12.950200000000001</c:v>
                </c:pt>
                <c:pt idx="238">
                  <c:v>13.1844</c:v>
                </c:pt>
                <c:pt idx="239">
                  <c:v>12.775399999999999</c:v>
                </c:pt>
                <c:pt idx="240">
                  <c:v>12.5189</c:v>
                </c:pt>
                <c:pt idx="241">
                  <c:v>12.064399999999999</c:v>
                </c:pt>
                <c:pt idx="242">
                  <c:v>11.8611</c:v>
                </c:pt>
                <c:pt idx="243">
                  <c:v>11.7439</c:v>
                </c:pt>
                <c:pt idx="244">
                  <c:v>11.9117</c:v>
                </c:pt>
                <c:pt idx="245">
                  <c:v>11.888500000000001</c:v>
                </c:pt>
                <c:pt idx="246">
                  <c:v>11.5868</c:v>
                </c:pt>
                <c:pt idx="247">
                  <c:v>11.6729</c:v>
                </c:pt>
                <c:pt idx="248">
                  <c:v>11.8969</c:v>
                </c:pt>
                <c:pt idx="249">
                  <c:v>11.979100000000001</c:v>
                </c:pt>
                <c:pt idx="250">
                  <c:v>12.4232</c:v>
                </c:pt>
                <c:pt idx="251">
                  <c:v>11.4152</c:v>
                </c:pt>
                <c:pt idx="252">
                  <c:v>11.5891</c:v>
                </c:pt>
                <c:pt idx="253">
                  <c:v>11.220599999999999</c:v>
                </c:pt>
                <c:pt idx="254">
                  <c:v>11.1844</c:v>
                </c:pt>
                <c:pt idx="255">
                  <c:v>11.07</c:v>
                </c:pt>
                <c:pt idx="256">
                  <c:v>10.9803</c:v>
                </c:pt>
                <c:pt idx="257">
                  <c:v>11.308199999999999</c:v>
                </c:pt>
                <c:pt idx="258">
                  <c:v>11.141</c:v>
                </c:pt>
                <c:pt idx="259">
                  <c:v>11.737</c:v>
                </c:pt>
                <c:pt idx="260">
                  <c:v>11.596399999999999</c:v>
                </c:pt>
                <c:pt idx="261">
                  <c:v>11.835699999999999</c:v>
                </c:pt>
                <c:pt idx="262">
                  <c:v>12.1409</c:v>
                </c:pt>
                <c:pt idx="263">
                  <c:v>12.345800000000001</c:v>
                </c:pt>
                <c:pt idx="264">
                  <c:v>12.5733</c:v>
                </c:pt>
                <c:pt idx="265">
                  <c:v>12.9848</c:v>
                </c:pt>
                <c:pt idx="266">
                  <c:v>13.096500000000001</c:v>
                </c:pt>
                <c:pt idx="267">
                  <c:v>13.339399999999999</c:v>
                </c:pt>
                <c:pt idx="268">
                  <c:v>13.681800000000001</c:v>
                </c:pt>
                <c:pt idx="269">
                  <c:v>13.5769</c:v>
                </c:pt>
                <c:pt idx="270">
                  <c:v>13.3368</c:v>
                </c:pt>
                <c:pt idx="271">
                  <c:v>13.686</c:v>
                </c:pt>
                <c:pt idx="272">
                  <c:v>13.8756</c:v>
                </c:pt>
                <c:pt idx="273">
                  <c:v>13.7789</c:v>
                </c:pt>
                <c:pt idx="274">
                  <c:v>13.450200000000001</c:v>
                </c:pt>
                <c:pt idx="275">
                  <c:v>13.058400000000001</c:v>
                </c:pt>
                <c:pt idx="276">
                  <c:v>12.722300000000001</c:v>
                </c:pt>
                <c:pt idx="277">
                  <c:v>12.7997</c:v>
                </c:pt>
                <c:pt idx="278">
                  <c:v>12.8421</c:v>
                </c:pt>
                <c:pt idx="279">
                  <c:v>12.4039</c:v>
                </c:pt>
                <c:pt idx="280">
                  <c:v>12.329000000000001</c:v>
                </c:pt>
                <c:pt idx="281">
                  <c:v>12.1378</c:v>
                </c:pt>
                <c:pt idx="282">
                  <c:v>12.545400000000001</c:v>
                </c:pt>
                <c:pt idx="283">
                  <c:v>12.721</c:v>
                </c:pt>
                <c:pt idx="284">
                  <c:v>13.084300000000001</c:v>
                </c:pt>
                <c:pt idx="285">
                  <c:v>12.9415</c:v>
                </c:pt>
                <c:pt idx="286">
                  <c:v>13.144399999999999</c:v>
                </c:pt>
                <c:pt idx="287">
                  <c:v>13.7255</c:v>
                </c:pt>
                <c:pt idx="288">
                  <c:v>13.4278</c:v>
                </c:pt>
                <c:pt idx="289">
                  <c:v>12.7354</c:v>
                </c:pt>
                <c:pt idx="290">
                  <c:v>13.172599999999999</c:v>
                </c:pt>
                <c:pt idx="291">
                  <c:v>13.379799999999999</c:v>
                </c:pt>
                <c:pt idx="292">
                  <c:v>13.0031</c:v>
                </c:pt>
                <c:pt idx="293">
                  <c:v>13.051299999999999</c:v>
                </c:pt>
                <c:pt idx="294">
                  <c:v>12.7684</c:v>
                </c:pt>
                <c:pt idx="295">
                  <c:v>12.640499999999999</c:v>
                </c:pt>
                <c:pt idx="296">
                  <c:v>12.6668</c:v>
                </c:pt>
                <c:pt idx="297">
                  <c:v>12.8536</c:v>
                </c:pt>
                <c:pt idx="298">
                  <c:v>12.478300000000001</c:v>
                </c:pt>
                <c:pt idx="299">
                  <c:v>12.6403</c:v>
                </c:pt>
                <c:pt idx="300">
                  <c:v>12.5984</c:v>
                </c:pt>
                <c:pt idx="301">
                  <c:v>12.0503</c:v>
                </c:pt>
                <c:pt idx="302">
                  <c:v>12.1828</c:v>
                </c:pt>
                <c:pt idx="303">
                  <c:v>11.780099999999999</c:v>
                </c:pt>
                <c:pt idx="304">
                  <c:v>11.1913</c:v>
                </c:pt>
                <c:pt idx="305">
                  <c:v>10.8032</c:v>
                </c:pt>
                <c:pt idx="306">
                  <c:v>10.215999999999999</c:v>
                </c:pt>
                <c:pt idx="307">
                  <c:v>9.9341000000000008</c:v>
                </c:pt>
                <c:pt idx="308">
                  <c:v>9.8819999999999997</c:v>
                </c:pt>
                <c:pt idx="309">
                  <c:v>10.1134</c:v>
                </c:pt>
                <c:pt idx="310">
                  <c:v>10.3781</c:v>
                </c:pt>
                <c:pt idx="311">
                  <c:v>10.486000000000001</c:v>
                </c:pt>
                <c:pt idx="312">
                  <c:v>10.694800000000001</c:v>
                </c:pt>
                <c:pt idx="313">
                  <c:v>10.9047</c:v>
                </c:pt>
                <c:pt idx="314">
                  <c:v>11.0528</c:v>
                </c:pt>
                <c:pt idx="315">
                  <c:v>10.2521</c:v>
                </c:pt>
                <c:pt idx="316">
                  <c:v>10.210599999999999</c:v>
                </c:pt>
                <c:pt idx="317">
                  <c:v>10.3514</c:v>
                </c:pt>
                <c:pt idx="318">
                  <c:v>10.2867</c:v>
                </c:pt>
                <c:pt idx="319">
                  <c:v>10.221399999999999</c:v>
                </c:pt>
                <c:pt idx="320">
                  <c:v>9.9219000000000008</c:v>
                </c:pt>
                <c:pt idx="321">
                  <c:v>10.3024</c:v>
                </c:pt>
                <c:pt idx="322">
                  <c:v>10.2468</c:v>
                </c:pt>
                <c:pt idx="323">
                  <c:v>10.6755</c:v>
                </c:pt>
                <c:pt idx="324">
                  <c:v>10.5787</c:v>
                </c:pt>
                <c:pt idx="325">
                  <c:v>10.745200000000001</c:v>
                </c:pt>
                <c:pt idx="326">
                  <c:v>10.862</c:v>
                </c:pt>
                <c:pt idx="327">
                  <c:v>11.037699999999999</c:v>
                </c:pt>
                <c:pt idx="328">
                  <c:v>10.8254</c:v>
                </c:pt>
                <c:pt idx="329">
                  <c:v>11.152200000000001</c:v>
                </c:pt>
                <c:pt idx="330">
                  <c:v>10.716200000000001</c:v>
                </c:pt>
                <c:pt idx="331">
                  <c:v>11.087300000000001</c:v>
                </c:pt>
                <c:pt idx="332">
                  <c:v>10.889799999999999</c:v>
                </c:pt>
                <c:pt idx="333">
                  <c:v>10.8832</c:v>
                </c:pt>
                <c:pt idx="334">
                  <c:v>10.673400000000001</c:v>
                </c:pt>
                <c:pt idx="335">
                  <c:v>10.9574</c:v>
                </c:pt>
                <c:pt idx="336">
                  <c:v>11.1211</c:v>
                </c:pt>
                <c:pt idx="337">
                  <c:v>11.466699999999999</c:v>
                </c:pt>
                <c:pt idx="338">
                  <c:v>11.883100000000001</c:v>
                </c:pt>
                <c:pt idx="339">
                  <c:v>12.04</c:v>
                </c:pt>
                <c:pt idx="340">
                  <c:v>12.053000000000001</c:v>
                </c:pt>
                <c:pt idx="341">
                  <c:v>11.7028</c:v>
                </c:pt>
                <c:pt idx="342">
                  <c:v>11.825100000000001</c:v>
                </c:pt>
                <c:pt idx="343">
                  <c:v>11.7445</c:v>
                </c:pt>
                <c:pt idx="344">
                  <c:v>11.3339</c:v>
                </c:pt>
                <c:pt idx="345">
                  <c:v>11.463800000000001</c:v>
                </c:pt>
                <c:pt idx="346">
                  <c:v>11.810499999999999</c:v>
                </c:pt>
                <c:pt idx="347">
                  <c:v>11.1271</c:v>
                </c:pt>
                <c:pt idx="348">
                  <c:v>11.1562</c:v>
                </c:pt>
                <c:pt idx="349">
                  <c:v>11.425599999999999</c:v>
                </c:pt>
                <c:pt idx="350">
                  <c:v>10.7605</c:v>
                </c:pt>
                <c:pt idx="351">
                  <c:v>10.7767</c:v>
                </c:pt>
                <c:pt idx="352">
                  <c:v>11.162100000000001</c:v>
                </c:pt>
                <c:pt idx="353">
                  <c:v>11.2044</c:v>
                </c:pt>
                <c:pt idx="354">
                  <c:v>10.9277</c:v>
                </c:pt>
                <c:pt idx="355">
                  <c:v>10.401999999999999</c:v>
                </c:pt>
                <c:pt idx="356">
                  <c:v>10.731</c:v>
                </c:pt>
                <c:pt idx="357">
                  <c:v>11.262700000000001</c:v>
                </c:pt>
              </c:numCache>
            </c:numRef>
          </c:val>
          <c:smooth val="0"/>
          <c:extLst>
            <c:ext xmlns:c16="http://schemas.microsoft.com/office/drawing/2014/chart" uri="{C3380CC4-5D6E-409C-BE32-E72D297353CC}">
              <c16:uniqueId val="{00000000-20EC-4570-8702-58504C95E73D}"/>
            </c:ext>
          </c:extLst>
        </c:ser>
        <c:ser>
          <c:idx val="1"/>
          <c:order val="1"/>
          <c:tx>
            <c:strRef>
              <c:f>Planilha1!$C$1</c:f>
              <c:strCache>
                <c:ptCount val="1"/>
                <c:pt idx="0">
                  <c:v>Média</c:v>
                </c:pt>
              </c:strCache>
            </c:strRef>
          </c:tx>
          <c:spPr>
            <a:ln w="28575" cap="rnd">
              <a:solidFill>
                <a:schemeClr val="accent2"/>
              </a:solidFill>
              <a:round/>
            </a:ln>
            <a:effectLst/>
          </c:spPr>
          <c:marker>
            <c:symbol val="none"/>
          </c:marker>
          <c:cat>
            <c:strRef>
              <c:f>Planilha1!$A$2:$A$359</c:f>
              <c:strCache>
                <c:ptCount val="358"/>
                <c:pt idx="0">
                  <c:v>07/27/2012</c:v>
                </c:pt>
                <c:pt idx="1">
                  <c:v>08/03/2012</c:v>
                </c:pt>
                <c:pt idx="2">
                  <c:v>08/10/2012</c:v>
                </c:pt>
                <c:pt idx="3">
                  <c:v>08/17/2012</c:v>
                </c:pt>
                <c:pt idx="4">
                  <c:v>08/24/2012</c:v>
                </c:pt>
                <c:pt idx="5">
                  <c:v>08/31/2012</c:v>
                </c:pt>
                <c:pt idx="6">
                  <c:v>09/07/2012</c:v>
                </c:pt>
                <c:pt idx="7">
                  <c:v>09/14/2012</c:v>
                </c:pt>
                <c:pt idx="8">
                  <c:v>09/21/2012</c:v>
                </c:pt>
                <c:pt idx="9">
                  <c:v>09/28/2012</c:v>
                </c:pt>
                <c:pt idx="10">
                  <c:v>10/05/2012</c:v>
                </c:pt>
                <c:pt idx="11">
                  <c:v>10/12/2012</c:v>
                </c:pt>
                <c:pt idx="12">
                  <c:v>10/19/2012</c:v>
                </c:pt>
                <c:pt idx="13">
                  <c:v>10/26/2012</c:v>
                </c:pt>
                <c:pt idx="14">
                  <c:v>11/02/2012</c:v>
                </c:pt>
                <c:pt idx="15">
                  <c:v>11/09/2012</c:v>
                </c:pt>
                <c:pt idx="16">
                  <c:v>11/16/2012</c:v>
                </c:pt>
                <c:pt idx="17">
                  <c:v>11/23/2012</c:v>
                </c:pt>
                <c:pt idx="18">
                  <c:v>11/30/2012</c:v>
                </c:pt>
                <c:pt idx="19">
                  <c:v>12/07/2012</c:v>
                </c:pt>
                <c:pt idx="20">
                  <c:v>12/14/2012</c:v>
                </c:pt>
                <c:pt idx="21">
                  <c:v>12/21/2012</c:v>
                </c:pt>
                <c:pt idx="22">
                  <c:v>12/28/2012</c:v>
                </c:pt>
                <c:pt idx="23">
                  <c:v>01/04/2013</c:v>
                </c:pt>
                <c:pt idx="24">
                  <c:v>01/11/2013</c:v>
                </c:pt>
                <c:pt idx="25">
                  <c:v>01/18/2013</c:v>
                </c:pt>
                <c:pt idx="26">
                  <c:v>01/25/2013</c:v>
                </c:pt>
                <c:pt idx="27">
                  <c:v>02/01/2013</c:v>
                </c:pt>
                <c:pt idx="28">
                  <c:v>02/08/2013</c:v>
                </c:pt>
                <c:pt idx="29">
                  <c:v>02/15/2013</c:v>
                </c:pt>
                <c:pt idx="30">
                  <c:v>02/22/2013</c:v>
                </c:pt>
                <c:pt idx="31">
                  <c:v>03/01/2013</c:v>
                </c:pt>
                <c:pt idx="32">
                  <c:v>03/08/2013</c:v>
                </c:pt>
                <c:pt idx="33">
                  <c:v>03/15/2013</c:v>
                </c:pt>
                <c:pt idx="34">
                  <c:v>03/22/2013</c:v>
                </c:pt>
                <c:pt idx="35">
                  <c:v>03/29/2013</c:v>
                </c:pt>
                <c:pt idx="36">
                  <c:v>04/05/2013</c:v>
                </c:pt>
                <c:pt idx="37">
                  <c:v>04/12/2013</c:v>
                </c:pt>
                <c:pt idx="38">
                  <c:v>04/19/2013</c:v>
                </c:pt>
                <c:pt idx="39">
                  <c:v>04/26/2013</c:v>
                </c:pt>
                <c:pt idx="40">
                  <c:v>05/03/2013</c:v>
                </c:pt>
                <c:pt idx="41">
                  <c:v>05/10/2013</c:v>
                </c:pt>
                <c:pt idx="42">
                  <c:v>05/17/2013</c:v>
                </c:pt>
                <c:pt idx="43">
                  <c:v>05/24/2013</c:v>
                </c:pt>
                <c:pt idx="44">
                  <c:v>05/31/2013</c:v>
                </c:pt>
                <c:pt idx="45">
                  <c:v>06/07/2013</c:v>
                </c:pt>
                <c:pt idx="46">
                  <c:v>06/14/2013</c:v>
                </c:pt>
                <c:pt idx="47">
                  <c:v>06/21/2013</c:v>
                </c:pt>
                <c:pt idx="48">
                  <c:v>06/28/2013</c:v>
                </c:pt>
                <c:pt idx="49">
                  <c:v>07/05/2013</c:v>
                </c:pt>
                <c:pt idx="50">
                  <c:v>07/12/2013</c:v>
                </c:pt>
                <c:pt idx="51">
                  <c:v>07/19/2013</c:v>
                </c:pt>
                <c:pt idx="52">
                  <c:v>07/26/2013</c:v>
                </c:pt>
                <c:pt idx="53">
                  <c:v>08/02/2013</c:v>
                </c:pt>
                <c:pt idx="54">
                  <c:v>08/09/2013</c:v>
                </c:pt>
                <c:pt idx="55">
                  <c:v>08/16/2013</c:v>
                </c:pt>
                <c:pt idx="56">
                  <c:v>08/23/2013</c:v>
                </c:pt>
                <c:pt idx="57">
                  <c:v>08/30/2013</c:v>
                </c:pt>
                <c:pt idx="58">
                  <c:v>09/06/2013</c:v>
                </c:pt>
                <c:pt idx="59">
                  <c:v>09/13/2013</c:v>
                </c:pt>
                <c:pt idx="60">
                  <c:v>09/20/2013</c:v>
                </c:pt>
                <c:pt idx="61">
                  <c:v>09/27/2013</c:v>
                </c:pt>
                <c:pt idx="62">
                  <c:v>10/04/2013</c:v>
                </c:pt>
                <c:pt idx="63">
                  <c:v>10/11/2013</c:v>
                </c:pt>
                <c:pt idx="64">
                  <c:v>10/18/2013</c:v>
                </c:pt>
                <c:pt idx="65">
                  <c:v>10/25/2013</c:v>
                </c:pt>
                <c:pt idx="66">
                  <c:v>11/01/2013</c:v>
                </c:pt>
                <c:pt idx="67">
                  <c:v>11/08/2013</c:v>
                </c:pt>
                <c:pt idx="68">
                  <c:v>11/15/2013</c:v>
                </c:pt>
                <c:pt idx="69">
                  <c:v>11/22/2013</c:v>
                </c:pt>
                <c:pt idx="70">
                  <c:v>11/29/2013</c:v>
                </c:pt>
                <c:pt idx="71">
                  <c:v>12/06/2013</c:v>
                </c:pt>
                <c:pt idx="72">
                  <c:v>12/13/2013</c:v>
                </c:pt>
                <c:pt idx="73">
                  <c:v>12/20/2013</c:v>
                </c:pt>
                <c:pt idx="74">
                  <c:v>12/27/2013</c:v>
                </c:pt>
                <c:pt idx="75">
                  <c:v>01/03/2014</c:v>
                </c:pt>
                <c:pt idx="76">
                  <c:v>01/10/2014</c:v>
                </c:pt>
                <c:pt idx="77">
                  <c:v>01/17/2014</c:v>
                </c:pt>
                <c:pt idx="78">
                  <c:v>01/24/2014</c:v>
                </c:pt>
                <c:pt idx="79">
                  <c:v>01/31/2014</c:v>
                </c:pt>
                <c:pt idx="80">
                  <c:v>02/07/2014</c:v>
                </c:pt>
                <c:pt idx="81">
                  <c:v>02/14/2014</c:v>
                </c:pt>
                <c:pt idx="82">
                  <c:v>02/21/2014</c:v>
                </c:pt>
                <c:pt idx="83">
                  <c:v>02/28/2014</c:v>
                </c:pt>
                <c:pt idx="84">
                  <c:v>03/07/2014</c:v>
                </c:pt>
                <c:pt idx="85">
                  <c:v>03/14/2014</c:v>
                </c:pt>
                <c:pt idx="86">
                  <c:v>03/21/2014</c:v>
                </c:pt>
                <c:pt idx="87">
                  <c:v>03/28/2014</c:v>
                </c:pt>
                <c:pt idx="88">
                  <c:v>04/04/2014</c:v>
                </c:pt>
                <c:pt idx="89">
                  <c:v>04/11/2014</c:v>
                </c:pt>
                <c:pt idx="90">
                  <c:v>04/18/2014</c:v>
                </c:pt>
                <c:pt idx="91">
                  <c:v>04/25/2014</c:v>
                </c:pt>
                <c:pt idx="92">
                  <c:v>05/02/2014</c:v>
                </c:pt>
                <c:pt idx="93">
                  <c:v>05/09/2014</c:v>
                </c:pt>
                <c:pt idx="94">
                  <c:v>05/16/2014</c:v>
                </c:pt>
                <c:pt idx="95">
                  <c:v>05/23/2014</c:v>
                </c:pt>
                <c:pt idx="96">
                  <c:v>05/30/2014</c:v>
                </c:pt>
                <c:pt idx="97">
                  <c:v>06/06/2014</c:v>
                </c:pt>
                <c:pt idx="98">
                  <c:v>06/13/2014</c:v>
                </c:pt>
                <c:pt idx="99">
                  <c:v>06/20/2014</c:v>
                </c:pt>
                <c:pt idx="100">
                  <c:v>06/27/2014</c:v>
                </c:pt>
                <c:pt idx="101">
                  <c:v>07/04/2014</c:v>
                </c:pt>
                <c:pt idx="102">
                  <c:v>07/11/2014</c:v>
                </c:pt>
                <c:pt idx="103">
                  <c:v>07/18/2014</c:v>
                </c:pt>
                <c:pt idx="104">
                  <c:v>07/25/2014</c:v>
                </c:pt>
                <c:pt idx="105">
                  <c:v>08/01/2014</c:v>
                </c:pt>
                <c:pt idx="106">
                  <c:v>08/08/2014</c:v>
                </c:pt>
                <c:pt idx="107">
                  <c:v>08/15/2014</c:v>
                </c:pt>
                <c:pt idx="108">
                  <c:v>08/22/2014</c:v>
                </c:pt>
                <c:pt idx="109">
                  <c:v>08/29/2014</c:v>
                </c:pt>
                <c:pt idx="110">
                  <c:v>09/05/2014</c:v>
                </c:pt>
                <c:pt idx="111">
                  <c:v>09/12/2014</c:v>
                </c:pt>
                <c:pt idx="112">
                  <c:v>09/19/2014</c:v>
                </c:pt>
                <c:pt idx="113">
                  <c:v>09/26/2014</c:v>
                </c:pt>
                <c:pt idx="114">
                  <c:v>10/03/2014</c:v>
                </c:pt>
                <c:pt idx="115">
                  <c:v>10/10/2014</c:v>
                </c:pt>
                <c:pt idx="116">
                  <c:v>10/17/2014</c:v>
                </c:pt>
                <c:pt idx="117">
                  <c:v>10/24/2014</c:v>
                </c:pt>
                <c:pt idx="118">
                  <c:v>10/31/2014</c:v>
                </c:pt>
                <c:pt idx="119">
                  <c:v>11/07/2014</c:v>
                </c:pt>
                <c:pt idx="120">
                  <c:v>11/14/2014</c:v>
                </c:pt>
                <c:pt idx="121">
                  <c:v>11/21/2014</c:v>
                </c:pt>
                <c:pt idx="122">
                  <c:v>11/28/2014</c:v>
                </c:pt>
                <c:pt idx="123">
                  <c:v>12/05/2014</c:v>
                </c:pt>
                <c:pt idx="124">
                  <c:v>12/12/2014</c:v>
                </c:pt>
                <c:pt idx="125">
                  <c:v>12/19/2014</c:v>
                </c:pt>
                <c:pt idx="126">
                  <c:v>12/26/2014</c:v>
                </c:pt>
                <c:pt idx="127">
                  <c:v>01/02/2015</c:v>
                </c:pt>
                <c:pt idx="128">
                  <c:v>01/09/2015</c:v>
                </c:pt>
                <c:pt idx="129">
                  <c:v>01/16/2015</c:v>
                </c:pt>
                <c:pt idx="130">
                  <c:v>01/23/2015</c:v>
                </c:pt>
                <c:pt idx="131">
                  <c:v>01/30/2015</c:v>
                </c:pt>
                <c:pt idx="132">
                  <c:v>02/06/2015</c:v>
                </c:pt>
                <c:pt idx="133">
                  <c:v>02/13/2015</c:v>
                </c:pt>
                <c:pt idx="134">
                  <c:v>02/20/2015</c:v>
                </c:pt>
                <c:pt idx="135">
                  <c:v>02/27/2015</c:v>
                </c:pt>
                <c:pt idx="136">
                  <c:v>03/06/2015</c:v>
                </c:pt>
                <c:pt idx="137">
                  <c:v>03/13/2015</c:v>
                </c:pt>
                <c:pt idx="138">
                  <c:v>03/20/2015</c:v>
                </c:pt>
                <c:pt idx="139">
                  <c:v>03/27/2015</c:v>
                </c:pt>
                <c:pt idx="140">
                  <c:v>04/03/2015</c:v>
                </c:pt>
                <c:pt idx="141">
                  <c:v>04/10/2015</c:v>
                </c:pt>
                <c:pt idx="142">
                  <c:v>04/17/2015</c:v>
                </c:pt>
                <c:pt idx="143">
                  <c:v>04/24/2015</c:v>
                </c:pt>
                <c:pt idx="144">
                  <c:v>05/01/2015</c:v>
                </c:pt>
                <c:pt idx="145">
                  <c:v>05/08/2015</c:v>
                </c:pt>
                <c:pt idx="146">
                  <c:v>05/15/2015</c:v>
                </c:pt>
                <c:pt idx="147">
                  <c:v>05/22/2015</c:v>
                </c:pt>
                <c:pt idx="148">
                  <c:v>05/29/2015</c:v>
                </c:pt>
                <c:pt idx="149">
                  <c:v>06/05/2015</c:v>
                </c:pt>
                <c:pt idx="150">
                  <c:v>06/12/2015</c:v>
                </c:pt>
                <c:pt idx="151">
                  <c:v>06/19/2015</c:v>
                </c:pt>
                <c:pt idx="152">
                  <c:v>06/26/2015</c:v>
                </c:pt>
                <c:pt idx="153">
                  <c:v>07/03/2015</c:v>
                </c:pt>
                <c:pt idx="154">
                  <c:v>07/10/2015</c:v>
                </c:pt>
                <c:pt idx="155">
                  <c:v>07/17/2015</c:v>
                </c:pt>
                <c:pt idx="156">
                  <c:v>07/24/2015</c:v>
                </c:pt>
                <c:pt idx="157">
                  <c:v>07/31/2015</c:v>
                </c:pt>
                <c:pt idx="158">
                  <c:v>08/07/2015</c:v>
                </c:pt>
                <c:pt idx="159">
                  <c:v>08/14/2015</c:v>
                </c:pt>
                <c:pt idx="160">
                  <c:v>08/21/2015</c:v>
                </c:pt>
                <c:pt idx="161">
                  <c:v>08/28/2015</c:v>
                </c:pt>
                <c:pt idx="162">
                  <c:v>09/04/2015</c:v>
                </c:pt>
                <c:pt idx="163">
                  <c:v>09/11/2015</c:v>
                </c:pt>
                <c:pt idx="164">
                  <c:v>09/18/2015</c:v>
                </c:pt>
                <c:pt idx="165">
                  <c:v>09/25/2015</c:v>
                </c:pt>
                <c:pt idx="166">
                  <c:v>10/02/2015</c:v>
                </c:pt>
                <c:pt idx="167">
                  <c:v>10/09/2015</c:v>
                </c:pt>
                <c:pt idx="168">
                  <c:v>10/16/2015</c:v>
                </c:pt>
                <c:pt idx="169">
                  <c:v>10/23/2015</c:v>
                </c:pt>
                <c:pt idx="170">
                  <c:v>10/30/2015</c:v>
                </c:pt>
                <c:pt idx="171">
                  <c:v>11/06/2015</c:v>
                </c:pt>
                <c:pt idx="172">
                  <c:v>11/13/2015</c:v>
                </c:pt>
                <c:pt idx="173">
                  <c:v>11/20/2015</c:v>
                </c:pt>
                <c:pt idx="174">
                  <c:v>11/27/2015</c:v>
                </c:pt>
                <c:pt idx="175">
                  <c:v>12/04/2015</c:v>
                </c:pt>
                <c:pt idx="176">
                  <c:v>12/11/2015</c:v>
                </c:pt>
                <c:pt idx="177">
                  <c:v>12/18/2015</c:v>
                </c:pt>
                <c:pt idx="178">
                  <c:v>12/25/2015</c:v>
                </c:pt>
                <c:pt idx="179">
                  <c:v>01/01/2016</c:v>
                </c:pt>
                <c:pt idx="180">
                  <c:v>01/08/2016</c:v>
                </c:pt>
                <c:pt idx="181">
                  <c:v>01/15/2016</c:v>
                </c:pt>
                <c:pt idx="182">
                  <c:v>01/22/2016</c:v>
                </c:pt>
                <c:pt idx="183">
                  <c:v>01/29/2016</c:v>
                </c:pt>
                <c:pt idx="184">
                  <c:v>02/05/2016</c:v>
                </c:pt>
                <c:pt idx="185">
                  <c:v>02/12/2016</c:v>
                </c:pt>
                <c:pt idx="186">
                  <c:v>02/19/2016</c:v>
                </c:pt>
                <c:pt idx="187">
                  <c:v>02/26/2016</c:v>
                </c:pt>
                <c:pt idx="188">
                  <c:v>03/04/2016</c:v>
                </c:pt>
                <c:pt idx="189">
                  <c:v>03/11/2016</c:v>
                </c:pt>
                <c:pt idx="190">
                  <c:v>03/18/2016</c:v>
                </c:pt>
                <c:pt idx="191">
                  <c:v>03/25/2016</c:v>
                </c:pt>
                <c:pt idx="192">
                  <c:v>04/01/2016</c:v>
                </c:pt>
                <c:pt idx="193">
                  <c:v>04/08/2016</c:v>
                </c:pt>
                <c:pt idx="194">
                  <c:v>04/15/2016</c:v>
                </c:pt>
                <c:pt idx="195">
                  <c:v>04/22/2016</c:v>
                </c:pt>
                <c:pt idx="196">
                  <c:v>04/29/2016</c:v>
                </c:pt>
                <c:pt idx="197">
                  <c:v>05/06/2016</c:v>
                </c:pt>
                <c:pt idx="198">
                  <c:v>05/13/2016</c:v>
                </c:pt>
                <c:pt idx="199">
                  <c:v>05/20/2016</c:v>
                </c:pt>
                <c:pt idx="200">
                  <c:v>05/27/2016</c:v>
                </c:pt>
                <c:pt idx="201">
                  <c:v>06/03/2016</c:v>
                </c:pt>
                <c:pt idx="202">
                  <c:v>06/10/2016</c:v>
                </c:pt>
                <c:pt idx="203">
                  <c:v>06/17/2016</c:v>
                </c:pt>
                <c:pt idx="204">
                  <c:v>06/24/2016</c:v>
                </c:pt>
                <c:pt idx="205">
                  <c:v>07/01/2016</c:v>
                </c:pt>
                <c:pt idx="206">
                  <c:v>07/08/2016</c:v>
                </c:pt>
                <c:pt idx="207">
                  <c:v>07/15/2016</c:v>
                </c:pt>
                <c:pt idx="208">
                  <c:v>07/22/2016</c:v>
                </c:pt>
                <c:pt idx="209">
                  <c:v>07/29/2016</c:v>
                </c:pt>
                <c:pt idx="210">
                  <c:v>08/05/2016</c:v>
                </c:pt>
                <c:pt idx="211">
                  <c:v>08/12/2016</c:v>
                </c:pt>
                <c:pt idx="212">
                  <c:v>08/19/2016</c:v>
                </c:pt>
                <c:pt idx="213">
                  <c:v>08/26/2016</c:v>
                </c:pt>
                <c:pt idx="214">
                  <c:v>09/02/2016</c:v>
                </c:pt>
                <c:pt idx="215">
                  <c:v>09/09/2016</c:v>
                </c:pt>
                <c:pt idx="216">
                  <c:v>09/16/2016</c:v>
                </c:pt>
                <c:pt idx="217">
                  <c:v>09/23/2016</c:v>
                </c:pt>
                <c:pt idx="218">
                  <c:v>09/30/2016</c:v>
                </c:pt>
                <c:pt idx="219">
                  <c:v>10/07/2016</c:v>
                </c:pt>
                <c:pt idx="220">
                  <c:v>10/14/2016</c:v>
                </c:pt>
                <c:pt idx="221">
                  <c:v>10/21/2016</c:v>
                </c:pt>
                <c:pt idx="222">
                  <c:v>10/28/2016</c:v>
                </c:pt>
                <c:pt idx="223">
                  <c:v>11/04/2016</c:v>
                </c:pt>
                <c:pt idx="224">
                  <c:v>11/11/2016</c:v>
                </c:pt>
                <c:pt idx="225">
                  <c:v>11/18/2016</c:v>
                </c:pt>
                <c:pt idx="226">
                  <c:v>11/25/2016</c:v>
                </c:pt>
                <c:pt idx="227">
                  <c:v>12/02/2016</c:v>
                </c:pt>
                <c:pt idx="228">
                  <c:v>12/09/2016</c:v>
                </c:pt>
                <c:pt idx="229">
                  <c:v>12/16/2016</c:v>
                </c:pt>
                <c:pt idx="230">
                  <c:v>12/23/2016</c:v>
                </c:pt>
                <c:pt idx="231">
                  <c:v>12/30/2016</c:v>
                </c:pt>
                <c:pt idx="232">
                  <c:v>01/06/2017</c:v>
                </c:pt>
                <c:pt idx="233">
                  <c:v>01/13/2017</c:v>
                </c:pt>
                <c:pt idx="234">
                  <c:v>01/20/2017</c:v>
                </c:pt>
                <c:pt idx="235">
                  <c:v>01/27/2017</c:v>
                </c:pt>
                <c:pt idx="236">
                  <c:v>02/03/2017</c:v>
                </c:pt>
                <c:pt idx="237">
                  <c:v>02/10/2017</c:v>
                </c:pt>
                <c:pt idx="238">
                  <c:v>02/17/2017</c:v>
                </c:pt>
                <c:pt idx="239">
                  <c:v>02/24/2017</c:v>
                </c:pt>
                <c:pt idx="240">
                  <c:v>03/03/2017</c:v>
                </c:pt>
                <c:pt idx="241">
                  <c:v>03/10/2017</c:v>
                </c:pt>
                <c:pt idx="242">
                  <c:v>03/17/2017</c:v>
                </c:pt>
                <c:pt idx="243">
                  <c:v>03/24/2017</c:v>
                </c:pt>
                <c:pt idx="244">
                  <c:v>03/31/2017</c:v>
                </c:pt>
                <c:pt idx="245">
                  <c:v>04/07/2017</c:v>
                </c:pt>
                <c:pt idx="246">
                  <c:v>04/14/2017</c:v>
                </c:pt>
                <c:pt idx="247">
                  <c:v>04/21/2017</c:v>
                </c:pt>
                <c:pt idx="248">
                  <c:v>04/28/2017</c:v>
                </c:pt>
                <c:pt idx="249">
                  <c:v>05/05/2017</c:v>
                </c:pt>
                <c:pt idx="250">
                  <c:v>05/12/2017</c:v>
                </c:pt>
                <c:pt idx="251">
                  <c:v>05/19/2017</c:v>
                </c:pt>
                <c:pt idx="252">
                  <c:v>05/26/2017</c:v>
                </c:pt>
                <c:pt idx="253">
                  <c:v>06/02/2017</c:v>
                </c:pt>
                <c:pt idx="254">
                  <c:v>06/09/2017</c:v>
                </c:pt>
                <c:pt idx="255">
                  <c:v>06/16/2017</c:v>
                </c:pt>
                <c:pt idx="256">
                  <c:v>06/23/2017</c:v>
                </c:pt>
                <c:pt idx="257">
                  <c:v>06/30/2017</c:v>
                </c:pt>
                <c:pt idx="258">
                  <c:v>07/07/2017</c:v>
                </c:pt>
                <c:pt idx="259">
                  <c:v>07/14/2017</c:v>
                </c:pt>
                <c:pt idx="260">
                  <c:v>07/21/2017</c:v>
                </c:pt>
                <c:pt idx="261">
                  <c:v>07/28/2017</c:v>
                </c:pt>
                <c:pt idx="262">
                  <c:v>08/04/2017</c:v>
                </c:pt>
                <c:pt idx="263">
                  <c:v>08/11/2017</c:v>
                </c:pt>
                <c:pt idx="264">
                  <c:v>08/18/2017</c:v>
                </c:pt>
                <c:pt idx="265">
                  <c:v>08/25/2017</c:v>
                </c:pt>
                <c:pt idx="266">
                  <c:v>09/01/2017</c:v>
                </c:pt>
                <c:pt idx="267">
                  <c:v>09/08/2017</c:v>
                </c:pt>
                <c:pt idx="268">
                  <c:v>09/15/2017</c:v>
                </c:pt>
                <c:pt idx="269">
                  <c:v>09/22/2017</c:v>
                </c:pt>
                <c:pt idx="270">
                  <c:v>09/29/2017</c:v>
                </c:pt>
                <c:pt idx="271">
                  <c:v>10/06/2017</c:v>
                </c:pt>
                <c:pt idx="272">
                  <c:v>10/13/2017</c:v>
                </c:pt>
                <c:pt idx="273">
                  <c:v>10/20/2017</c:v>
                </c:pt>
                <c:pt idx="274">
                  <c:v>10/27/2017</c:v>
                </c:pt>
                <c:pt idx="275">
                  <c:v>11/03/2017</c:v>
                </c:pt>
                <c:pt idx="276">
                  <c:v>11/10/2017</c:v>
                </c:pt>
                <c:pt idx="277">
                  <c:v>11/17/2017</c:v>
                </c:pt>
                <c:pt idx="278">
                  <c:v>11/24/2017</c:v>
                </c:pt>
                <c:pt idx="279">
                  <c:v>12/01/2017</c:v>
                </c:pt>
                <c:pt idx="280">
                  <c:v>12/08/2017</c:v>
                </c:pt>
                <c:pt idx="281">
                  <c:v>12/15/2017</c:v>
                </c:pt>
                <c:pt idx="282">
                  <c:v>12/22/2017</c:v>
                </c:pt>
                <c:pt idx="283">
                  <c:v>12/29/2017</c:v>
                </c:pt>
                <c:pt idx="284">
                  <c:v>01/05/2018</c:v>
                </c:pt>
                <c:pt idx="285">
                  <c:v>01/12/2018</c:v>
                </c:pt>
                <c:pt idx="286">
                  <c:v>01/19/2018</c:v>
                </c:pt>
                <c:pt idx="287">
                  <c:v>01/26/2018</c:v>
                </c:pt>
                <c:pt idx="288">
                  <c:v>02/02/2018</c:v>
                </c:pt>
                <c:pt idx="289">
                  <c:v>02/09/2018</c:v>
                </c:pt>
                <c:pt idx="290">
                  <c:v>02/16/2018</c:v>
                </c:pt>
                <c:pt idx="291">
                  <c:v>02/23/2018</c:v>
                </c:pt>
                <c:pt idx="292">
                  <c:v>03/02/2018</c:v>
                </c:pt>
                <c:pt idx="293">
                  <c:v>03/09/2018</c:v>
                </c:pt>
                <c:pt idx="294">
                  <c:v>03/16/2018</c:v>
                </c:pt>
                <c:pt idx="295">
                  <c:v>03/23/2018</c:v>
                </c:pt>
                <c:pt idx="296">
                  <c:v>03/30/2018</c:v>
                </c:pt>
                <c:pt idx="297">
                  <c:v>04/06/2018</c:v>
                </c:pt>
                <c:pt idx="298">
                  <c:v>04/13/2018</c:v>
                </c:pt>
                <c:pt idx="299">
                  <c:v>04/20/2018</c:v>
                </c:pt>
                <c:pt idx="300">
                  <c:v>04/27/2018</c:v>
                </c:pt>
                <c:pt idx="301">
                  <c:v>05/04/2018</c:v>
                </c:pt>
                <c:pt idx="302">
                  <c:v>05/11/2018</c:v>
                </c:pt>
                <c:pt idx="303">
                  <c:v>05/18/2018</c:v>
                </c:pt>
                <c:pt idx="304">
                  <c:v>05/25/2018</c:v>
                </c:pt>
                <c:pt idx="305">
                  <c:v>06/01/2018</c:v>
                </c:pt>
                <c:pt idx="306">
                  <c:v>06/08/2018</c:v>
                </c:pt>
                <c:pt idx="307">
                  <c:v>06/15/2018</c:v>
                </c:pt>
                <c:pt idx="308">
                  <c:v>06/22/2018</c:v>
                </c:pt>
                <c:pt idx="309">
                  <c:v>06/29/2018</c:v>
                </c:pt>
                <c:pt idx="310">
                  <c:v>07/06/2018</c:v>
                </c:pt>
                <c:pt idx="311">
                  <c:v>07/13/2018</c:v>
                </c:pt>
                <c:pt idx="312">
                  <c:v>07/20/2018</c:v>
                </c:pt>
                <c:pt idx="313">
                  <c:v>07/27/2018</c:v>
                </c:pt>
                <c:pt idx="314">
                  <c:v>08/03/2018</c:v>
                </c:pt>
                <c:pt idx="315">
                  <c:v>08/10/2018</c:v>
                </c:pt>
                <c:pt idx="316">
                  <c:v>08/17/2018</c:v>
                </c:pt>
                <c:pt idx="317">
                  <c:v>08/24/2018</c:v>
                </c:pt>
                <c:pt idx="318">
                  <c:v>08/31/2018</c:v>
                </c:pt>
                <c:pt idx="319">
                  <c:v>09/07/2018</c:v>
                </c:pt>
                <c:pt idx="320">
                  <c:v>09/14/2018</c:v>
                </c:pt>
                <c:pt idx="321">
                  <c:v>09/21/2018</c:v>
                </c:pt>
                <c:pt idx="322">
                  <c:v>09/28/2018</c:v>
                </c:pt>
                <c:pt idx="323">
                  <c:v>10/05/2018</c:v>
                </c:pt>
                <c:pt idx="324">
                  <c:v>10/12/2018</c:v>
                </c:pt>
                <c:pt idx="325">
                  <c:v>10/19/2018</c:v>
                </c:pt>
                <c:pt idx="326">
                  <c:v>10/26/2018</c:v>
                </c:pt>
                <c:pt idx="327">
                  <c:v>11/02/2018</c:v>
                </c:pt>
                <c:pt idx="328">
                  <c:v>11/09/2018</c:v>
                </c:pt>
                <c:pt idx="329">
                  <c:v>11/16/2018</c:v>
                </c:pt>
                <c:pt idx="330">
                  <c:v>11/23/2018</c:v>
                </c:pt>
                <c:pt idx="331">
                  <c:v>11/30/2018</c:v>
                </c:pt>
                <c:pt idx="332">
                  <c:v>12/07/2018</c:v>
                </c:pt>
                <c:pt idx="333">
                  <c:v>12/14/2018</c:v>
                </c:pt>
                <c:pt idx="334">
                  <c:v>12/21/2018</c:v>
                </c:pt>
                <c:pt idx="335">
                  <c:v>12/28/2018</c:v>
                </c:pt>
                <c:pt idx="336">
                  <c:v>01/04/2019</c:v>
                </c:pt>
                <c:pt idx="337">
                  <c:v>01/11/2019</c:v>
                </c:pt>
                <c:pt idx="338">
                  <c:v>01/18/2019</c:v>
                </c:pt>
                <c:pt idx="339">
                  <c:v>01/25/2019</c:v>
                </c:pt>
                <c:pt idx="340">
                  <c:v>02/01/2019</c:v>
                </c:pt>
                <c:pt idx="341">
                  <c:v>02/08/2019</c:v>
                </c:pt>
                <c:pt idx="342">
                  <c:v>02/15/2019</c:v>
                </c:pt>
                <c:pt idx="343">
                  <c:v>02/22/2019</c:v>
                </c:pt>
                <c:pt idx="344">
                  <c:v>03/01/2019</c:v>
                </c:pt>
                <c:pt idx="345">
                  <c:v>03/08/2019</c:v>
                </c:pt>
                <c:pt idx="346">
                  <c:v>03/15/2019</c:v>
                </c:pt>
                <c:pt idx="347">
                  <c:v>03/22/2019</c:v>
                </c:pt>
                <c:pt idx="348">
                  <c:v>03/29/2019</c:v>
                </c:pt>
                <c:pt idx="349">
                  <c:v>04/05/2019</c:v>
                </c:pt>
                <c:pt idx="350">
                  <c:v>04/12/2019</c:v>
                </c:pt>
                <c:pt idx="351">
                  <c:v>04/19/2019</c:v>
                </c:pt>
                <c:pt idx="352">
                  <c:v>04/26/2019</c:v>
                </c:pt>
                <c:pt idx="353">
                  <c:v>05/03/2019</c:v>
                </c:pt>
                <c:pt idx="354">
                  <c:v>05/10/2019</c:v>
                </c:pt>
                <c:pt idx="355">
                  <c:v>05/17/2019</c:v>
                </c:pt>
                <c:pt idx="356">
                  <c:v>05/24/2019</c:v>
                </c:pt>
                <c:pt idx="357">
                  <c:v>05/31/2019</c:v>
                </c:pt>
              </c:strCache>
            </c:strRef>
          </c:cat>
          <c:val>
            <c:numRef>
              <c:f>Planilha1!$C$2:$C$359</c:f>
              <c:numCache>
                <c:formatCode>#,##0.0</c:formatCode>
                <c:ptCount val="358"/>
                <c:pt idx="0">
                  <c:v>11.703867318435758</c:v>
                </c:pt>
                <c:pt idx="1">
                  <c:v>11.703867318435758</c:v>
                </c:pt>
                <c:pt idx="2">
                  <c:v>11.703867318435758</c:v>
                </c:pt>
                <c:pt idx="3">
                  <c:v>11.703867318435758</c:v>
                </c:pt>
                <c:pt idx="4">
                  <c:v>11.703867318435758</c:v>
                </c:pt>
                <c:pt idx="5">
                  <c:v>11.703867318435758</c:v>
                </c:pt>
                <c:pt idx="6">
                  <c:v>11.703867318435758</c:v>
                </c:pt>
                <c:pt idx="7">
                  <c:v>11.703867318435758</c:v>
                </c:pt>
                <c:pt idx="8">
                  <c:v>11.703867318435758</c:v>
                </c:pt>
                <c:pt idx="9">
                  <c:v>11.703867318435758</c:v>
                </c:pt>
                <c:pt idx="10">
                  <c:v>11.703867318435758</c:v>
                </c:pt>
                <c:pt idx="11">
                  <c:v>11.703867318435758</c:v>
                </c:pt>
                <c:pt idx="12">
                  <c:v>11.703867318435758</c:v>
                </c:pt>
                <c:pt idx="13">
                  <c:v>11.703867318435758</c:v>
                </c:pt>
                <c:pt idx="14">
                  <c:v>11.703867318435758</c:v>
                </c:pt>
                <c:pt idx="15">
                  <c:v>11.703867318435758</c:v>
                </c:pt>
                <c:pt idx="16">
                  <c:v>11.703867318435758</c:v>
                </c:pt>
                <c:pt idx="17">
                  <c:v>11.703867318435758</c:v>
                </c:pt>
                <c:pt idx="18">
                  <c:v>11.703867318435758</c:v>
                </c:pt>
                <c:pt idx="19">
                  <c:v>11.703867318435758</c:v>
                </c:pt>
                <c:pt idx="20">
                  <c:v>11.703867318435758</c:v>
                </c:pt>
                <c:pt idx="21">
                  <c:v>11.703867318435758</c:v>
                </c:pt>
                <c:pt idx="22">
                  <c:v>11.703867318435758</c:v>
                </c:pt>
                <c:pt idx="23">
                  <c:v>11.703867318435758</c:v>
                </c:pt>
                <c:pt idx="24">
                  <c:v>11.703867318435758</c:v>
                </c:pt>
                <c:pt idx="25">
                  <c:v>11.703867318435758</c:v>
                </c:pt>
                <c:pt idx="26">
                  <c:v>11.703867318435758</c:v>
                </c:pt>
                <c:pt idx="27">
                  <c:v>11.703867318435758</c:v>
                </c:pt>
                <c:pt idx="28">
                  <c:v>11.703867318435758</c:v>
                </c:pt>
                <c:pt idx="29">
                  <c:v>11.703867318435758</c:v>
                </c:pt>
                <c:pt idx="30">
                  <c:v>11.703867318435758</c:v>
                </c:pt>
                <c:pt idx="31">
                  <c:v>11.703867318435758</c:v>
                </c:pt>
                <c:pt idx="32">
                  <c:v>11.703867318435758</c:v>
                </c:pt>
                <c:pt idx="33">
                  <c:v>11.703867318435758</c:v>
                </c:pt>
                <c:pt idx="34">
                  <c:v>11.703867318435758</c:v>
                </c:pt>
                <c:pt idx="35">
                  <c:v>11.703867318435758</c:v>
                </c:pt>
                <c:pt idx="36">
                  <c:v>11.703867318435758</c:v>
                </c:pt>
                <c:pt idx="37">
                  <c:v>11.703867318435758</c:v>
                </c:pt>
                <c:pt idx="38">
                  <c:v>11.703867318435758</c:v>
                </c:pt>
                <c:pt idx="39">
                  <c:v>11.703867318435758</c:v>
                </c:pt>
                <c:pt idx="40">
                  <c:v>11.703867318435758</c:v>
                </c:pt>
                <c:pt idx="41">
                  <c:v>11.703867318435758</c:v>
                </c:pt>
                <c:pt idx="42">
                  <c:v>11.703867318435758</c:v>
                </c:pt>
                <c:pt idx="43">
                  <c:v>11.703867318435758</c:v>
                </c:pt>
                <c:pt idx="44">
                  <c:v>11.703867318435758</c:v>
                </c:pt>
                <c:pt idx="45">
                  <c:v>11.703867318435758</c:v>
                </c:pt>
                <c:pt idx="46">
                  <c:v>11.703867318435758</c:v>
                </c:pt>
                <c:pt idx="47">
                  <c:v>11.703867318435758</c:v>
                </c:pt>
                <c:pt idx="48">
                  <c:v>11.703867318435758</c:v>
                </c:pt>
                <c:pt idx="49">
                  <c:v>11.703867318435758</c:v>
                </c:pt>
                <c:pt idx="50">
                  <c:v>11.703867318435758</c:v>
                </c:pt>
                <c:pt idx="51">
                  <c:v>11.703867318435758</c:v>
                </c:pt>
                <c:pt idx="52">
                  <c:v>11.703867318435758</c:v>
                </c:pt>
                <c:pt idx="53">
                  <c:v>11.703867318435758</c:v>
                </c:pt>
                <c:pt idx="54">
                  <c:v>11.703867318435758</c:v>
                </c:pt>
                <c:pt idx="55">
                  <c:v>11.703867318435758</c:v>
                </c:pt>
                <c:pt idx="56">
                  <c:v>11.703867318435758</c:v>
                </c:pt>
                <c:pt idx="57">
                  <c:v>11.703867318435758</c:v>
                </c:pt>
                <c:pt idx="58">
                  <c:v>11.703867318435758</c:v>
                </c:pt>
                <c:pt idx="59">
                  <c:v>11.703867318435758</c:v>
                </c:pt>
                <c:pt idx="60">
                  <c:v>11.703867318435758</c:v>
                </c:pt>
                <c:pt idx="61">
                  <c:v>11.703867318435758</c:v>
                </c:pt>
                <c:pt idx="62">
                  <c:v>11.703867318435758</c:v>
                </c:pt>
                <c:pt idx="63">
                  <c:v>11.703867318435758</c:v>
                </c:pt>
                <c:pt idx="64">
                  <c:v>11.703867318435758</c:v>
                </c:pt>
                <c:pt idx="65">
                  <c:v>11.703867318435758</c:v>
                </c:pt>
                <c:pt idx="66">
                  <c:v>11.703867318435758</c:v>
                </c:pt>
                <c:pt idx="67">
                  <c:v>11.703867318435758</c:v>
                </c:pt>
                <c:pt idx="68">
                  <c:v>11.703867318435758</c:v>
                </c:pt>
                <c:pt idx="69">
                  <c:v>11.703867318435758</c:v>
                </c:pt>
                <c:pt idx="70">
                  <c:v>11.703867318435758</c:v>
                </c:pt>
                <c:pt idx="71">
                  <c:v>11.703867318435758</c:v>
                </c:pt>
                <c:pt idx="72">
                  <c:v>11.703867318435758</c:v>
                </c:pt>
                <c:pt idx="73">
                  <c:v>11.703867318435758</c:v>
                </c:pt>
                <c:pt idx="74">
                  <c:v>11.703867318435758</c:v>
                </c:pt>
                <c:pt idx="75">
                  <c:v>11.703867318435758</c:v>
                </c:pt>
                <c:pt idx="76">
                  <c:v>11.703867318435758</c:v>
                </c:pt>
                <c:pt idx="77">
                  <c:v>11.703867318435758</c:v>
                </c:pt>
                <c:pt idx="78">
                  <c:v>11.703867318435758</c:v>
                </c:pt>
                <c:pt idx="79">
                  <c:v>11.703867318435758</c:v>
                </c:pt>
                <c:pt idx="80">
                  <c:v>11.703867318435758</c:v>
                </c:pt>
                <c:pt idx="81">
                  <c:v>11.703867318435758</c:v>
                </c:pt>
                <c:pt idx="82">
                  <c:v>11.703867318435758</c:v>
                </c:pt>
                <c:pt idx="83">
                  <c:v>11.703867318435758</c:v>
                </c:pt>
                <c:pt idx="84">
                  <c:v>11.703867318435758</c:v>
                </c:pt>
                <c:pt idx="85">
                  <c:v>11.703867318435758</c:v>
                </c:pt>
                <c:pt idx="86">
                  <c:v>11.703867318435758</c:v>
                </c:pt>
                <c:pt idx="87">
                  <c:v>11.703867318435758</c:v>
                </c:pt>
                <c:pt idx="88">
                  <c:v>11.703867318435758</c:v>
                </c:pt>
                <c:pt idx="89">
                  <c:v>11.703867318435758</c:v>
                </c:pt>
                <c:pt idx="90">
                  <c:v>11.703867318435758</c:v>
                </c:pt>
                <c:pt idx="91">
                  <c:v>11.703867318435758</c:v>
                </c:pt>
                <c:pt idx="92">
                  <c:v>11.703867318435758</c:v>
                </c:pt>
                <c:pt idx="93">
                  <c:v>11.703867318435758</c:v>
                </c:pt>
                <c:pt idx="94">
                  <c:v>11.703867318435758</c:v>
                </c:pt>
                <c:pt idx="95">
                  <c:v>11.703867318435758</c:v>
                </c:pt>
                <c:pt idx="96">
                  <c:v>11.703867318435758</c:v>
                </c:pt>
                <c:pt idx="97">
                  <c:v>11.703867318435758</c:v>
                </c:pt>
                <c:pt idx="98">
                  <c:v>11.703867318435758</c:v>
                </c:pt>
                <c:pt idx="99">
                  <c:v>11.703867318435758</c:v>
                </c:pt>
                <c:pt idx="100">
                  <c:v>11.703867318435758</c:v>
                </c:pt>
                <c:pt idx="101">
                  <c:v>11.703867318435758</c:v>
                </c:pt>
                <c:pt idx="102">
                  <c:v>11.703867318435758</c:v>
                </c:pt>
                <c:pt idx="103">
                  <c:v>11.703867318435758</c:v>
                </c:pt>
                <c:pt idx="104">
                  <c:v>11.703867318435758</c:v>
                </c:pt>
                <c:pt idx="105">
                  <c:v>11.703867318435758</c:v>
                </c:pt>
                <c:pt idx="106">
                  <c:v>11.703867318435758</c:v>
                </c:pt>
                <c:pt idx="107">
                  <c:v>11.703867318435758</c:v>
                </c:pt>
                <c:pt idx="108">
                  <c:v>11.703867318435758</c:v>
                </c:pt>
                <c:pt idx="109">
                  <c:v>11.703867318435758</c:v>
                </c:pt>
                <c:pt idx="110">
                  <c:v>11.703867318435758</c:v>
                </c:pt>
                <c:pt idx="111">
                  <c:v>11.703867318435758</c:v>
                </c:pt>
                <c:pt idx="112">
                  <c:v>11.703867318435758</c:v>
                </c:pt>
                <c:pt idx="113">
                  <c:v>11.703867318435758</c:v>
                </c:pt>
                <c:pt idx="114">
                  <c:v>11.703867318435758</c:v>
                </c:pt>
                <c:pt idx="115">
                  <c:v>11.703867318435758</c:v>
                </c:pt>
                <c:pt idx="116">
                  <c:v>11.703867318435758</c:v>
                </c:pt>
                <c:pt idx="117">
                  <c:v>11.703867318435758</c:v>
                </c:pt>
                <c:pt idx="118">
                  <c:v>11.703867318435758</c:v>
                </c:pt>
                <c:pt idx="119">
                  <c:v>11.703867318435758</c:v>
                </c:pt>
                <c:pt idx="120">
                  <c:v>11.703867318435758</c:v>
                </c:pt>
                <c:pt idx="121">
                  <c:v>11.703867318435758</c:v>
                </c:pt>
                <c:pt idx="122">
                  <c:v>11.703867318435758</c:v>
                </c:pt>
                <c:pt idx="123">
                  <c:v>11.703867318435758</c:v>
                </c:pt>
                <c:pt idx="124">
                  <c:v>11.703867318435758</c:v>
                </c:pt>
                <c:pt idx="125">
                  <c:v>11.703867318435758</c:v>
                </c:pt>
                <c:pt idx="126">
                  <c:v>11.703867318435758</c:v>
                </c:pt>
                <c:pt idx="127">
                  <c:v>11.703867318435758</c:v>
                </c:pt>
                <c:pt idx="128">
                  <c:v>11.703867318435758</c:v>
                </c:pt>
                <c:pt idx="129">
                  <c:v>11.703867318435758</c:v>
                </c:pt>
                <c:pt idx="130">
                  <c:v>11.703867318435758</c:v>
                </c:pt>
                <c:pt idx="131">
                  <c:v>11.703867318435758</c:v>
                </c:pt>
                <c:pt idx="132">
                  <c:v>11.703867318435758</c:v>
                </c:pt>
                <c:pt idx="133">
                  <c:v>11.703867318435758</c:v>
                </c:pt>
                <c:pt idx="134">
                  <c:v>11.703867318435758</c:v>
                </c:pt>
                <c:pt idx="135">
                  <c:v>11.703867318435758</c:v>
                </c:pt>
                <c:pt idx="136">
                  <c:v>11.703867318435758</c:v>
                </c:pt>
                <c:pt idx="137">
                  <c:v>11.703867318435758</c:v>
                </c:pt>
                <c:pt idx="138">
                  <c:v>11.703867318435758</c:v>
                </c:pt>
                <c:pt idx="139">
                  <c:v>11.703867318435758</c:v>
                </c:pt>
                <c:pt idx="140">
                  <c:v>11.703867318435758</c:v>
                </c:pt>
                <c:pt idx="141">
                  <c:v>11.703867318435758</c:v>
                </c:pt>
                <c:pt idx="142">
                  <c:v>11.703867318435758</c:v>
                </c:pt>
                <c:pt idx="143">
                  <c:v>11.703867318435758</c:v>
                </c:pt>
                <c:pt idx="144">
                  <c:v>11.703867318435758</c:v>
                </c:pt>
                <c:pt idx="145">
                  <c:v>11.703867318435758</c:v>
                </c:pt>
                <c:pt idx="146">
                  <c:v>11.703867318435758</c:v>
                </c:pt>
                <c:pt idx="147">
                  <c:v>11.703867318435758</c:v>
                </c:pt>
                <c:pt idx="148">
                  <c:v>11.703867318435758</c:v>
                </c:pt>
                <c:pt idx="149">
                  <c:v>11.703867318435758</c:v>
                </c:pt>
                <c:pt idx="150">
                  <c:v>11.703867318435758</c:v>
                </c:pt>
                <c:pt idx="151">
                  <c:v>11.703867318435758</c:v>
                </c:pt>
                <c:pt idx="152">
                  <c:v>11.703867318435758</c:v>
                </c:pt>
                <c:pt idx="153">
                  <c:v>11.703867318435758</c:v>
                </c:pt>
                <c:pt idx="154">
                  <c:v>11.703867318435758</c:v>
                </c:pt>
                <c:pt idx="155">
                  <c:v>11.703867318435758</c:v>
                </c:pt>
                <c:pt idx="156">
                  <c:v>11.703867318435758</c:v>
                </c:pt>
                <c:pt idx="157">
                  <c:v>11.703867318435758</c:v>
                </c:pt>
                <c:pt idx="158">
                  <c:v>11.703867318435758</c:v>
                </c:pt>
                <c:pt idx="159">
                  <c:v>11.703867318435758</c:v>
                </c:pt>
                <c:pt idx="160">
                  <c:v>11.703867318435758</c:v>
                </c:pt>
                <c:pt idx="161">
                  <c:v>11.703867318435758</c:v>
                </c:pt>
                <c:pt idx="162">
                  <c:v>11.703867318435758</c:v>
                </c:pt>
                <c:pt idx="163">
                  <c:v>11.703867318435758</c:v>
                </c:pt>
                <c:pt idx="164">
                  <c:v>11.703867318435758</c:v>
                </c:pt>
                <c:pt idx="165">
                  <c:v>11.703867318435758</c:v>
                </c:pt>
                <c:pt idx="166">
                  <c:v>11.703867318435758</c:v>
                </c:pt>
                <c:pt idx="167">
                  <c:v>11.703867318435758</c:v>
                </c:pt>
                <c:pt idx="168">
                  <c:v>11.703867318435758</c:v>
                </c:pt>
                <c:pt idx="169">
                  <c:v>11.703867318435758</c:v>
                </c:pt>
                <c:pt idx="170">
                  <c:v>11.703867318435758</c:v>
                </c:pt>
                <c:pt idx="171">
                  <c:v>11.703867318435758</c:v>
                </c:pt>
                <c:pt idx="172">
                  <c:v>11.703867318435758</c:v>
                </c:pt>
                <c:pt idx="173">
                  <c:v>11.703867318435758</c:v>
                </c:pt>
                <c:pt idx="174">
                  <c:v>11.703867318435758</c:v>
                </c:pt>
                <c:pt idx="175">
                  <c:v>11.703867318435758</c:v>
                </c:pt>
                <c:pt idx="176">
                  <c:v>11.703867318435758</c:v>
                </c:pt>
                <c:pt idx="177">
                  <c:v>11.703867318435758</c:v>
                </c:pt>
                <c:pt idx="178">
                  <c:v>11.703867318435758</c:v>
                </c:pt>
                <c:pt idx="179">
                  <c:v>11.703867318435758</c:v>
                </c:pt>
                <c:pt idx="180">
                  <c:v>11.703867318435758</c:v>
                </c:pt>
                <c:pt idx="181">
                  <c:v>11.703867318435758</c:v>
                </c:pt>
                <c:pt idx="182">
                  <c:v>11.703867318435758</c:v>
                </c:pt>
                <c:pt idx="183">
                  <c:v>11.703867318435758</c:v>
                </c:pt>
                <c:pt idx="184">
                  <c:v>11.703867318435758</c:v>
                </c:pt>
                <c:pt idx="185">
                  <c:v>11.703867318435758</c:v>
                </c:pt>
                <c:pt idx="186">
                  <c:v>11.703867318435758</c:v>
                </c:pt>
                <c:pt idx="187">
                  <c:v>11.703867318435758</c:v>
                </c:pt>
                <c:pt idx="188">
                  <c:v>11.703867318435758</c:v>
                </c:pt>
                <c:pt idx="189">
                  <c:v>11.703867318435758</c:v>
                </c:pt>
                <c:pt idx="190">
                  <c:v>11.703867318435758</c:v>
                </c:pt>
                <c:pt idx="191">
                  <c:v>11.703867318435758</c:v>
                </c:pt>
                <c:pt idx="192">
                  <c:v>11.703867318435758</c:v>
                </c:pt>
                <c:pt idx="193">
                  <c:v>11.703867318435758</c:v>
                </c:pt>
                <c:pt idx="194">
                  <c:v>11.703867318435758</c:v>
                </c:pt>
                <c:pt idx="195">
                  <c:v>11.703867318435758</c:v>
                </c:pt>
                <c:pt idx="196">
                  <c:v>11.703867318435758</c:v>
                </c:pt>
                <c:pt idx="197">
                  <c:v>11.703867318435758</c:v>
                </c:pt>
                <c:pt idx="198">
                  <c:v>11.703867318435758</c:v>
                </c:pt>
                <c:pt idx="199">
                  <c:v>11.703867318435758</c:v>
                </c:pt>
                <c:pt idx="200">
                  <c:v>11.703867318435758</c:v>
                </c:pt>
                <c:pt idx="201">
                  <c:v>11.703867318435758</c:v>
                </c:pt>
                <c:pt idx="202">
                  <c:v>11.703867318435758</c:v>
                </c:pt>
                <c:pt idx="203">
                  <c:v>11.703867318435758</c:v>
                </c:pt>
                <c:pt idx="204">
                  <c:v>11.703867318435758</c:v>
                </c:pt>
                <c:pt idx="205">
                  <c:v>11.703867318435758</c:v>
                </c:pt>
                <c:pt idx="206">
                  <c:v>11.703867318435758</c:v>
                </c:pt>
                <c:pt idx="207">
                  <c:v>11.703867318435758</c:v>
                </c:pt>
                <c:pt idx="208">
                  <c:v>11.703867318435758</c:v>
                </c:pt>
                <c:pt idx="209">
                  <c:v>11.703867318435758</c:v>
                </c:pt>
                <c:pt idx="210">
                  <c:v>11.703867318435758</c:v>
                </c:pt>
                <c:pt idx="211">
                  <c:v>11.703867318435758</c:v>
                </c:pt>
                <c:pt idx="212">
                  <c:v>11.703867318435758</c:v>
                </c:pt>
                <c:pt idx="213">
                  <c:v>11.703867318435758</c:v>
                </c:pt>
                <c:pt idx="214">
                  <c:v>11.703867318435758</c:v>
                </c:pt>
                <c:pt idx="215">
                  <c:v>11.703867318435758</c:v>
                </c:pt>
                <c:pt idx="216">
                  <c:v>11.703867318435758</c:v>
                </c:pt>
                <c:pt idx="217">
                  <c:v>11.703867318435758</c:v>
                </c:pt>
                <c:pt idx="218">
                  <c:v>11.703867318435758</c:v>
                </c:pt>
                <c:pt idx="219">
                  <c:v>11.703867318435758</c:v>
                </c:pt>
                <c:pt idx="220">
                  <c:v>11.703867318435758</c:v>
                </c:pt>
                <c:pt idx="221">
                  <c:v>11.703867318435758</c:v>
                </c:pt>
                <c:pt idx="222">
                  <c:v>11.703867318435758</c:v>
                </c:pt>
                <c:pt idx="223">
                  <c:v>11.703867318435758</c:v>
                </c:pt>
                <c:pt idx="224">
                  <c:v>11.703867318435758</c:v>
                </c:pt>
                <c:pt idx="225">
                  <c:v>11.703867318435758</c:v>
                </c:pt>
                <c:pt idx="226">
                  <c:v>11.703867318435758</c:v>
                </c:pt>
                <c:pt idx="227">
                  <c:v>11.703867318435758</c:v>
                </c:pt>
                <c:pt idx="228">
                  <c:v>11.703867318435758</c:v>
                </c:pt>
                <c:pt idx="229">
                  <c:v>11.703867318435758</c:v>
                </c:pt>
                <c:pt idx="230">
                  <c:v>11.703867318435758</c:v>
                </c:pt>
                <c:pt idx="231">
                  <c:v>11.703867318435758</c:v>
                </c:pt>
                <c:pt idx="232">
                  <c:v>11.703867318435758</c:v>
                </c:pt>
                <c:pt idx="233">
                  <c:v>11.703867318435758</c:v>
                </c:pt>
                <c:pt idx="234">
                  <c:v>11.703867318435758</c:v>
                </c:pt>
                <c:pt idx="235">
                  <c:v>11.703867318435758</c:v>
                </c:pt>
                <c:pt idx="236">
                  <c:v>11.703867318435758</c:v>
                </c:pt>
                <c:pt idx="237">
                  <c:v>11.703867318435758</c:v>
                </c:pt>
                <c:pt idx="238">
                  <c:v>11.703867318435758</c:v>
                </c:pt>
                <c:pt idx="239">
                  <c:v>11.703867318435758</c:v>
                </c:pt>
                <c:pt idx="240">
                  <c:v>11.703867318435758</c:v>
                </c:pt>
                <c:pt idx="241">
                  <c:v>11.703867318435758</c:v>
                </c:pt>
                <c:pt idx="242">
                  <c:v>11.703867318435758</c:v>
                </c:pt>
                <c:pt idx="243">
                  <c:v>11.703867318435758</c:v>
                </c:pt>
                <c:pt idx="244">
                  <c:v>11.703867318435758</c:v>
                </c:pt>
                <c:pt idx="245">
                  <c:v>11.703867318435758</c:v>
                </c:pt>
                <c:pt idx="246">
                  <c:v>11.703867318435758</c:v>
                </c:pt>
                <c:pt idx="247">
                  <c:v>11.703867318435758</c:v>
                </c:pt>
                <c:pt idx="248">
                  <c:v>11.703867318435758</c:v>
                </c:pt>
                <c:pt idx="249">
                  <c:v>11.703867318435758</c:v>
                </c:pt>
                <c:pt idx="250">
                  <c:v>11.703867318435758</c:v>
                </c:pt>
                <c:pt idx="251">
                  <c:v>11.703867318435758</c:v>
                </c:pt>
                <c:pt idx="252">
                  <c:v>11.703867318435758</c:v>
                </c:pt>
                <c:pt idx="253">
                  <c:v>11.703867318435758</c:v>
                </c:pt>
                <c:pt idx="254">
                  <c:v>11.703867318435758</c:v>
                </c:pt>
                <c:pt idx="255">
                  <c:v>11.703867318435758</c:v>
                </c:pt>
                <c:pt idx="256">
                  <c:v>11.703867318435758</c:v>
                </c:pt>
                <c:pt idx="257">
                  <c:v>11.703867318435758</c:v>
                </c:pt>
                <c:pt idx="258">
                  <c:v>11.703867318435758</c:v>
                </c:pt>
                <c:pt idx="259">
                  <c:v>11.703867318435758</c:v>
                </c:pt>
                <c:pt idx="260">
                  <c:v>11.703867318435758</c:v>
                </c:pt>
                <c:pt idx="261">
                  <c:v>11.703867318435758</c:v>
                </c:pt>
                <c:pt idx="262">
                  <c:v>11.703867318435758</c:v>
                </c:pt>
                <c:pt idx="263">
                  <c:v>11.703867318435758</c:v>
                </c:pt>
                <c:pt idx="264">
                  <c:v>11.703867318435758</c:v>
                </c:pt>
                <c:pt idx="265">
                  <c:v>11.703867318435758</c:v>
                </c:pt>
                <c:pt idx="266">
                  <c:v>11.703867318435758</c:v>
                </c:pt>
                <c:pt idx="267">
                  <c:v>11.703867318435758</c:v>
                </c:pt>
                <c:pt idx="268">
                  <c:v>11.703867318435758</c:v>
                </c:pt>
                <c:pt idx="269">
                  <c:v>11.703867318435758</c:v>
                </c:pt>
                <c:pt idx="270">
                  <c:v>11.703867318435758</c:v>
                </c:pt>
                <c:pt idx="271">
                  <c:v>11.703867318435758</c:v>
                </c:pt>
                <c:pt idx="272">
                  <c:v>11.703867318435758</c:v>
                </c:pt>
                <c:pt idx="273">
                  <c:v>11.703867318435758</c:v>
                </c:pt>
                <c:pt idx="274">
                  <c:v>11.703867318435758</c:v>
                </c:pt>
                <c:pt idx="275">
                  <c:v>11.703867318435758</c:v>
                </c:pt>
                <c:pt idx="276">
                  <c:v>11.703867318435758</c:v>
                </c:pt>
                <c:pt idx="277">
                  <c:v>11.703867318435758</c:v>
                </c:pt>
                <c:pt idx="278">
                  <c:v>11.703867318435758</c:v>
                </c:pt>
                <c:pt idx="279">
                  <c:v>11.703867318435758</c:v>
                </c:pt>
                <c:pt idx="280">
                  <c:v>11.703867318435758</c:v>
                </c:pt>
                <c:pt idx="281">
                  <c:v>11.703867318435758</c:v>
                </c:pt>
                <c:pt idx="282">
                  <c:v>11.703867318435758</c:v>
                </c:pt>
                <c:pt idx="283">
                  <c:v>11.703867318435758</c:v>
                </c:pt>
                <c:pt idx="284">
                  <c:v>11.703867318435758</c:v>
                </c:pt>
                <c:pt idx="285">
                  <c:v>11.703867318435758</c:v>
                </c:pt>
                <c:pt idx="286">
                  <c:v>11.703867318435758</c:v>
                </c:pt>
                <c:pt idx="287">
                  <c:v>11.703867318435758</c:v>
                </c:pt>
                <c:pt idx="288">
                  <c:v>11.703867318435758</c:v>
                </c:pt>
                <c:pt idx="289">
                  <c:v>11.703867318435758</c:v>
                </c:pt>
                <c:pt idx="290">
                  <c:v>11.703867318435758</c:v>
                </c:pt>
                <c:pt idx="291">
                  <c:v>11.703867318435758</c:v>
                </c:pt>
                <c:pt idx="292">
                  <c:v>11.703867318435758</c:v>
                </c:pt>
                <c:pt idx="293">
                  <c:v>11.703867318435758</c:v>
                </c:pt>
                <c:pt idx="294">
                  <c:v>11.703867318435758</c:v>
                </c:pt>
                <c:pt idx="295">
                  <c:v>11.703867318435758</c:v>
                </c:pt>
                <c:pt idx="296">
                  <c:v>11.703867318435758</c:v>
                </c:pt>
                <c:pt idx="297">
                  <c:v>11.703867318435758</c:v>
                </c:pt>
                <c:pt idx="298">
                  <c:v>11.703867318435758</c:v>
                </c:pt>
                <c:pt idx="299">
                  <c:v>11.703867318435758</c:v>
                </c:pt>
                <c:pt idx="300">
                  <c:v>11.703867318435758</c:v>
                </c:pt>
                <c:pt idx="301">
                  <c:v>11.703867318435758</c:v>
                </c:pt>
                <c:pt idx="302">
                  <c:v>11.703867318435758</c:v>
                </c:pt>
                <c:pt idx="303">
                  <c:v>11.703867318435758</c:v>
                </c:pt>
                <c:pt idx="304">
                  <c:v>11.703867318435758</c:v>
                </c:pt>
                <c:pt idx="305">
                  <c:v>11.703867318435758</c:v>
                </c:pt>
                <c:pt idx="306">
                  <c:v>11.703867318435758</c:v>
                </c:pt>
                <c:pt idx="307">
                  <c:v>11.703867318435758</c:v>
                </c:pt>
                <c:pt idx="308">
                  <c:v>11.703867318435758</c:v>
                </c:pt>
                <c:pt idx="309">
                  <c:v>11.703867318435758</c:v>
                </c:pt>
                <c:pt idx="310">
                  <c:v>11.703867318435758</c:v>
                </c:pt>
                <c:pt idx="311">
                  <c:v>11.703867318435758</c:v>
                </c:pt>
                <c:pt idx="312">
                  <c:v>11.703867318435758</c:v>
                </c:pt>
                <c:pt idx="313">
                  <c:v>11.703867318435758</c:v>
                </c:pt>
                <c:pt idx="314">
                  <c:v>11.703867318435758</c:v>
                </c:pt>
                <c:pt idx="315">
                  <c:v>11.703867318435758</c:v>
                </c:pt>
                <c:pt idx="316">
                  <c:v>11.703867318435758</c:v>
                </c:pt>
                <c:pt idx="317">
                  <c:v>11.703867318435758</c:v>
                </c:pt>
                <c:pt idx="318">
                  <c:v>11.703867318435758</c:v>
                </c:pt>
                <c:pt idx="319">
                  <c:v>11.703867318435758</c:v>
                </c:pt>
                <c:pt idx="320">
                  <c:v>11.703867318435758</c:v>
                </c:pt>
                <c:pt idx="321">
                  <c:v>11.703867318435758</c:v>
                </c:pt>
                <c:pt idx="322">
                  <c:v>11.703867318435758</c:v>
                </c:pt>
                <c:pt idx="323">
                  <c:v>11.703867318435758</c:v>
                </c:pt>
                <c:pt idx="324">
                  <c:v>11.703867318435758</c:v>
                </c:pt>
                <c:pt idx="325">
                  <c:v>11.703867318435758</c:v>
                </c:pt>
                <c:pt idx="326">
                  <c:v>11.703867318435758</c:v>
                </c:pt>
                <c:pt idx="327">
                  <c:v>11.703867318435758</c:v>
                </c:pt>
                <c:pt idx="328">
                  <c:v>11.703867318435758</c:v>
                </c:pt>
                <c:pt idx="329">
                  <c:v>11.703867318435758</c:v>
                </c:pt>
                <c:pt idx="330">
                  <c:v>11.703867318435758</c:v>
                </c:pt>
                <c:pt idx="331">
                  <c:v>11.703867318435758</c:v>
                </c:pt>
                <c:pt idx="332">
                  <c:v>11.703867318435758</c:v>
                </c:pt>
                <c:pt idx="333">
                  <c:v>11.703867318435758</c:v>
                </c:pt>
                <c:pt idx="334">
                  <c:v>11.703867318435758</c:v>
                </c:pt>
                <c:pt idx="335">
                  <c:v>11.703867318435758</c:v>
                </c:pt>
                <c:pt idx="336">
                  <c:v>11.703867318435758</c:v>
                </c:pt>
                <c:pt idx="337">
                  <c:v>11.703867318435758</c:v>
                </c:pt>
                <c:pt idx="338">
                  <c:v>11.703867318435758</c:v>
                </c:pt>
                <c:pt idx="339">
                  <c:v>11.703867318435758</c:v>
                </c:pt>
                <c:pt idx="340">
                  <c:v>11.703867318435758</c:v>
                </c:pt>
                <c:pt idx="341">
                  <c:v>11.703867318435758</c:v>
                </c:pt>
                <c:pt idx="342">
                  <c:v>11.703867318435758</c:v>
                </c:pt>
                <c:pt idx="343">
                  <c:v>11.703867318435758</c:v>
                </c:pt>
                <c:pt idx="344">
                  <c:v>11.703867318435758</c:v>
                </c:pt>
                <c:pt idx="345">
                  <c:v>11.703867318435758</c:v>
                </c:pt>
                <c:pt idx="346">
                  <c:v>11.703867318435758</c:v>
                </c:pt>
                <c:pt idx="347">
                  <c:v>11.703867318435758</c:v>
                </c:pt>
                <c:pt idx="348">
                  <c:v>11.703867318435758</c:v>
                </c:pt>
                <c:pt idx="349">
                  <c:v>11.703867318435758</c:v>
                </c:pt>
                <c:pt idx="350">
                  <c:v>11.703867318435758</c:v>
                </c:pt>
                <c:pt idx="351">
                  <c:v>11.703867318435758</c:v>
                </c:pt>
                <c:pt idx="352">
                  <c:v>11.703867318435758</c:v>
                </c:pt>
                <c:pt idx="353">
                  <c:v>11.703867318435758</c:v>
                </c:pt>
                <c:pt idx="354">
                  <c:v>11.703867318435758</c:v>
                </c:pt>
                <c:pt idx="355">
                  <c:v>11.703867318435758</c:v>
                </c:pt>
                <c:pt idx="356">
                  <c:v>11.703867318435758</c:v>
                </c:pt>
                <c:pt idx="357">
                  <c:v>11.703867318435758</c:v>
                </c:pt>
              </c:numCache>
            </c:numRef>
          </c:val>
          <c:smooth val="0"/>
          <c:extLst>
            <c:ext xmlns:c16="http://schemas.microsoft.com/office/drawing/2014/chart" uri="{C3380CC4-5D6E-409C-BE32-E72D297353CC}">
              <c16:uniqueId val="{00000001-20EC-4570-8702-58504C95E73D}"/>
            </c:ext>
          </c:extLst>
        </c:ser>
        <c:ser>
          <c:idx val="2"/>
          <c:order val="2"/>
          <c:tx>
            <c:strRef>
              <c:f>Planilha1!$D$1</c:f>
              <c:strCache>
                <c:ptCount val="1"/>
                <c:pt idx="0">
                  <c:v>+1 desvpad</c:v>
                </c:pt>
              </c:strCache>
            </c:strRef>
          </c:tx>
          <c:spPr>
            <a:ln w="28575" cap="rnd">
              <a:solidFill>
                <a:schemeClr val="accent3"/>
              </a:solidFill>
              <a:round/>
            </a:ln>
            <a:effectLst/>
          </c:spPr>
          <c:marker>
            <c:symbol val="none"/>
          </c:marker>
          <c:cat>
            <c:strRef>
              <c:f>Planilha1!$A$2:$A$359</c:f>
              <c:strCache>
                <c:ptCount val="358"/>
                <c:pt idx="0">
                  <c:v>07/27/2012</c:v>
                </c:pt>
                <c:pt idx="1">
                  <c:v>08/03/2012</c:v>
                </c:pt>
                <c:pt idx="2">
                  <c:v>08/10/2012</c:v>
                </c:pt>
                <c:pt idx="3">
                  <c:v>08/17/2012</c:v>
                </c:pt>
                <c:pt idx="4">
                  <c:v>08/24/2012</c:v>
                </c:pt>
                <c:pt idx="5">
                  <c:v>08/31/2012</c:v>
                </c:pt>
                <c:pt idx="6">
                  <c:v>09/07/2012</c:v>
                </c:pt>
                <c:pt idx="7">
                  <c:v>09/14/2012</c:v>
                </c:pt>
                <c:pt idx="8">
                  <c:v>09/21/2012</c:v>
                </c:pt>
                <c:pt idx="9">
                  <c:v>09/28/2012</c:v>
                </c:pt>
                <c:pt idx="10">
                  <c:v>10/05/2012</c:v>
                </c:pt>
                <c:pt idx="11">
                  <c:v>10/12/2012</c:v>
                </c:pt>
                <c:pt idx="12">
                  <c:v>10/19/2012</c:v>
                </c:pt>
                <c:pt idx="13">
                  <c:v>10/26/2012</c:v>
                </c:pt>
                <c:pt idx="14">
                  <c:v>11/02/2012</c:v>
                </c:pt>
                <c:pt idx="15">
                  <c:v>11/09/2012</c:v>
                </c:pt>
                <c:pt idx="16">
                  <c:v>11/16/2012</c:v>
                </c:pt>
                <c:pt idx="17">
                  <c:v>11/23/2012</c:v>
                </c:pt>
                <c:pt idx="18">
                  <c:v>11/30/2012</c:v>
                </c:pt>
                <c:pt idx="19">
                  <c:v>12/07/2012</c:v>
                </c:pt>
                <c:pt idx="20">
                  <c:v>12/14/2012</c:v>
                </c:pt>
                <c:pt idx="21">
                  <c:v>12/21/2012</c:v>
                </c:pt>
                <c:pt idx="22">
                  <c:v>12/28/2012</c:v>
                </c:pt>
                <c:pt idx="23">
                  <c:v>01/04/2013</c:v>
                </c:pt>
                <c:pt idx="24">
                  <c:v>01/11/2013</c:v>
                </c:pt>
                <c:pt idx="25">
                  <c:v>01/18/2013</c:v>
                </c:pt>
                <c:pt idx="26">
                  <c:v>01/25/2013</c:v>
                </c:pt>
                <c:pt idx="27">
                  <c:v>02/01/2013</c:v>
                </c:pt>
                <c:pt idx="28">
                  <c:v>02/08/2013</c:v>
                </c:pt>
                <c:pt idx="29">
                  <c:v>02/15/2013</c:v>
                </c:pt>
                <c:pt idx="30">
                  <c:v>02/22/2013</c:v>
                </c:pt>
                <c:pt idx="31">
                  <c:v>03/01/2013</c:v>
                </c:pt>
                <c:pt idx="32">
                  <c:v>03/08/2013</c:v>
                </c:pt>
                <c:pt idx="33">
                  <c:v>03/15/2013</c:v>
                </c:pt>
                <c:pt idx="34">
                  <c:v>03/22/2013</c:v>
                </c:pt>
                <c:pt idx="35">
                  <c:v>03/29/2013</c:v>
                </c:pt>
                <c:pt idx="36">
                  <c:v>04/05/2013</c:v>
                </c:pt>
                <c:pt idx="37">
                  <c:v>04/12/2013</c:v>
                </c:pt>
                <c:pt idx="38">
                  <c:v>04/19/2013</c:v>
                </c:pt>
                <c:pt idx="39">
                  <c:v>04/26/2013</c:v>
                </c:pt>
                <c:pt idx="40">
                  <c:v>05/03/2013</c:v>
                </c:pt>
                <c:pt idx="41">
                  <c:v>05/10/2013</c:v>
                </c:pt>
                <c:pt idx="42">
                  <c:v>05/17/2013</c:v>
                </c:pt>
                <c:pt idx="43">
                  <c:v>05/24/2013</c:v>
                </c:pt>
                <c:pt idx="44">
                  <c:v>05/31/2013</c:v>
                </c:pt>
                <c:pt idx="45">
                  <c:v>06/07/2013</c:v>
                </c:pt>
                <c:pt idx="46">
                  <c:v>06/14/2013</c:v>
                </c:pt>
                <c:pt idx="47">
                  <c:v>06/21/2013</c:v>
                </c:pt>
                <c:pt idx="48">
                  <c:v>06/28/2013</c:v>
                </c:pt>
                <c:pt idx="49">
                  <c:v>07/05/2013</c:v>
                </c:pt>
                <c:pt idx="50">
                  <c:v>07/12/2013</c:v>
                </c:pt>
                <c:pt idx="51">
                  <c:v>07/19/2013</c:v>
                </c:pt>
                <c:pt idx="52">
                  <c:v>07/26/2013</c:v>
                </c:pt>
                <c:pt idx="53">
                  <c:v>08/02/2013</c:v>
                </c:pt>
                <c:pt idx="54">
                  <c:v>08/09/2013</c:v>
                </c:pt>
                <c:pt idx="55">
                  <c:v>08/16/2013</c:v>
                </c:pt>
                <c:pt idx="56">
                  <c:v>08/23/2013</c:v>
                </c:pt>
                <c:pt idx="57">
                  <c:v>08/30/2013</c:v>
                </c:pt>
                <c:pt idx="58">
                  <c:v>09/06/2013</c:v>
                </c:pt>
                <c:pt idx="59">
                  <c:v>09/13/2013</c:v>
                </c:pt>
                <c:pt idx="60">
                  <c:v>09/20/2013</c:v>
                </c:pt>
                <c:pt idx="61">
                  <c:v>09/27/2013</c:v>
                </c:pt>
                <c:pt idx="62">
                  <c:v>10/04/2013</c:v>
                </c:pt>
                <c:pt idx="63">
                  <c:v>10/11/2013</c:v>
                </c:pt>
                <c:pt idx="64">
                  <c:v>10/18/2013</c:v>
                </c:pt>
                <c:pt idx="65">
                  <c:v>10/25/2013</c:v>
                </c:pt>
                <c:pt idx="66">
                  <c:v>11/01/2013</c:v>
                </c:pt>
                <c:pt idx="67">
                  <c:v>11/08/2013</c:v>
                </c:pt>
                <c:pt idx="68">
                  <c:v>11/15/2013</c:v>
                </c:pt>
                <c:pt idx="69">
                  <c:v>11/22/2013</c:v>
                </c:pt>
                <c:pt idx="70">
                  <c:v>11/29/2013</c:v>
                </c:pt>
                <c:pt idx="71">
                  <c:v>12/06/2013</c:v>
                </c:pt>
                <c:pt idx="72">
                  <c:v>12/13/2013</c:v>
                </c:pt>
                <c:pt idx="73">
                  <c:v>12/20/2013</c:v>
                </c:pt>
                <c:pt idx="74">
                  <c:v>12/27/2013</c:v>
                </c:pt>
                <c:pt idx="75">
                  <c:v>01/03/2014</c:v>
                </c:pt>
                <c:pt idx="76">
                  <c:v>01/10/2014</c:v>
                </c:pt>
                <c:pt idx="77">
                  <c:v>01/17/2014</c:v>
                </c:pt>
                <c:pt idx="78">
                  <c:v>01/24/2014</c:v>
                </c:pt>
                <c:pt idx="79">
                  <c:v>01/31/2014</c:v>
                </c:pt>
                <c:pt idx="80">
                  <c:v>02/07/2014</c:v>
                </c:pt>
                <c:pt idx="81">
                  <c:v>02/14/2014</c:v>
                </c:pt>
                <c:pt idx="82">
                  <c:v>02/21/2014</c:v>
                </c:pt>
                <c:pt idx="83">
                  <c:v>02/28/2014</c:v>
                </c:pt>
                <c:pt idx="84">
                  <c:v>03/07/2014</c:v>
                </c:pt>
                <c:pt idx="85">
                  <c:v>03/14/2014</c:v>
                </c:pt>
                <c:pt idx="86">
                  <c:v>03/21/2014</c:v>
                </c:pt>
                <c:pt idx="87">
                  <c:v>03/28/2014</c:v>
                </c:pt>
                <c:pt idx="88">
                  <c:v>04/04/2014</c:v>
                </c:pt>
                <c:pt idx="89">
                  <c:v>04/11/2014</c:v>
                </c:pt>
                <c:pt idx="90">
                  <c:v>04/18/2014</c:v>
                </c:pt>
                <c:pt idx="91">
                  <c:v>04/25/2014</c:v>
                </c:pt>
                <c:pt idx="92">
                  <c:v>05/02/2014</c:v>
                </c:pt>
                <c:pt idx="93">
                  <c:v>05/09/2014</c:v>
                </c:pt>
                <c:pt idx="94">
                  <c:v>05/16/2014</c:v>
                </c:pt>
                <c:pt idx="95">
                  <c:v>05/23/2014</c:v>
                </c:pt>
                <c:pt idx="96">
                  <c:v>05/30/2014</c:v>
                </c:pt>
                <c:pt idx="97">
                  <c:v>06/06/2014</c:v>
                </c:pt>
                <c:pt idx="98">
                  <c:v>06/13/2014</c:v>
                </c:pt>
                <c:pt idx="99">
                  <c:v>06/20/2014</c:v>
                </c:pt>
                <c:pt idx="100">
                  <c:v>06/27/2014</c:v>
                </c:pt>
                <c:pt idx="101">
                  <c:v>07/04/2014</c:v>
                </c:pt>
                <c:pt idx="102">
                  <c:v>07/11/2014</c:v>
                </c:pt>
                <c:pt idx="103">
                  <c:v>07/18/2014</c:v>
                </c:pt>
                <c:pt idx="104">
                  <c:v>07/25/2014</c:v>
                </c:pt>
                <c:pt idx="105">
                  <c:v>08/01/2014</c:v>
                </c:pt>
                <c:pt idx="106">
                  <c:v>08/08/2014</c:v>
                </c:pt>
                <c:pt idx="107">
                  <c:v>08/15/2014</c:v>
                </c:pt>
                <c:pt idx="108">
                  <c:v>08/22/2014</c:v>
                </c:pt>
                <c:pt idx="109">
                  <c:v>08/29/2014</c:v>
                </c:pt>
                <c:pt idx="110">
                  <c:v>09/05/2014</c:v>
                </c:pt>
                <c:pt idx="111">
                  <c:v>09/12/2014</c:v>
                </c:pt>
                <c:pt idx="112">
                  <c:v>09/19/2014</c:v>
                </c:pt>
                <c:pt idx="113">
                  <c:v>09/26/2014</c:v>
                </c:pt>
                <c:pt idx="114">
                  <c:v>10/03/2014</c:v>
                </c:pt>
                <c:pt idx="115">
                  <c:v>10/10/2014</c:v>
                </c:pt>
                <c:pt idx="116">
                  <c:v>10/17/2014</c:v>
                </c:pt>
                <c:pt idx="117">
                  <c:v>10/24/2014</c:v>
                </c:pt>
                <c:pt idx="118">
                  <c:v>10/31/2014</c:v>
                </c:pt>
                <c:pt idx="119">
                  <c:v>11/07/2014</c:v>
                </c:pt>
                <c:pt idx="120">
                  <c:v>11/14/2014</c:v>
                </c:pt>
                <c:pt idx="121">
                  <c:v>11/21/2014</c:v>
                </c:pt>
                <c:pt idx="122">
                  <c:v>11/28/2014</c:v>
                </c:pt>
                <c:pt idx="123">
                  <c:v>12/05/2014</c:v>
                </c:pt>
                <c:pt idx="124">
                  <c:v>12/12/2014</c:v>
                </c:pt>
                <c:pt idx="125">
                  <c:v>12/19/2014</c:v>
                </c:pt>
                <c:pt idx="126">
                  <c:v>12/26/2014</c:v>
                </c:pt>
                <c:pt idx="127">
                  <c:v>01/02/2015</c:v>
                </c:pt>
                <c:pt idx="128">
                  <c:v>01/09/2015</c:v>
                </c:pt>
                <c:pt idx="129">
                  <c:v>01/16/2015</c:v>
                </c:pt>
                <c:pt idx="130">
                  <c:v>01/23/2015</c:v>
                </c:pt>
                <c:pt idx="131">
                  <c:v>01/30/2015</c:v>
                </c:pt>
                <c:pt idx="132">
                  <c:v>02/06/2015</c:v>
                </c:pt>
                <c:pt idx="133">
                  <c:v>02/13/2015</c:v>
                </c:pt>
                <c:pt idx="134">
                  <c:v>02/20/2015</c:v>
                </c:pt>
                <c:pt idx="135">
                  <c:v>02/27/2015</c:v>
                </c:pt>
                <c:pt idx="136">
                  <c:v>03/06/2015</c:v>
                </c:pt>
                <c:pt idx="137">
                  <c:v>03/13/2015</c:v>
                </c:pt>
                <c:pt idx="138">
                  <c:v>03/20/2015</c:v>
                </c:pt>
                <c:pt idx="139">
                  <c:v>03/27/2015</c:v>
                </c:pt>
                <c:pt idx="140">
                  <c:v>04/03/2015</c:v>
                </c:pt>
                <c:pt idx="141">
                  <c:v>04/10/2015</c:v>
                </c:pt>
                <c:pt idx="142">
                  <c:v>04/17/2015</c:v>
                </c:pt>
                <c:pt idx="143">
                  <c:v>04/24/2015</c:v>
                </c:pt>
                <c:pt idx="144">
                  <c:v>05/01/2015</c:v>
                </c:pt>
                <c:pt idx="145">
                  <c:v>05/08/2015</c:v>
                </c:pt>
                <c:pt idx="146">
                  <c:v>05/15/2015</c:v>
                </c:pt>
                <c:pt idx="147">
                  <c:v>05/22/2015</c:v>
                </c:pt>
                <c:pt idx="148">
                  <c:v>05/29/2015</c:v>
                </c:pt>
                <c:pt idx="149">
                  <c:v>06/05/2015</c:v>
                </c:pt>
                <c:pt idx="150">
                  <c:v>06/12/2015</c:v>
                </c:pt>
                <c:pt idx="151">
                  <c:v>06/19/2015</c:v>
                </c:pt>
                <c:pt idx="152">
                  <c:v>06/26/2015</c:v>
                </c:pt>
                <c:pt idx="153">
                  <c:v>07/03/2015</c:v>
                </c:pt>
                <c:pt idx="154">
                  <c:v>07/10/2015</c:v>
                </c:pt>
                <c:pt idx="155">
                  <c:v>07/17/2015</c:v>
                </c:pt>
                <c:pt idx="156">
                  <c:v>07/24/2015</c:v>
                </c:pt>
                <c:pt idx="157">
                  <c:v>07/31/2015</c:v>
                </c:pt>
                <c:pt idx="158">
                  <c:v>08/07/2015</c:v>
                </c:pt>
                <c:pt idx="159">
                  <c:v>08/14/2015</c:v>
                </c:pt>
                <c:pt idx="160">
                  <c:v>08/21/2015</c:v>
                </c:pt>
                <c:pt idx="161">
                  <c:v>08/28/2015</c:v>
                </c:pt>
                <c:pt idx="162">
                  <c:v>09/04/2015</c:v>
                </c:pt>
                <c:pt idx="163">
                  <c:v>09/11/2015</c:v>
                </c:pt>
                <c:pt idx="164">
                  <c:v>09/18/2015</c:v>
                </c:pt>
                <c:pt idx="165">
                  <c:v>09/25/2015</c:v>
                </c:pt>
                <c:pt idx="166">
                  <c:v>10/02/2015</c:v>
                </c:pt>
                <c:pt idx="167">
                  <c:v>10/09/2015</c:v>
                </c:pt>
                <c:pt idx="168">
                  <c:v>10/16/2015</c:v>
                </c:pt>
                <c:pt idx="169">
                  <c:v>10/23/2015</c:v>
                </c:pt>
                <c:pt idx="170">
                  <c:v>10/30/2015</c:v>
                </c:pt>
                <c:pt idx="171">
                  <c:v>11/06/2015</c:v>
                </c:pt>
                <c:pt idx="172">
                  <c:v>11/13/2015</c:v>
                </c:pt>
                <c:pt idx="173">
                  <c:v>11/20/2015</c:v>
                </c:pt>
                <c:pt idx="174">
                  <c:v>11/27/2015</c:v>
                </c:pt>
                <c:pt idx="175">
                  <c:v>12/04/2015</c:v>
                </c:pt>
                <c:pt idx="176">
                  <c:v>12/11/2015</c:v>
                </c:pt>
                <c:pt idx="177">
                  <c:v>12/18/2015</c:v>
                </c:pt>
                <c:pt idx="178">
                  <c:v>12/25/2015</c:v>
                </c:pt>
                <c:pt idx="179">
                  <c:v>01/01/2016</c:v>
                </c:pt>
                <c:pt idx="180">
                  <c:v>01/08/2016</c:v>
                </c:pt>
                <c:pt idx="181">
                  <c:v>01/15/2016</c:v>
                </c:pt>
                <c:pt idx="182">
                  <c:v>01/22/2016</c:v>
                </c:pt>
                <c:pt idx="183">
                  <c:v>01/29/2016</c:v>
                </c:pt>
                <c:pt idx="184">
                  <c:v>02/05/2016</c:v>
                </c:pt>
                <c:pt idx="185">
                  <c:v>02/12/2016</c:v>
                </c:pt>
                <c:pt idx="186">
                  <c:v>02/19/2016</c:v>
                </c:pt>
                <c:pt idx="187">
                  <c:v>02/26/2016</c:v>
                </c:pt>
                <c:pt idx="188">
                  <c:v>03/04/2016</c:v>
                </c:pt>
                <c:pt idx="189">
                  <c:v>03/11/2016</c:v>
                </c:pt>
                <c:pt idx="190">
                  <c:v>03/18/2016</c:v>
                </c:pt>
                <c:pt idx="191">
                  <c:v>03/25/2016</c:v>
                </c:pt>
                <c:pt idx="192">
                  <c:v>04/01/2016</c:v>
                </c:pt>
                <c:pt idx="193">
                  <c:v>04/08/2016</c:v>
                </c:pt>
                <c:pt idx="194">
                  <c:v>04/15/2016</c:v>
                </c:pt>
                <c:pt idx="195">
                  <c:v>04/22/2016</c:v>
                </c:pt>
                <c:pt idx="196">
                  <c:v>04/29/2016</c:v>
                </c:pt>
                <c:pt idx="197">
                  <c:v>05/06/2016</c:v>
                </c:pt>
                <c:pt idx="198">
                  <c:v>05/13/2016</c:v>
                </c:pt>
                <c:pt idx="199">
                  <c:v>05/20/2016</c:v>
                </c:pt>
                <c:pt idx="200">
                  <c:v>05/27/2016</c:v>
                </c:pt>
                <c:pt idx="201">
                  <c:v>06/03/2016</c:v>
                </c:pt>
                <c:pt idx="202">
                  <c:v>06/10/2016</c:v>
                </c:pt>
                <c:pt idx="203">
                  <c:v>06/17/2016</c:v>
                </c:pt>
                <c:pt idx="204">
                  <c:v>06/24/2016</c:v>
                </c:pt>
                <c:pt idx="205">
                  <c:v>07/01/2016</c:v>
                </c:pt>
                <c:pt idx="206">
                  <c:v>07/08/2016</c:v>
                </c:pt>
                <c:pt idx="207">
                  <c:v>07/15/2016</c:v>
                </c:pt>
                <c:pt idx="208">
                  <c:v>07/22/2016</c:v>
                </c:pt>
                <c:pt idx="209">
                  <c:v>07/29/2016</c:v>
                </c:pt>
                <c:pt idx="210">
                  <c:v>08/05/2016</c:v>
                </c:pt>
                <c:pt idx="211">
                  <c:v>08/12/2016</c:v>
                </c:pt>
                <c:pt idx="212">
                  <c:v>08/19/2016</c:v>
                </c:pt>
                <c:pt idx="213">
                  <c:v>08/26/2016</c:v>
                </c:pt>
                <c:pt idx="214">
                  <c:v>09/02/2016</c:v>
                </c:pt>
                <c:pt idx="215">
                  <c:v>09/09/2016</c:v>
                </c:pt>
                <c:pt idx="216">
                  <c:v>09/16/2016</c:v>
                </c:pt>
                <c:pt idx="217">
                  <c:v>09/23/2016</c:v>
                </c:pt>
                <c:pt idx="218">
                  <c:v>09/30/2016</c:v>
                </c:pt>
                <c:pt idx="219">
                  <c:v>10/07/2016</c:v>
                </c:pt>
                <c:pt idx="220">
                  <c:v>10/14/2016</c:v>
                </c:pt>
                <c:pt idx="221">
                  <c:v>10/21/2016</c:v>
                </c:pt>
                <c:pt idx="222">
                  <c:v>10/28/2016</c:v>
                </c:pt>
                <c:pt idx="223">
                  <c:v>11/04/2016</c:v>
                </c:pt>
                <c:pt idx="224">
                  <c:v>11/11/2016</c:v>
                </c:pt>
                <c:pt idx="225">
                  <c:v>11/18/2016</c:v>
                </c:pt>
                <c:pt idx="226">
                  <c:v>11/25/2016</c:v>
                </c:pt>
                <c:pt idx="227">
                  <c:v>12/02/2016</c:v>
                </c:pt>
                <c:pt idx="228">
                  <c:v>12/09/2016</c:v>
                </c:pt>
                <c:pt idx="229">
                  <c:v>12/16/2016</c:v>
                </c:pt>
                <c:pt idx="230">
                  <c:v>12/23/2016</c:v>
                </c:pt>
                <c:pt idx="231">
                  <c:v>12/30/2016</c:v>
                </c:pt>
                <c:pt idx="232">
                  <c:v>01/06/2017</c:v>
                </c:pt>
                <c:pt idx="233">
                  <c:v>01/13/2017</c:v>
                </c:pt>
                <c:pt idx="234">
                  <c:v>01/20/2017</c:v>
                </c:pt>
                <c:pt idx="235">
                  <c:v>01/27/2017</c:v>
                </c:pt>
                <c:pt idx="236">
                  <c:v>02/03/2017</c:v>
                </c:pt>
                <c:pt idx="237">
                  <c:v>02/10/2017</c:v>
                </c:pt>
                <c:pt idx="238">
                  <c:v>02/17/2017</c:v>
                </c:pt>
                <c:pt idx="239">
                  <c:v>02/24/2017</c:v>
                </c:pt>
                <c:pt idx="240">
                  <c:v>03/03/2017</c:v>
                </c:pt>
                <c:pt idx="241">
                  <c:v>03/10/2017</c:v>
                </c:pt>
                <c:pt idx="242">
                  <c:v>03/17/2017</c:v>
                </c:pt>
                <c:pt idx="243">
                  <c:v>03/24/2017</c:v>
                </c:pt>
                <c:pt idx="244">
                  <c:v>03/31/2017</c:v>
                </c:pt>
                <c:pt idx="245">
                  <c:v>04/07/2017</c:v>
                </c:pt>
                <c:pt idx="246">
                  <c:v>04/14/2017</c:v>
                </c:pt>
                <c:pt idx="247">
                  <c:v>04/21/2017</c:v>
                </c:pt>
                <c:pt idx="248">
                  <c:v>04/28/2017</c:v>
                </c:pt>
                <c:pt idx="249">
                  <c:v>05/05/2017</c:v>
                </c:pt>
                <c:pt idx="250">
                  <c:v>05/12/2017</c:v>
                </c:pt>
                <c:pt idx="251">
                  <c:v>05/19/2017</c:v>
                </c:pt>
                <c:pt idx="252">
                  <c:v>05/26/2017</c:v>
                </c:pt>
                <c:pt idx="253">
                  <c:v>06/02/2017</c:v>
                </c:pt>
                <c:pt idx="254">
                  <c:v>06/09/2017</c:v>
                </c:pt>
                <c:pt idx="255">
                  <c:v>06/16/2017</c:v>
                </c:pt>
                <c:pt idx="256">
                  <c:v>06/23/2017</c:v>
                </c:pt>
                <c:pt idx="257">
                  <c:v>06/30/2017</c:v>
                </c:pt>
                <c:pt idx="258">
                  <c:v>07/07/2017</c:v>
                </c:pt>
                <c:pt idx="259">
                  <c:v>07/14/2017</c:v>
                </c:pt>
                <c:pt idx="260">
                  <c:v>07/21/2017</c:v>
                </c:pt>
                <c:pt idx="261">
                  <c:v>07/28/2017</c:v>
                </c:pt>
                <c:pt idx="262">
                  <c:v>08/04/2017</c:v>
                </c:pt>
                <c:pt idx="263">
                  <c:v>08/11/2017</c:v>
                </c:pt>
                <c:pt idx="264">
                  <c:v>08/18/2017</c:v>
                </c:pt>
                <c:pt idx="265">
                  <c:v>08/25/2017</c:v>
                </c:pt>
                <c:pt idx="266">
                  <c:v>09/01/2017</c:v>
                </c:pt>
                <c:pt idx="267">
                  <c:v>09/08/2017</c:v>
                </c:pt>
                <c:pt idx="268">
                  <c:v>09/15/2017</c:v>
                </c:pt>
                <c:pt idx="269">
                  <c:v>09/22/2017</c:v>
                </c:pt>
                <c:pt idx="270">
                  <c:v>09/29/2017</c:v>
                </c:pt>
                <c:pt idx="271">
                  <c:v>10/06/2017</c:v>
                </c:pt>
                <c:pt idx="272">
                  <c:v>10/13/2017</c:v>
                </c:pt>
                <c:pt idx="273">
                  <c:v>10/20/2017</c:v>
                </c:pt>
                <c:pt idx="274">
                  <c:v>10/27/2017</c:v>
                </c:pt>
                <c:pt idx="275">
                  <c:v>11/03/2017</c:v>
                </c:pt>
                <c:pt idx="276">
                  <c:v>11/10/2017</c:v>
                </c:pt>
                <c:pt idx="277">
                  <c:v>11/17/2017</c:v>
                </c:pt>
                <c:pt idx="278">
                  <c:v>11/24/2017</c:v>
                </c:pt>
                <c:pt idx="279">
                  <c:v>12/01/2017</c:v>
                </c:pt>
                <c:pt idx="280">
                  <c:v>12/08/2017</c:v>
                </c:pt>
                <c:pt idx="281">
                  <c:v>12/15/2017</c:v>
                </c:pt>
                <c:pt idx="282">
                  <c:v>12/22/2017</c:v>
                </c:pt>
                <c:pt idx="283">
                  <c:v>12/29/2017</c:v>
                </c:pt>
                <c:pt idx="284">
                  <c:v>01/05/2018</c:v>
                </c:pt>
                <c:pt idx="285">
                  <c:v>01/12/2018</c:v>
                </c:pt>
                <c:pt idx="286">
                  <c:v>01/19/2018</c:v>
                </c:pt>
                <c:pt idx="287">
                  <c:v>01/26/2018</c:v>
                </c:pt>
                <c:pt idx="288">
                  <c:v>02/02/2018</c:v>
                </c:pt>
                <c:pt idx="289">
                  <c:v>02/09/2018</c:v>
                </c:pt>
                <c:pt idx="290">
                  <c:v>02/16/2018</c:v>
                </c:pt>
                <c:pt idx="291">
                  <c:v>02/23/2018</c:v>
                </c:pt>
                <c:pt idx="292">
                  <c:v>03/02/2018</c:v>
                </c:pt>
                <c:pt idx="293">
                  <c:v>03/09/2018</c:v>
                </c:pt>
                <c:pt idx="294">
                  <c:v>03/16/2018</c:v>
                </c:pt>
                <c:pt idx="295">
                  <c:v>03/23/2018</c:v>
                </c:pt>
                <c:pt idx="296">
                  <c:v>03/30/2018</c:v>
                </c:pt>
                <c:pt idx="297">
                  <c:v>04/06/2018</c:v>
                </c:pt>
                <c:pt idx="298">
                  <c:v>04/13/2018</c:v>
                </c:pt>
                <c:pt idx="299">
                  <c:v>04/20/2018</c:v>
                </c:pt>
                <c:pt idx="300">
                  <c:v>04/27/2018</c:v>
                </c:pt>
                <c:pt idx="301">
                  <c:v>05/04/2018</c:v>
                </c:pt>
                <c:pt idx="302">
                  <c:v>05/11/2018</c:v>
                </c:pt>
                <c:pt idx="303">
                  <c:v>05/18/2018</c:v>
                </c:pt>
                <c:pt idx="304">
                  <c:v>05/25/2018</c:v>
                </c:pt>
                <c:pt idx="305">
                  <c:v>06/01/2018</c:v>
                </c:pt>
                <c:pt idx="306">
                  <c:v>06/08/2018</c:v>
                </c:pt>
                <c:pt idx="307">
                  <c:v>06/15/2018</c:v>
                </c:pt>
                <c:pt idx="308">
                  <c:v>06/22/2018</c:v>
                </c:pt>
                <c:pt idx="309">
                  <c:v>06/29/2018</c:v>
                </c:pt>
                <c:pt idx="310">
                  <c:v>07/06/2018</c:v>
                </c:pt>
                <c:pt idx="311">
                  <c:v>07/13/2018</c:v>
                </c:pt>
                <c:pt idx="312">
                  <c:v>07/20/2018</c:v>
                </c:pt>
                <c:pt idx="313">
                  <c:v>07/27/2018</c:v>
                </c:pt>
                <c:pt idx="314">
                  <c:v>08/03/2018</c:v>
                </c:pt>
                <c:pt idx="315">
                  <c:v>08/10/2018</c:v>
                </c:pt>
                <c:pt idx="316">
                  <c:v>08/17/2018</c:v>
                </c:pt>
                <c:pt idx="317">
                  <c:v>08/24/2018</c:v>
                </c:pt>
                <c:pt idx="318">
                  <c:v>08/31/2018</c:v>
                </c:pt>
                <c:pt idx="319">
                  <c:v>09/07/2018</c:v>
                </c:pt>
                <c:pt idx="320">
                  <c:v>09/14/2018</c:v>
                </c:pt>
                <c:pt idx="321">
                  <c:v>09/21/2018</c:v>
                </c:pt>
                <c:pt idx="322">
                  <c:v>09/28/2018</c:v>
                </c:pt>
                <c:pt idx="323">
                  <c:v>10/05/2018</c:v>
                </c:pt>
                <c:pt idx="324">
                  <c:v>10/12/2018</c:v>
                </c:pt>
                <c:pt idx="325">
                  <c:v>10/19/2018</c:v>
                </c:pt>
                <c:pt idx="326">
                  <c:v>10/26/2018</c:v>
                </c:pt>
                <c:pt idx="327">
                  <c:v>11/02/2018</c:v>
                </c:pt>
                <c:pt idx="328">
                  <c:v>11/09/2018</c:v>
                </c:pt>
                <c:pt idx="329">
                  <c:v>11/16/2018</c:v>
                </c:pt>
                <c:pt idx="330">
                  <c:v>11/23/2018</c:v>
                </c:pt>
                <c:pt idx="331">
                  <c:v>11/30/2018</c:v>
                </c:pt>
                <c:pt idx="332">
                  <c:v>12/07/2018</c:v>
                </c:pt>
                <c:pt idx="333">
                  <c:v>12/14/2018</c:v>
                </c:pt>
                <c:pt idx="334">
                  <c:v>12/21/2018</c:v>
                </c:pt>
                <c:pt idx="335">
                  <c:v>12/28/2018</c:v>
                </c:pt>
                <c:pt idx="336">
                  <c:v>01/04/2019</c:v>
                </c:pt>
                <c:pt idx="337">
                  <c:v>01/11/2019</c:v>
                </c:pt>
                <c:pt idx="338">
                  <c:v>01/18/2019</c:v>
                </c:pt>
                <c:pt idx="339">
                  <c:v>01/25/2019</c:v>
                </c:pt>
                <c:pt idx="340">
                  <c:v>02/01/2019</c:v>
                </c:pt>
                <c:pt idx="341">
                  <c:v>02/08/2019</c:v>
                </c:pt>
                <c:pt idx="342">
                  <c:v>02/15/2019</c:v>
                </c:pt>
                <c:pt idx="343">
                  <c:v>02/22/2019</c:v>
                </c:pt>
                <c:pt idx="344">
                  <c:v>03/01/2019</c:v>
                </c:pt>
                <c:pt idx="345">
                  <c:v>03/08/2019</c:v>
                </c:pt>
                <c:pt idx="346">
                  <c:v>03/15/2019</c:v>
                </c:pt>
                <c:pt idx="347">
                  <c:v>03/22/2019</c:v>
                </c:pt>
                <c:pt idx="348">
                  <c:v>03/29/2019</c:v>
                </c:pt>
                <c:pt idx="349">
                  <c:v>04/05/2019</c:v>
                </c:pt>
                <c:pt idx="350">
                  <c:v>04/12/2019</c:v>
                </c:pt>
                <c:pt idx="351">
                  <c:v>04/19/2019</c:v>
                </c:pt>
                <c:pt idx="352">
                  <c:v>04/26/2019</c:v>
                </c:pt>
                <c:pt idx="353">
                  <c:v>05/03/2019</c:v>
                </c:pt>
                <c:pt idx="354">
                  <c:v>05/10/2019</c:v>
                </c:pt>
                <c:pt idx="355">
                  <c:v>05/17/2019</c:v>
                </c:pt>
                <c:pt idx="356">
                  <c:v>05/24/2019</c:v>
                </c:pt>
                <c:pt idx="357">
                  <c:v>05/31/2019</c:v>
                </c:pt>
              </c:strCache>
            </c:strRef>
          </c:cat>
          <c:val>
            <c:numRef>
              <c:f>Planilha1!$D$2:$D$359</c:f>
              <c:numCache>
                <c:formatCode>#,##0.0</c:formatCode>
                <c:ptCount val="358"/>
                <c:pt idx="0">
                  <c:v>13.02915802528786</c:v>
                </c:pt>
                <c:pt idx="1">
                  <c:v>13.02915802528786</c:v>
                </c:pt>
                <c:pt idx="2">
                  <c:v>13.02915802528786</c:v>
                </c:pt>
                <c:pt idx="3">
                  <c:v>13.02915802528786</c:v>
                </c:pt>
                <c:pt idx="4">
                  <c:v>13.02915802528786</c:v>
                </c:pt>
                <c:pt idx="5">
                  <c:v>13.02915802528786</c:v>
                </c:pt>
                <c:pt idx="6">
                  <c:v>13.02915802528786</c:v>
                </c:pt>
                <c:pt idx="7">
                  <c:v>13.02915802528786</c:v>
                </c:pt>
                <c:pt idx="8">
                  <c:v>13.02915802528786</c:v>
                </c:pt>
                <c:pt idx="9">
                  <c:v>13.02915802528786</c:v>
                </c:pt>
                <c:pt idx="10">
                  <c:v>13.02915802528786</c:v>
                </c:pt>
                <c:pt idx="11">
                  <c:v>13.02915802528786</c:v>
                </c:pt>
                <c:pt idx="12">
                  <c:v>13.02915802528786</c:v>
                </c:pt>
                <c:pt idx="13">
                  <c:v>13.02915802528786</c:v>
                </c:pt>
                <c:pt idx="14">
                  <c:v>13.02915802528786</c:v>
                </c:pt>
                <c:pt idx="15">
                  <c:v>13.02915802528786</c:v>
                </c:pt>
                <c:pt idx="16">
                  <c:v>13.02915802528786</c:v>
                </c:pt>
                <c:pt idx="17">
                  <c:v>13.02915802528786</c:v>
                </c:pt>
                <c:pt idx="18">
                  <c:v>13.02915802528786</c:v>
                </c:pt>
                <c:pt idx="19">
                  <c:v>13.02915802528786</c:v>
                </c:pt>
                <c:pt idx="20">
                  <c:v>13.02915802528786</c:v>
                </c:pt>
                <c:pt idx="21">
                  <c:v>13.02915802528786</c:v>
                </c:pt>
                <c:pt idx="22">
                  <c:v>13.02915802528786</c:v>
                </c:pt>
                <c:pt idx="23">
                  <c:v>13.02915802528786</c:v>
                </c:pt>
                <c:pt idx="24">
                  <c:v>13.02915802528786</c:v>
                </c:pt>
                <c:pt idx="25">
                  <c:v>13.02915802528786</c:v>
                </c:pt>
                <c:pt idx="26">
                  <c:v>13.02915802528786</c:v>
                </c:pt>
                <c:pt idx="27">
                  <c:v>13.02915802528786</c:v>
                </c:pt>
                <c:pt idx="28">
                  <c:v>13.02915802528786</c:v>
                </c:pt>
                <c:pt idx="29">
                  <c:v>13.02915802528786</c:v>
                </c:pt>
                <c:pt idx="30">
                  <c:v>13.02915802528786</c:v>
                </c:pt>
                <c:pt idx="31">
                  <c:v>13.02915802528786</c:v>
                </c:pt>
                <c:pt idx="32">
                  <c:v>13.02915802528786</c:v>
                </c:pt>
                <c:pt idx="33">
                  <c:v>13.02915802528786</c:v>
                </c:pt>
                <c:pt idx="34">
                  <c:v>13.02915802528786</c:v>
                </c:pt>
                <c:pt idx="35">
                  <c:v>13.02915802528786</c:v>
                </c:pt>
                <c:pt idx="36">
                  <c:v>13.02915802528786</c:v>
                </c:pt>
                <c:pt idx="37">
                  <c:v>13.02915802528786</c:v>
                </c:pt>
                <c:pt idx="38">
                  <c:v>13.02915802528786</c:v>
                </c:pt>
                <c:pt idx="39">
                  <c:v>13.02915802528786</c:v>
                </c:pt>
                <c:pt idx="40">
                  <c:v>13.02915802528786</c:v>
                </c:pt>
                <c:pt idx="41">
                  <c:v>13.02915802528786</c:v>
                </c:pt>
                <c:pt idx="42">
                  <c:v>13.02915802528786</c:v>
                </c:pt>
                <c:pt idx="43">
                  <c:v>13.02915802528786</c:v>
                </c:pt>
                <c:pt idx="44">
                  <c:v>13.02915802528786</c:v>
                </c:pt>
                <c:pt idx="45">
                  <c:v>13.02915802528786</c:v>
                </c:pt>
                <c:pt idx="46">
                  <c:v>13.02915802528786</c:v>
                </c:pt>
                <c:pt idx="47">
                  <c:v>13.02915802528786</c:v>
                </c:pt>
                <c:pt idx="48">
                  <c:v>13.02915802528786</c:v>
                </c:pt>
                <c:pt idx="49">
                  <c:v>13.02915802528786</c:v>
                </c:pt>
                <c:pt idx="50">
                  <c:v>13.02915802528786</c:v>
                </c:pt>
                <c:pt idx="51">
                  <c:v>13.02915802528786</c:v>
                </c:pt>
                <c:pt idx="52">
                  <c:v>13.02915802528786</c:v>
                </c:pt>
                <c:pt idx="53">
                  <c:v>13.02915802528786</c:v>
                </c:pt>
                <c:pt idx="54">
                  <c:v>13.02915802528786</c:v>
                </c:pt>
                <c:pt idx="55">
                  <c:v>13.02915802528786</c:v>
                </c:pt>
                <c:pt idx="56">
                  <c:v>13.02915802528786</c:v>
                </c:pt>
                <c:pt idx="57">
                  <c:v>13.02915802528786</c:v>
                </c:pt>
                <c:pt idx="58">
                  <c:v>13.02915802528786</c:v>
                </c:pt>
                <c:pt idx="59">
                  <c:v>13.02915802528786</c:v>
                </c:pt>
                <c:pt idx="60">
                  <c:v>13.02915802528786</c:v>
                </c:pt>
                <c:pt idx="61">
                  <c:v>13.02915802528786</c:v>
                </c:pt>
                <c:pt idx="62">
                  <c:v>13.02915802528786</c:v>
                </c:pt>
                <c:pt idx="63">
                  <c:v>13.02915802528786</c:v>
                </c:pt>
                <c:pt idx="64">
                  <c:v>13.02915802528786</c:v>
                </c:pt>
                <c:pt idx="65">
                  <c:v>13.02915802528786</c:v>
                </c:pt>
                <c:pt idx="66">
                  <c:v>13.02915802528786</c:v>
                </c:pt>
                <c:pt idx="67">
                  <c:v>13.02915802528786</c:v>
                </c:pt>
                <c:pt idx="68">
                  <c:v>13.02915802528786</c:v>
                </c:pt>
                <c:pt idx="69">
                  <c:v>13.02915802528786</c:v>
                </c:pt>
                <c:pt idx="70">
                  <c:v>13.02915802528786</c:v>
                </c:pt>
                <c:pt idx="71">
                  <c:v>13.02915802528786</c:v>
                </c:pt>
                <c:pt idx="72">
                  <c:v>13.02915802528786</c:v>
                </c:pt>
                <c:pt idx="73">
                  <c:v>13.02915802528786</c:v>
                </c:pt>
                <c:pt idx="74">
                  <c:v>13.02915802528786</c:v>
                </c:pt>
                <c:pt idx="75">
                  <c:v>13.02915802528786</c:v>
                </c:pt>
                <c:pt idx="76">
                  <c:v>13.02915802528786</c:v>
                </c:pt>
                <c:pt idx="77">
                  <c:v>13.02915802528786</c:v>
                </c:pt>
                <c:pt idx="78">
                  <c:v>13.02915802528786</c:v>
                </c:pt>
                <c:pt idx="79">
                  <c:v>13.02915802528786</c:v>
                </c:pt>
                <c:pt idx="80">
                  <c:v>13.02915802528786</c:v>
                </c:pt>
                <c:pt idx="81">
                  <c:v>13.02915802528786</c:v>
                </c:pt>
                <c:pt idx="82">
                  <c:v>13.02915802528786</c:v>
                </c:pt>
                <c:pt idx="83">
                  <c:v>13.02915802528786</c:v>
                </c:pt>
                <c:pt idx="84">
                  <c:v>13.02915802528786</c:v>
                </c:pt>
                <c:pt idx="85">
                  <c:v>13.02915802528786</c:v>
                </c:pt>
                <c:pt idx="86">
                  <c:v>13.02915802528786</c:v>
                </c:pt>
                <c:pt idx="87">
                  <c:v>13.02915802528786</c:v>
                </c:pt>
                <c:pt idx="88">
                  <c:v>13.02915802528786</c:v>
                </c:pt>
                <c:pt idx="89">
                  <c:v>13.02915802528786</c:v>
                </c:pt>
                <c:pt idx="90">
                  <c:v>13.02915802528786</c:v>
                </c:pt>
                <c:pt idx="91">
                  <c:v>13.02915802528786</c:v>
                </c:pt>
                <c:pt idx="92">
                  <c:v>13.02915802528786</c:v>
                </c:pt>
                <c:pt idx="93">
                  <c:v>13.02915802528786</c:v>
                </c:pt>
                <c:pt idx="94">
                  <c:v>13.02915802528786</c:v>
                </c:pt>
                <c:pt idx="95">
                  <c:v>13.02915802528786</c:v>
                </c:pt>
                <c:pt idx="96">
                  <c:v>13.02915802528786</c:v>
                </c:pt>
                <c:pt idx="97">
                  <c:v>13.02915802528786</c:v>
                </c:pt>
                <c:pt idx="98">
                  <c:v>13.02915802528786</c:v>
                </c:pt>
                <c:pt idx="99">
                  <c:v>13.02915802528786</c:v>
                </c:pt>
                <c:pt idx="100">
                  <c:v>13.02915802528786</c:v>
                </c:pt>
                <c:pt idx="101">
                  <c:v>13.02915802528786</c:v>
                </c:pt>
                <c:pt idx="102">
                  <c:v>13.02915802528786</c:v>
                </c:pt>
                <c:pt idx="103">
                  <c:v>13.02915802528786</c:v>
                </c:pt>
                <c:pt idx="104">
                  <c:v>13.02915802528786</c:v>
                </c:pt>
                <c:pt idx="105">
                  <c:v>13.02915802528786</c:v>
                </c:pt>
                <c:pt idx="106">
                  <c:v>13.02915802528786</c:v>
                </c:pt>
                <c:pt idx="107">
                  <c:v>13.02915802528786</c:v>
                </c:pt>
                <c:pt idx="108">
                  <c:v>13.02915802528786</c:v>
                </c:pt>
                <c:pt idx="109">
                  <c:v>13.02915802528786</c:v>
                </c:pt>
                <c:pt idx="110">
                  <c:v>13.02915802528786</c:v>
                </c:pt>
                <c:pt idx="111">
                  <c:v>13.02915802528786</c:v>
                </c:pt>
                <c:pt idx="112">
                  <c:v>13.02915802528786</c:v>
                </c:pt>
                <c:pt idx="113">
                  <c:v>13.02915802528786</c:v>
                </c:pt>
                <c:pt idx="114">
                  <c:v>13.02915802528786</c:v>
                </c:pt>
                <c:pt idx="115">
                  <c:v>13.02915802528786</c:v>
                </c:pt>
                <c:pt idx="116">
                  <c:v>13.02915802528786</c:v>
                </c:pt>
                <c:pt idx="117">
                  <c:v>13.02915802528786</c:v>
                </c:pt>
                <c:pt idx="118">
                  <c:v>13.02915802528786</c:v>
                </c:pt>
                <c:pt idx="119">
                  <c:v>13.02915802528786</c:v>
                </c:pt>
                <c:pt idx="120">
                  <c:v>13.02915802528786</c:v>
                </c:pt>
                <c:pt idx="121">
                  <c:v>13.02915802528786</c:v>
                </c:pt>
                <c:pt idx="122">
                  <c:v>13.02915802528786</c:v>
                </c:pt>
                <c:pt idx="123">
                  <c:v>13.02915802528786</c:v>
                </c:pt>
                <c:pt idx="124">
                  <c:v>13.02915802528786</c:v>
                </c:pt>
                <c:pt idx="125">
                  <c:v>13.02915802528786</c:v>
                </c:pt>
                <c:pt idx="126">
                  <c:v>13.02915802528786</c:v>
                </c:pt>
                <c:pt idx="127">
                  <c:v>13.02915802528786</c:v>
                </c:pt>
                <c:pt idx="128">
                  <c:v>13.02915802528786</c:v>
                </c:pt>
                <c:pt idx="129">
                  <c:v>13.02915802528786</c:v>
                </c:pt>
                <c:pt idx="130">
                  <c:v>13.02915802528786</c:v>
                </c:pt>
                <c:pt idx="131">
                  <c:v>13.02915802528786</c:v>
                </c:pt>
                <c:pt idx="132">
                  <c:v>13.02915802528786</c:v>
                </c:pt>
                <c:pt idx="133">
                  <c:v>13.02915802528786</c:v>
                </c:pt>
                <c:pt idx="134">
                  <c:v>13.02915802528786</c:v>
                </c:pt>
                <c:pt idx="135">
                  <c:v>13.02915802528786</c:v>
                </c:pt>
                <c:pt idx="136">
                  <c:v>13.02915802528786</c:v>
                </c:pt>
                <c:pt idx="137">
                  <c:v>13.02915802528786</c:v>
                </c:pt>
                <c:pt idx="138">
                  <c:v>13.02915802528786</c:v>
                </c:pt>
                <c:pt idx="139">
                  <c:v>13.02915802528786</c:v>
                </c:pt>
                <c:pt idx="140">
                  <c:v>13.02915802528786</c:v>
                </c:pt>
                <c:pt idx="141">
                  <c:v>13.02915802528786</c:v>
                </c:pt>
                <c:pt idx="142">
                  <c:v>13.02915802528786</c:v>
                </c:pt>
                <c:pt idx="143">
                  <c:v>13.02915802528786</c:v>
                </c:pt>
                <c:pt idx="144">
                  <c:v>13.02915802528786</c:v>
                </c:pt>
                <c:pt idx="145">
                  <c:v>13.02915802528786</c:v>
                </c:pt>
                <c:pt idx="146">
                  <c:v>13.02915802528786</c:v>
                </c:pt>
                <c:pt idx="147">
                  <c:v>13.02915802528786</c:v>
                </c:pt>
                <c:pt idx="148">
                  <c:v>13.02915802528786</c:v>
                </c:pt>
                <c:pt idx="149">
                  <c:v>13.02915802528786</c:v>
                </c:pt>
                <c:pt idx="150">
                  <c:v>13.02915802528786</c:v>
                </c:pt>
                <c:pt idx="151">
                  <c:v>13.02915802528786</c:v>
                </c:pt>
                <c:pt idx="152">
                  <c:v>13.02915802528786</c:v>
                </c:pt>
                <c:pt idx="153">
                  <c:v>13.02915802528786</c:v>
                </c:pt>
                <c:pt idx="154">
                  <c:v>13.02915802528786</c:v>
                </c:pt>
                <c:pt idx="155">
                  <c:v>13.02915802528786</c:v>
                </c:pt>
                <c:pt idx="156">
                  <c:v>13.02915802528786</c:v>
                </c:pt>
                <c:pt idx="157">
                  <c:v>13.02915802528786</c:v>
                </c:pt>
                <c:pt idx="158">
                  <c:v>13.02915802528786</c:v>
                </c:pt>
                <c:pt idx="159">
                  <c:v>13.02915802528786</c:v>
                </c:pt>
                <c:pt idx="160">
                  <c:v>13.02915802528786</c:v>
                </c:pt>
                <c:pt idx="161">
                  <c:v>13.02915802528786</c:v>
                </c:pt>
                <c:pt idx="162">
                  <c:v>13.02915802528786</c:v>
                </c:pt>
                <c:pt idx="163">
                  <c:v>13.02915802528786</c:v>
                </c:pt>
                <c:pt idx="164">
                  <c:v>13.02915802528786</c:v>
                </c:pt>
                <c:pt idx="165">
                  <c:v>13.02915802528786</c:v>
                </c:pt>
                <c:pt idx="166">
                  <c:v>13.02915802528786</c:v>
                </c:pt>
                <c:pt idx="167">
                  <c:v>13.02915802528786</c:v>
                </c:pt>
                <c:pt idx="168">
                  <c:v>13.02915802528786</c:v>
                </c:pt>
                <c:pt idx="169">
                  <c:v>13.02915802528786</c:v>
                </c:pt>
                <c:pt idx="170">
                  <c:v>13.02915802528786</c:v>
                </c:pt>
                <c:pt idx="171">
                  <c:v>13.02915802528786</c:v>
                </c:pt>
                <c:pt idx="172">
                  <c:v>13.02915802528786</c:v>
                </c:pt>
                <c:pt idx="173">
                  <c:v>13.02915802528786</c:v>
                </c:pt>
                <c:pt idx="174">
                  <c:v>13.02915802528786</c:v>
                </c:pt>
                <c:pt idx="175">
                  <c:v>13.02915802528786</c:v>
                </c:pt>
                <c:pt idx="176">
                  <c:v>13.02915802528786</c:v>
                </c:pt>
                <c:pt idx="177">
                  <c:v>13.02915802528786</c:v>
                </c:pt>
                <c:pt idx="178">
                  <c:v>13.02915802528786</c:v>
                </c:pt>
                <c:pt idx="179">
                  <c:v>13.02915802528786</c:v>
                </c:pt>
                <c:pt idx="180">
                  <c:v>13.02915802528786</c:v>
                </c:pt>
                <c:pt idx="181">
                  <c:v>13.02915802528786</c:v>
                </c:pt>
                <c:pt idx="182">
                  <c:v>13.02915802528786</c:v>
                </c:pt>
                <c:pt idx="183">
                  <c:v>13.02915802528786</c:v>
                </c:pt>
                <c:pt idx="184">
                  <c:v>13.02915802528786</c:v>
                </c:pt>
                <c:pt idx="185">
                  <c:v>13.02915802528786</c:v>
                </c:pt>
                <c:pt idx="186">
                  <c:v>13.02915802528786</c:v>
                </c:pt>
                <c:pt idx="187">
                  <c:v>13.02915802528786</c:v>
                </c:pt>
                <c:pt idx="188">
                  <c:v>13.02915802528786</c:v>
                </c:pt>
                <c:pt idx="189">
                  <c:v>13.02915802528786</c:v>
                </c:pt>
                <c:pt idx="190">
                  <c:v>13.02915802528786</c:v>
                </c:pt>
                <c:pt idx="191">
                  <c:v>13.02915802528786</c:v>
                </c:pt>
                <c:pt idx="192">
                  <c:v>13.02915802528786</c:v>
                </c:pt>
                <c:pt idx="193">
                  <c:v>13.02915802528786</c:v>
                </c:pt>
                <c:pt idx="194">
                  <c:v>13.02915802528786</c:v>
                </c:pt>
                <c:pt idx="195">
                  <c:v>13.02915802528786</c:v>
                </c:pt>
                <c:pt idx="196">
                  <c:v>13.02915802528786</c:v>
                </c:pt>
                <c:pt idx="197">
                  <c:v>13.02915802528786</c:v>
                </c:pt>
                <c:pt idx="198">
                  <c:v>13.02915802528786</c:v>
                </c:pt>
                <c:pt idx="199">
                  <c:v>13.02915802528786</c:v>
                </c:pt>
                <c:pt idx="200">
                  <c:v>13.02915802528786</c:v>
                </c:pt>
                <c:pt idx="201">
                  <c:v>13.02915802528786</c:v>
                </c:pt>
                <c:pt idx="202">
                  <c:v>13.02915802528786</c:v>
                </c:pt>
                <c:pt idx="203">
                  <c:v>13.02915802528786</c:v>
                </c:pt>
                <c:pt idx="204">
                  <c:v>13.02915802528786</c:v>
                </c:pt>
                <c:pt idx="205">
                  <c:v>13.02915802528786</c:v>
                </c:pt>
                <c:pt idx="206">
                  <c:v>13.02915802528786</c:v>
                </c:pt>
                <c:pt idx="207">
                  <c:v>13.02915802528786</c:v>
                </c:pt>
                <c:pt idx="208">
                  <c:v>13.02915802528786</c:v>
                </c:pt>
                <c:pt idx="209">
                  <c:v>13.02915802528786</c:v>
                </c:pt>
                <c:pt idx="210">
                  <c:v>13.02915802528786</c:v>
                </c:pt>
                <c:pt idx="211">
                  <c:v>13.02915802528786</c:v>
                </c:pt>
                <c:pt idx="212">
                  <c:v>13.02915802528786</c:v>
                </c:pt>
                <c:pt idx="213">
                  <c:v>13.02915802528786</c:v>
                </c:pt>
                <c:pt idx="214">
                  <c:v>13.02915802528786</c:v>
                </c:pt>
                <c:pt idx="215">
                  <c:v>13.02915802528786</c:v>
                </c:pt>
                <c:pt idx="216">
                  <c:v>13.02915802528786</c:v>
                </c:pt>
                <c:pt idx="217">
                  <c:v>13.02915802528786</c:v>
                </c:pt>
                <c:pt idx="218">
                  <c:v>13.02915802528786</c:v>
                </c:pt>
                <c:pt idx="219">
                  <c:v>13.02915802528786</c:v>
                </c:pt>
                <c:pt idx="220">
                  <c:v>13.02915802528786</c:v>
                </c:pt>
                <c:pt idx="221">
                  <c:v>13.02915802528786</c:v>
                </c:pt>
                <c:pt idx="222">
                  <c:v>13.02915802528786</c:v>
                </c:pt>
                <c:pt idx="223">
                  <c:v>13.02915802528786</c:v>
                </c:pt>
                <c:pt idx="224">
                  <c:v>13.02915802528786</c:v>
                </c:pt>
                <c:pt idx="225">
                  <c:v>13.02915802528786</c:v>
                </c:pt>
                <c:pt idx="226">
                  <c:v>13.02915802528786</c:v>
                </c:pt>
                <c:pt idx="227">
                  <c:v>13.02915802528786</c:v>
                </c:pt>
                <c:pt idx="228">
                  <c:v>13.02915802528786</c:v>
                </c:pt>
                <c:pt idx="229">
                  <c:v>13.02915802528786</c:v>
                </c:pt>
                <c:pt idx="230">
                  <c:v>13.02915802528786</c:v>
                </c:pt>
                <c:pt idx="231">
                  <c:v>13.02915802528786</c:v>
                </c:pt>
                <c:pt idx="232">
                  <c:v>13.02915802528786</c:v>
                </c:pt>
                <c:pt idx="233">
                  <c:v>13.02915802528786</c:v>
                </c:pt>
                <c:pt idx="234">
                  <c:v>13.02915802528786</c:v>
                </c:pt>
                <c:pt idx="235">
                  <c:v>13.02915802528786</c:v>
                </c:pt>
                <c:pt idx="236">
                  <c:v>13.02915802528786</c:v>
                </c:pt>
                <c:pt idx="237">
                  <c:v>13.02915802528786</c:v>
                </c:pt>
                <c:pt idx="238">
                  <c:v>13.02915802528786</c:v>
                </c:pt>
                <c:pt idx="239">
                  <c:v>13.02915802528786</c:v>
                </c:pt>
                <c:pt idx="240">
                  <c:v>13.02915802528786</c:v>
                </c:pt>
                <c:pt idx="241">
                  <c:v>13.02915802528786</c:v>
                </c:pt>
                <c:pt idx="242">
                  <c:v>13.02915802528786</c:v>
                </c:pt>
                <c:pt idx="243">
                  <c:v>13.02915802528786</c:v>
                </c:pt>
                <c:pt idx="244">
                  <c:v>13.02915802528786</c:v>
                </c:pt>
                <c:pt idx="245">
                  <c:v>13.02915802528786</c:v>
                </c:pt>
                <c:pt idx="246">
                  <c:v>13.02915802528786</c:v>
                </c:pt>
                <c:pt idx="247">
                  <c:v>13.02915802528786</c:v>
                </c:pt>
                <c:pt idx="248">
                  <c:v>13.02915802528786</c:v>
                </c:pt>
                <c:pt idx="249">
                  <c:v>13.02915802528786</c:v>
                </c:pt>
                <c:pt idx="250">
                  <c:v>13.02915802528786</c:v>
                </c:pt>
                <c:pt idx="251">
                  <c:v>13.02915802528786</c:v>
                </c:pt>
                <c:pt idx="252">
                  <c:v>13.02915802528786</c:v>
                </c:pt>
                <c:pt idx="253">
                  <c:v>13.02915802528786</c:v>
                </c:pt>
                <c:pt idx="254">
                  <c:v>13.02915802528786</c:v>
                </c:pt>
                <c:pt idx="255">
                  <c:v>13.02915802528786</c:v>
                </c:pt>
                <c:pt idx="256">
                  <c:v>13.02915802528786</c:v>
                </c:pt>
                <c:pt idx="257">
                  <c:v>13.02915802528786</c:v>
                </c:pt>
                <c:pt idx="258">
                  <c:v>13.02915802528786</c:v>
                </c:pt>
                <c:pt idx="259">
                  <c:v>13.02915802528786</c:v>
                </c:pt>
                <c:pt idx="260">
                  <c:v>13.02915802528786</c:v>
                </c:pt>
                <c:pt idx="261">
                  <c:v>13.02915802528786</c:v>
                </c:pt>
                <c:pt idx="262">
                  <c:v>13.02915802528786</c:v>
                </c:pt>
                <c:pt idx="263">
                  <c:v>13.02915802528786</c:v>
                </c:pt>
                <c:pt idx="264">
                  <c:v>13.02915802528786</c:v>
                </c:pt>
                <c:pt idx="265">
                  <c:v>13.02915802528786</c:v>
                </c:pt>
                <c:pt idx="266">
                  <c:v>13.02915802528786</c:v>
                </c:pt>
                <c:pt idx="267">
                  <c:v>13.02915802528786</c:v>
                </c:pt>
                <c:pt idx="268">
                  <c:v>13.02915802528786</c:v>
                </c:pt>
                <c:pt idx="269">
                  <c:v>13.02915802528786</c:v>
                </c:pt>
                <c:pt idx="270">
                  <c:v>13.02915802528786</c:v>
                </c:pt>
                <c:pt idx="271">
                  <c:v>13.02915802528786</c:v>
                </c:pt>
                <c:pt idx="272">
                  <c:v>13.02915802528786</c:v>
                </c:pt>
                <c:pt idx="273">
                  <c:v>13.02915802528786</c:v>
                </c:pt>
                <c:pt idx="274">
                  <c:v>13.02915802528786</c:v>
                </c:pt>
                <c:pt idx="275">
                  <c:v>13.02915802528786</c:v>
                </c:pt>
                <c:pt idx="276">
                  <c:v>13.02915802528786</c:v>
                </c:pt>
                <c:pt idx="277">
                  <c:v>13.02915802528786</c:v>
                </c:pt>
                <c:pt idx="278">
                  <c:v>13.02915802528786</c:v>
                </c:pt>
                <c:pt idx="279">
                  <c:v>13.02915802528786</c:v>
                </c:pt>
                <c:pt idx="280">
                  <c:v>13.02915802528786</c:v>
                </c:pt>
                <c:pt idx="281">
                  <c:v>13.02915802528786</c:v>
                </c:pt>
                <c:pt idx="282">
                  <c:v>13.02915802528786</c:v>
                </c:pt>
                <c:pt idx="283">
                  <c:v>13.02915802528786</c:v>
                </c:pt>
                <c:pt idx="284">
                  <c:v>13.02915802528786</c:v>
                </c:pt>
                <c:pt idx="285">
                  <c:v>13.02915802528786</c:v>
                </c:pt>
                <c:pt idx="286">
                  <c:v>13.02915802528786</c:v>
                </c:pt>
                <c:pt idx="287">
                  <c:v>13.02915802528786</c:v>
                </c:pt>
                <c:pt idx="288">
                  <c:v>13.02915802528786</c:v>
                </c:pt>
                <c:pt idx="289">
                  <c:v>13.02915802528786</c:v>
                </c:pt>
                <c:pt idx="290">
                  <c:v>13.02915802528786</c:v>
                </c:pt>
                <c:pt idx="291">
                  <c:v>13.02915802528786</c:v>
                </c:pt>
                <c:pt idx="292">
                  <c:v>13.02915802528786</c:v>
                </c:pt>
                <c:pt idx="293">
                  <c:v>13.02915802528786</c:v>
                </c:pt>
                <c:pt idx="294">
                  <c:v>13.02915802528786</c:v>
                </c:pt>
                <c:pt idx="295">
                  <c:v>13.02915802528786</c:v>
                </c:pt>
                <c:pt idx="296">
                  <c:v>13.02915802528786</c:v>
                </c:pt>
                <c:pt idx="297">
                  <c:v>13.02915802528786</c:v>
                </c:pt>
                <c:pt idx="298">
                  <c:v>13.02915802528786</c:v>
                </c:pt>
                <c:pt idx="299">
                  <c:v>13.02915802528786</c:v>
                </c:pt>
                <c:pt idx="300">
                  <c:v>13.02915802528786</c:v>
                </c:pt>
                <c:pt idx="301">
                  <c:v>13.02915802528786</c:v>
                </c:pt>
                <c:pt idx="302">
                  <c:v>13.02915802528786</c:v>
                </c:pt>
                <c:pt idx="303">
                  <c:v>13.02915802528786</c:v>
                </c:pt>
                <c:pt idx="304">
                  <c:v>13.02915802528786</c:v>
                </c:pt>
                <c:pt idx="305">
                  <c:v>13.02915802528786</c:v>
                </c:pt>
                <c:pt idx="306">
                  <c:v>13.02915802528786</c:v>
                </c:pt>
                <c:pt idx="307">
                  <c:v>13.02915802528786</c:v>
                </c:pt>
                <c:pt idx="308">
                  <c:v>13.02915802528786</c:v>
                </c:pt>
                <c:pt idx="309">
                  <c:v>13.02915802528786</c:v>
                </c:pt>
                <c:pt idx="310">
                  <c:v>13.02915802528786</c:v>
                </c:pt>
                <c:pt idx="311">
                  <c:v>13.02915802528786</c:v>
                </c:pt>
                <c:pt idx="312">
                  <c:v>13.02915802528786</c:v>
                </c:pt>
                <c:pt idx="313">
                  <c:v>13.02915802528786</c:v>
                </c:pt>
                <c:pt idx="314">
                  <c:v>13.02915802528786</c:v>
                </c:pt>
                <c:pt idx="315">
                  <c:v>13.02915802528786</c:v>
                </c:pt>
                <c:pt idx="316">
                  <c:v>13.02915802528786</c:v>
                </c:pt>
                <c:pt idx="317">
                  <c:v>13.02915802528786</c:v>
                </c:pt>
                <c:pt idx="318">
                  <c:v>13.02915802528786</c:v>
                </c:pt>
                <c:pt idx="319">
                  <c:v>13.02915802528786</c:v>
                </c:pt>
                <c:pt idx="320">
                  <c:v>13.02915802528786</c:v>
                </c:pt>
                <c:pt idx="321">
                  <c:v>13.02915802528786</c:v>
                </c:pt>
                <c:pt idx="322">
                  <c:v>13.02915802528786</c:v>
                </c:pt>
                <c:pt idx="323">
                  <c:v>13.02915802528786</c:v>
                </c:pt>
                <c:pt idx="324">
                  <c:v>13.02915802528786</c:v>
                </c:pt>
                <c:pt idx="325">
                  <c:v>13.02915802528786</c:v>
                </c:pt>
                <c:pt idx="326">
                  <c:v>13.02915802528786</c:v>
                </c:pt>
                <c:pt idx="327">
                  <c:v>13.02915802528786</c:v>
                </c:pt>
                <c:pt idx="328">
                  <c:v>13.02915802528786</c:v>
                </c:pt>
                <c:pt idx="329">
                  <c:v>13.02915802528786</c:v>
                </c:pt>
                <c:pt idx="330">
                  <c:v>13.02915802528786</c:v>
                </c:pt>
                <c:pt idx="331">
                  <c:v>13.02915802528786</c:v>
                </c:pt>
                <c:pt idx="332">
                  <c:v>13.02915802528786</c:v>
                </c:pt>
                <c:pt idx="333">
                  <c:v>13.02915802528786</c:v>
                </c:pt>
                <c:pt idx="334">
                  <c:v>13.02915802528786</c:v>
                </c:pt>
                <c:pt idx="335">
                  <c:v>13.02915802528786</c:v>
                </c:pt>
                <c:pt idx="336">
                  <c:v>13.02915802528786</c:v>
                </c:pt>
                <c:pt idx="337">
                  <c:v>13.02915802528786</c:v>
                </c:pt>
                <c:pt idx="338">
                  <c:v>13.02915802528786</c:v>
                </c:pt>
                <c:pt idx="339">
                  <c:v>13.02915802528786</c:v>
                </c:pt>
                <c:pt idx="340">
                  <c:v>13.02915802528786</c:v>
                </c:pt>
                <c:pt idx="341">
                  <c:v>13.02915802528786</c:v>
                </c:pt>
                <c:pt idx="342">
                  <c:v>13.02915802528786</c:v>
                </c:pt>
                <c:pt idx="343">
                  <c:v>13.02915802528786</c:v>
                </c:pt>
                <c:pt idx="344">
                  <c:v>13.02915802528786</c:v>
                </c:pt>
                <c:pt idx="345">
                  <c:v>13.02915802528786</c:v>
                </c:pt>
                <c:pt idx="346">
                  <c:v>13.02915802528786</c:v>
                </c:pt>
                <c:pt idx="347">
                  <c:v>13.02915802528786</c:v>
                </c:pt>
                <c:pt idx="348">
                  <c:v>13.02915802528786</c:v>
                </c:pt>
                <c:pt idx="349">
                  <c:v>13.02915802528786</c:v>
                </c:pt>
                <c:pt idx="350">
                  <c:v>13.02915802528786</c:v>
                </c:pt>
                <c:pt idx="351">
                  <c:v>13.02915802528786</c:v>
                </c:pt>
                <c:pt idx="352">
                  <c:v>13.02915802528786</c:v>
                </c:pt>
                <c:pt idx="353">
                  <c:v>13.02915802528786</c:v>
                </c:pt>
                <c:pt idx="354">
                  <c:v>13.02915802528786</c:v>
                </c:pt>
                <c:pt idx="355">
                  <c:v>13.02915802528786</c:v>
                </c:pt>
                <c:pt idx="356">
                  <c:v>13.02915802528786</c:v>
                </c:pt>
                <c:pt idx="357">
                  <c:v>13.02915802528786</c:v>
                </c:pt>
              </c:numCache>
            </c:numRef>
          </c:val>
          <c:smooth val="0"/>
          <c:extLst>
            <c:ext xmlns:c16="http://schemas.microsoft.com/office/drawing/2014/chart" uri="{C3380CC4-5D6E-409C-BE32-E72D297353CC}">
              <c16:uniqueId val="{00000002-20EC-4570-8702-58504C95E73D}"/>
            </c:ext>
          </c:extLst>
        </c:ser>
        <c:ser>
          <c:idx val="3"/>
          <c:order val="3"/>
          <c:tx>
            <c:strRef>
              <c:f>Planilha1!$E$1</c:f>
              <c:strCache>
                <c:ptCount val="1"/>
                <c:pt idx="0">
                  <c:v>-1 desvpad</c:v>
                </c:pt>
              </c:strCache>
            </c:strRef>
          </c:tx>
          <c:spPr>
            <a:ln w="28575" cap="rnd">
              <a:solidFill>
                <a:schemeClr val="accent4"/>
              </a:solidFill>
              <a:round/>
            </a:ln>
            <a:effectLst/>
          </c:spPr>
          <c:marker>
            <c:symbol val="none"/>
          </c:marker>
          <c:cat>
            <c:strRef>
              <c:f>Planilha1!$A$2:$A$359</c:f>
              <c:strCache>
                <c:ptCount val="358"/>
                <c:pt idx="0">
                  <c:v>07/27/2012</c:v>
                </c:pt>
                <c:pt idx="1">
                  <c:v>08/03/2012</c:v>
                </c:pt>
                <c:pt idx="2">
                  <c:v>08/10/2012</c:v>
                </c:pt>
                <c:pt idx="3">
                  <c:v>08/17/2012</c:v>
                </c:pt>
                <c:pt idx="4">
                  <c:v>08/24/2012</c:v>
                </c:pt>
                <c:pt idx="5">
                  <c:v>08/31/2012</c:v>
                </c:pt>
                <c:pt idx="6">
                  <c:v>09/07/2012</c:v>
                </c:pt>
                <c:pt idx="7">
                  <c:v>09/14/2012</c:v>
                </c:pt>
                <c:pt idx="8">
                  <c:v>09/21/2012</c:v>
                </c:pt>
                <c:pt idx="9">
                  <c:v>09/28/2012</c:v>
                </c:pt>
                <c:pt idx="10">
                  <c:v>10/05/2012</c:v>
                </c:pt>
                <c:pt idx="11">
                  <c:v>10/12/2012</c:v>
                </c:pt>
                <c:pt idx="12">
                  <c:v>10/19/2012</c:v>
                </c:pt>
                <c:pt idx="13">
                  <c:v>10/26/2012</c:v>
                </c:pt>
                <c:pt idx="14">
                  <c:v>11/02/2012</c:v>
                </c:pt>
                <c:pt idx="15">
                  <c:v>11/09/2012</c:v>
                </c:pt>
                <c:pt idx="16">
                  <c:v>11/16/2012</c:v>
                </c:pt>
                <c:pt idx="17">
                  <c:v>11/23/2012</c:v>
                </c:pt>
                <c:pt idx="18">
                  <c:v>11/30/2012</c:v>
                </c:pt>
                <c:pt idx="19">
                  <c:v>12/07/2012</c:v>
                </c:pt>
                <c:pt idx="20">
                  <c:v>12/14/2012</c:v>
                </c:pt>
                <c:pt idx="21">
                  <c:v>12/21/2012</c:v>
                </c:pt>
                <c:pt idx="22">
                  <c:v>12/28/2012</c:v>
                </c:pt>
                <c:pt idx="23">
                  <c:v>01/04/2013</c:v>
                </c:pt>
                <c:pt idx="24">
                  <c:v>01/11/2013</c:v>
                </c:pt>
                <c:pt idx="25">
                  <c:v>01/18/2013</c:v>
                </c:pt>
                <c:pt idx="26">
                  <c:v>01/25/2013</c:v>
                </c:pt>
                <c:pt idx="27">
                  <c:v>02/01/2013</c:v>
                </c:pt>
                <c:pt idx="28">
                  <c:v>02/08/2013</c:v>
                </c:pt>
                <c:pt idx="29">
                  <c:v>02/15/2013</c:v>
                </c:pt>
                <c:pt idx="30">
                  <c:v>02/22/2013</c:v>
                </c:pt>
                <c:pt idx="31">
                  <c:v>03/01/2013</c:v>
                </c:pt>
                <c:pt idx="32">
                  <c:v>03/08/2013</c:v>
                </c:pt>
                <c:pt idx="33">
                  <c:v>03/15/2013</c:v>
                </c:pt>
                <c:pt idx="34">
                  <c:v>03/22/2013</c:v>
                </c:pt>
                <c:pt idx="35">
                  <c:v>03/29/2013</c:v>
                </c:pt>
                <c:pt idx="36">
                  <c:v>04/05/2013</c:v>
                </c:pt>
                <c:pt idx="37">
                  <c:v>04/12/2013</c:v>
                </c:pt>
                <c:pt idx="38">
                  <c:v>04/19/2013</c:v>
                </c:pt>
                <c:pt idx="39">
                  <c:v>04/26/2013</c:v>
                </c:pt>
                <c:pt idx="40">
                  <c:v>05/03/2013</c:v>
                </c:pt>
                <c:pt idx="41">
                  <c:v>05/10/2013</c:v>
                </c:pt>
                <c:pt idx="42">
                  <c:v>05/17/2013</c:v>
                </c:pt>
                <c:pt idx="43">
                  <c:v>05/24/2013</c:v>
                </c:pt>
                <c:pt idx="44">
                  <c:v>05/31/2013</c:v>
                </c:pt>
                <c:pt idx="45">
                  <c:v>06/07/2013</c:v>
                </c:pt>
                <c:pt idx="46">
                  <c:v>06/14/2013</c:v>
                </c:pt>
                <c:pt idx="47">
                  <c:v>06/21/2013</c:v>
                </c:pt>
                <c:pt idx="48">
                  <c:v>06/28/2013</c:v>
                </c:pt>
                <c:pt idx="49">
                  <c:v>07/05/2013</c:v>
                </c:pt>
                <c:pt idx="50">
                  <c:v>07/12/2013</c:v>
                </c:pt>
                <c:pt idx="51">
                  <c:v>07/19/2013</c:v>
                </c:pt>
                <c:pt idx="52">
                  <c:v>07/26/2013</c:v>
                </c:pt>
                <c:pt idx="53">
                  <c:v>08/02/2013</c:v>
                </c:pt>
                <c:pt idx="54">
                  <c:v>08/09/2013</c:v>
                </c:pt>
                <c:pt idx="55">
                  <c:v>08/16/2013</c:v>
                </c:pt>
                <c:pt idx="56">
                  <c:v>08/23/2013</c:v>
                </c:pt>
                <c:pt idx="57">
                  <c:v>08/30/2013</c:v>
                </c:pt>
                <c:pt idx="58">
                  <c:v>09/06/2013</c:v>
                </c:pt>
                <c:pt idx="59">
                  <c:v>09/13/2013</c:v>
                </c:pt>
                <c:pt idx="60">
                  <c:v>09/20/2013</c:v>
                </c:pt>
                <c:pt idx="61">
                  <c:v>09/27/2013</c:v>
                </c:pt>
                <c:pt idx="62">
                  <c:v>10/04/2013</c:v>
                </c:pt>
                <c:pt idx="63">
                  <c:v>10/11/2013</c:v>
                </c:pt>
                <c:pt idx="64">
                  <c:v>10/18/2013</c:v>
                </c:pt>
                <c:pt idx="65">
                  <c:v>10/25/2013</c:v>
                </c:pt>
                <c:pt idx="66">
                  <c:v>11/01/2013</c:v>
                </c:pt>
                <c:pt idx="67">
                  <c:v>11/08/2013</c:v>
                </c:pt>
                <c:pt idx="68">
                  <c:v>11/15/2013</c:v>
                </c:pt>
                <c:pt idx="69">
                  <c:v>11/22/2013</c:v>
                </c:pt>
                <c:pt idx="70">
                  <c:v>11/29/2013</c:v>
                </c:pt>
                <c:pt idx="71">
                  <c:v>12/06/2013</c:v>
                </c:pt>
                <c:pt idx="72">
                  <c:v>12/13/2013</c:v>
                </c:pt>
                <c:pt idx="73">
                  <c:v>12/20/2013</c:v>
                </c:pt>
                <c:pt idx="74">
                  <c:v>12/27/2013</c:v>
                </c:pt>
                <c:pt idx="75">
                  <c:v>01/03/2014</c:v>
                </c:pt>
                <c:pt idx="76">
                  <c:v>01/10/2014</c:v>
                </c:pt>
                <c:pt idx="77">
                  <c:v>01/17/2014</c:v>
                </c:pt>
                <c:pt idx="78">
                  <c:v>01/24/2014</c:v>
                </c:pt>
                <c:pt idx="79">
                  <c:v>01/31/2014</c:v>
                </c:pt>
                <c:pt idx="80">
                  <c:v>02/07/2014</c:v>
                </c:pt>
                <c:pt idx="81">
                  <c:v>02/14/2014</c:v>
                </c:pt>
                <c:pt idx="82">
                  <c:v>02/21/2014</c:v>
                </c:pt>
                <c:pt idx="83">
                  <c:v>02/28/2014</c:v>
                </c:pt>
                <c:pt idx="84">
                  <c:v>03/07/2014</c:v>
                </c:pt>
                <c:pt idx="85">
                  <c:v>03/14/2014</c:v>
                </c:pt>
                <c:pt idx="86">
                  <c:v>03/21/2014</c:v>
                </c:pt>
                <c:pt idx="87">
                  <c:v>03/28/2014</c:v>
                </c:pt>
                <c:pt idx="88">
                  <c:v>04/04/2014</c:v>
                </c:pt>
                <c:pt idx="89">
                  <c:v>04/11/2014</c:v>
                </c:pt>
                <c:pt idx="90">
                  <c:v>04/18/2014</c:v>
                </c:pt>
                <c:pt idx="91">
                  <c:v>04/25/2014</c:v>
                </c:pt>
                <c:pt idx="92">
                  <c:v>05/02/2014</c:v>
                </c:pt>
                <c:pt idx="93">
                  <c:v>05/09/2014</c:v>
                </c:pt>
                <c:pt idx="94">
                  <c:v>05/16/2014</c:v>
                </c:pt>
                <c:pt idx="95">
                  <c:v>05/23/2014</c:v>
                </c:pt>
                <c:pt idx="96">
                  <c:v>05/30/2014</c:v>
                </c:pt>
                <c:pt idx="97">
                  <c:v>06/06/2014</c:v>
                </c:pt>
                <c:pt idx="98">
                  <c:v>06/13/2014</c:v>
                </c:pt>
                <c:pt idx="99">
                  <c:v>06/20/2014</c:v>
                </c:pt>
                <c:pt idx="100">
                  <c:v>06/27/2014</c:v>
                </c:pt>
                <c:pt idx="101">
                  <c:v>07/04/2014</c:v>
                </c:pt>
                <c:pt idx="102">
                  <c:v>07/11/2014</c:v>
                </c:pt>
                <c:pt idx="103">
                  <c:v>07/18/2014</c:v>
                </c:pt>
                <c:pt idx="104">
                  <c:v>07/25/2014</c:v>
                </c:pt>
                <c:pt idx="105">
                  <c:v>08/01/2014</c:v>
                </c:pt>
                <c:pt idx="106">
                  <c:v>08/08/2014</c:v>
                </c:pt>
                <c:pt idx="107">
                  <c:v>08/15/2014</c:v>
                </c:pt>
                <c:pt idx="108">
                  <c:v>08/22/2014</c:v>
                </c:pt>
                <c:pt idx="109">
                  <c:v>08/29/2014</c:v>
                </c:pt>
                <c:pt idx="110">
                  <c:v>09/05/2014</c:v>
                </c:pt>
                <c:pt idx="111">
                  <c:v>09/12/2014</c:v>
                </c:pt>
                <c:pt idx="112">
                  <c:v>09/19/2014</c:v>
                </c:pt>
                <c:pt idx="113">
                  <c:v>09/26/2014</c:v>
                </c:pt>
                <c:pt idx="114">
                  <c:v>10/03/2014</c:v>
                </c:pt>
                <c:pt idx="115">
                  <c:v>10/10/2014</c:v>
                </c:pt>
                <c:pt idx="116">
                  <c:v>10/17/2014</c:v>
                </c:pt>
                <c:pt idx="117">
                  <c:v>10/24/2014</c:v>
                </c:pt>
                <c:pt idx="118">
                  <c:v>10/31/2014</c:v>
                </c:pt>
                <c:pt idx="119">
                  <c:v>11/07/2014</c:v>
                </c:pt>
                <c:pt idx="120">
                  <c:v>11/14/2014</c:v>
                </c:pt>
                <c:pt idx="121">
                  <c:v>11/21/2014</c:v>
                </c:pt>
                <c:pt idx="122">
                  <c:v>11/28/2014</c:v>
                </c:pt>
                <c:pt idx="123">
                  <c:v>12/05/2014</c:v>
                </c:pt>
                <c:pt idx="124">
                  <c:v>12/12/2014</c:v>
                </c:pt>
                <c:pt idx="125">
                  <c:v>12/19/2014</c:v>
                </c:pt>
                <c:pt idx="126">
                  <c:v>12/26/2014</c:v>
                </c:pt>
                <c:pt idx="127">
                  <c:v>01/02/2015</c:v>
                </c:pt>
                <c:pt idx="128">
                  <c:v>01/09/2015</c:v>
                </c:pt>
                <c:pt idx="129">
                  <c:v>01/16/2015</c:v>
                </c:pt>
                <c:pt idx="130">
                  <c:v>01/23/2015</c:v>
                </c:pt>
                <c:pt idx="131">
                  <c:v>01/30/2015</c:v>
                </c:pt>
                <c:pt idx="132">
                  <c:v>02/06/2015</c:v>
                </c:pt>
                <c:pt idx="133">
                  <c:v>02/13/2015</c:v>
                </c:pt>
                <c:pt idx="134">
                  <c:v>02/20/2015</c:v>
                </c:pt>
                <c:pt idx="135">
                  <c:v>02/27/2015</c:v>
                </c:pt>
                <c:pt idx="136">
                  <c:v>03/06/2015</c:v>
                </c:pt>
                <c:pt idx="137">
                  <c:v>03/13/2015</c:v>
                </c:pt>
                <c:pt idx="138">
                  <c:v>03/20/2015</c:v>
                </c:pt>
                <c:pt idx="139">
                  <c:v>03/27/2015</c:v>
                </c:pt>
                <c:pt idx="140">
                  <c:v>04/03/2015</c:v>
                </c:pt>
                <c:pt idx="141">
                  <c:v>04/10/2015</c:v>
                </c:pt>
                <c:pt idx="142">
                  <c:v>04/17/2015</c:v>
                </c:pt>
                <c:pt idx="143">
                  <c:v>04/24/2015</c:v>
                </c:pt>
                <c:pt idx="144">
                  <c:v>05/01/2015</c:v>
                </c:pt>
                <c:pt idx="145">
                  <c:v>05/08/2015</c:v>
                </c:pt>
                <c:pt idx="146">
                  <c:v>05/15/2015</c:v>
                </c:pt>
                <c:pt idx="147">
                  <c:v>05/22/2015</c:v>
                </c:pt>
                <c:pt idx="148">
                  <c:v>05/29/2015</c:v>
                </c:pt>
                <c:pt idx="149">
                  <c:v>06/05/2015</c:v>
                </c:pt>
                <c:pt idx="150">
                  <c:v>06/12/2015</c:v>
                </c:pt>
                <c:pt idx="151">
                  <c:v>06/19/2015</c:v>
                </c:pt>
                <c:pt idx="152">
                  <c:v>06/26/2015</c:v>
                </c:pt>
                <c:pt idx="153">
                  <c:v>07/03/2015</c:v>
                </c:pt>
                <c:pt idx="154">
                  <c:v>07/10/2015</c:v>
                </c:pt>
                <c:pt idx="155">
                  <c:v>07/17/2015</c:v>
                </c:pt>
                <c:pt idx="156">
                  <c:v>07/24/2015</c:v>
                </c:pt>
                <c:pt idx="157">
                  <c:v>07/31/2015</c:v>
                </c:pt>
                <c:pt idx="158">
                  <c:v>08/07/2015</c:v>
                </c:pt>
                <c:pt idx="159">
                  <c:v>08/14/2015</c:v>
                </c:pt>
                <c:pt idx="160">
                  <c:v>08/21/2015</c:v>
                </c:pt>
                <c:pt idx="161">
                  <c:v>08/28/2015</c:v>
                </c:pt>
                <c:pt idx="162">
                  <c:v>09/04/2015</c:v>
                </c:pt>
                <c:pt idx="163">
                  <c:v>09/11/2015</c:v>
                </c:pt>
                <c:pt idx="164">
                  <c:v>09/18/2015</c:v>
                </c:pt>
                <c:pt idx="165">
                  <c:v>09/25/2015</c:v>
                </c:pt>
                <c:pt idx="166">
                  <c:v>10/02/2015</c:v>
                </c:pt>
                <c:pt idx="167">
                  <c:v>10/09/2015</c:v>
                </c:pt>
                <c:pt idx="168">
                  <c:v>10/16/2015</c:v>
                </c:pt>
                <c:pt idx="169">
                  <c:v>10/23/2015</c:v>
                </c:pt>
                <c:pt idx="170">
                  <c:v>10/30/2015</c:v>
                </c:pt>
                <c:pt idx="171">
                  <c:v>11/06/2015</c:v>
                </c:pt>
                <c:pt idx="172">
                  <c:v>11/13/2015</c:v>
                </c:pt>
                <c:pt idx="173">
                  <c:v>11/20/2015</c:v>
                </c:pt>
                <c:pt idx="174">
                  <c:v>11/27/2015</c:v>
                </c:pt>
                <c:pt idx="175">
                  <c:v>12/04/2015</c:v>
                </c:pt>
                <c:pt idx="176">
                  <c:v>12/11/2015</c:v>
                </c:pt>
                <c:pt idx="177">
                  <c:v>12/18/2015</c:v>
                </c:pt>
                <c:pt idx="178">
                  <c:v>12/25/2015</c:v>
                </c:pt>
                <c:pt idx="179">
                  <c:v>01/01/2016</c:v>
                </c:pt>
                <c:pt idx="180">
                  <c:v>01/08/2016</c:v>
                </c:pt>
                <c:pt idx="181">
                  <c:v>01/15/2016</c:v>
                </c:pt>
                <c:pt idx="182">
                  <c:v>01/22/2016</c:v>
                </c:pt>
                <c:pt idx="183">
                  <c:v>01/29/2016</c:v>
                </c:pt>
                <c:pt idx="184">
                  <c:v>02/05/2016</c:v>
                </c:pt>
                <c:pt idx="185">
                  <c:v>02/12/2016</c:v>
                </c:pt>
                <c:pt idx="186">
                  <c:v>02/19/2016</c:v>
                </c:pt>
                <c:pt idx="187">
                  <c:v>02/26/2016</c:v>
                </c:pt>
                <c:pt idx="188">
                  <c:v>03/04/2016</c:v>
                </c:pt>
                <c:pt idx="189">
                  <c:v>03/11/2016</c:v>
                </c:pt>
                <c:pt idx="190">
                  <c:v>03/18/2016</c:v>
                </c:pt>
                <c:pt idx="191">
                  <c:v>03/25/2016</c:v>
                </c:pt>
                <c:pt idx="192">
                  <c:v>04/01/2016</c:v>
                </c:pt>
                <c:pt idx="193">
                  <c:v>04/08/2016</c:v>
                </c:pt>
                <c:pt idx="194">
                  <c:v>04/15/2016</c:v>
                </c:pt>
                <c:pt idx="195">
                  <c:v>04/22/2016</c:v>
                </c:pt>
                <c:pt idx="196">
                  <c:v>04/29/2016</c:v>
                </c:pt>
                <c:pt idx="197">
                  <c:v>05/06/2016</c:v>
                </c:pt>
                <c:pt idx="198">
                  <c:v>05/13/2016</c:v>
                </c:pt>
                <c:pt idx="199">
                  <c:v>05/20/2016</c:v>
                </c:pt>
                <c:pt idx="200">
                  <c:v>05/27/2016</c:v>
                </c:pt>
                <c:pt idx="201">
                  <c:v>06/03/2016</c:v>
                </c:pt>
                <c:pt idx="202">
                  <c:v>06/10/2016</c:v>
                </c:pt>
                <c:pt idx="203">
                  <c:v>06/17/2016</c:v>
                </c:pt>
                <c:pt idx="204">
                  <c:v>06/24/2016</c:v>
                </c:pt>
                <c:pt idx="205">
                  <c:v>07/01/2016</c:v>
                </c:pt>
                <c:pt idx="206">
                  <c:v>07/08/2016</c:v>
                </c:pt>
                <c:pt idx="207">
                  <c:v>07/15/2016</c:v>
                </c:pt>
                <c:pt idx="208">
                  <c:v>07/22/2016</c:v>
                </c:pt>
                <c:pt idx="209">
                  <c:v>07/29/2016</c:v>
                </c:pt>
                <c:pt idx="210">
                  <c:v>08/05/2016</c:v>
                </c:pt>
                <c:pt idx="211">
                  <c:v>08/12/2016</c:v>
                </c:pt>
                <c:pt idx="212">
                  <c:v>08/19/2016</c:v>
                </c:pt>
                <c:pt idx="213">
                  <c:v>08/26/2016</c:v>
                </c:pt>
                <c:pt idx="214">
                  <c:v>09/02/2016</c:v>
                </c:pt>
                <c:pt idx="215">
                  <c:v>09/09/2016</c:v>
                </c:pt>
                <c:pt idx="216">
                  <c:v>09/16/2016</c:v>
                </c:pt>
                <c:pt idx="217">
                  <c:v>09/23/2016</c:v>
                </c:pt>
                <c:pt idx="218">
                  <c:v>09/30/2016</c:v>
                </c:pt>
                <c:pt idx="219">
                  <c:v>10/07/2016</c:v>
                </c:pt>
                <c:pt idx="220">
                  <c:v>10/14/2016</c:v>
                </c:pt>
                <c:pt idx="221">
                  <c:v>10/21/2016</c:v>
                </c:pt>
                <c:pt idx="222">
                  <c:v>10/28/2016</c:v>
                </c:pt>
                <c:pt idx="223">
                  <c:v>11/04/2016</c:v>
                </c:pt>
                <c:pt idx="224">
                  <c:v>11/11/2016</c:v>
                </c:pt>
                <c:pt idx="225">
                  <c:v>11/18/2016</c:v>
                </c:pt>
                <c:pt idx="226">
                  <c:v>11/25/2016</c:v>
                </c:pt>
                <c:pt idx="227">
                  <c:v>12/02/2016</c:v>
                </c:pt>
                <c:pt idx="228">
                  <c:v>12/09/2016</c:v>
                </c:pt>
                <c:pt idx="229">
                  <c:v>12/16/2016</c:v>
                </c:pt>
                <c:pt idx="230">
                  <c:v>12/23/2016</c:v>
                </c:pt>
                <c:pt idx="231">
                  <c:v>12/30/2016</c:v>
                </c:pt>
                <c:pt idx="232">
                  <c:v>01/06/2017</c:v>
                </c:pt>
                <c:pt idx="233">
                  <c:v>01/13/2017</c:v>
                </c:pt>
                <c:pt idx="234">
                  <c:v>01/20/2017</c:v>
                </c:pt>
                <c:pt idx="235">
                  <c:v>01/27/2017</c:v>
                </c:pt>
                <c:pt idx="236">
                  <c:v>02/03/2017</c:v>
                </c:pt>
                <c:pt idx="237">
                  <c:v>02/10/2017</c:v>
                </c:pt>
                <c:pt idx="238">
                  <c:v>02/17/2017</c:v>
                </c:pt>
                <c:pt idx="239">
                  <c:v>02/24/2017</c:v>
                </c:pt>
                <c:pt idx="240">
                  <c:v>03/03/2017</c:v>
                </c:pt>
                <c:pt idx="241">
                  <c:v>03/10/2017</c:v>
                </c:pt>
                <c:pt idx="242">
                  <c:v>03/17/2017</c:v>
                </c:pt>
                <c:pt idx="243">
                  <c:v>03/24/2017</c:v>
                </c:pt>
                <c:pt idx="244">
                  <c:v>03/31/2017</c:v>
                </c:pt>
                <c:pt idx="245">
                  <c:v>04/07/2017</c:v>
                </c:pt>
                <c:pt idx="246">
                  <c:v>04/14/2017</c:v>
                </c:pt>
                <c:pt idx="247">
                  <c:v>04/21/2017</c:v>
                </c:pt>
                <c:pt idx="248">
                  <c:v>04/28/2017</c:v>
                </c:pt>
                <c:pt idx="249">
                  <c:v>05/05/2017</c:v>
                </c:pt>
                <c:pt idx="250">
                  <c:v>05/12/2017</c:v>
                </c:pt>
                <c:pt idx="251">
                  <c:v>05/19/2017</c:v>
                </c:pt>
                <c:pt idx="252">
                  <c:v>05/26/2017</c:v>
                </c:pt>
                <c:pt idx="253">
                  <c:v>06/02/2017</c:v>
                </c:pt>
                <c:pt idx="254">
                  <c:v>06/09/2017</c:v>
                </c:pt>
                <c:pt idx="255">
                  <c:v>06/16/2017</c:v>
                </c:pt>
                <c:pt idx="256">
                  <c:v>06/23/2017</c:v>
                </c:pt>
                <c:pt idx="257">
                  <c:v>06/30/2017</c:v>
                </c:pt>
                <c:pt idx="258">
                  <c:v>07/07/2017</c:v>
                </c:pt>
                <c:pt idx="259">
                  <c:v>07/14/2017</c:v>
                </c:pt>
                <c:pt idx="260">
                  <c:v>07/21/2017</c:v>
                </c:pt>
                <c:pt idx="261">
                  <c:v>07/28/2017</c:v>
                </c:pt>
                <c:pt idx="262">
                  <c:v>08/04/2017</c:v>
                </c:pt>
                <c:pt idx="263">
                  <c:v>08/11/2017</c:v>
                </c:pt>
                <c:pt idx="264">
                  <c:v>08/18/2017</c:v>
                </c:pt>
                <c:pt idx="265">
                  <c:v>08/25/2017</c:v>
                </c:pt>
                <c:pt idx="266">
                  <c:v>09/01/2017</c:v>
                </c:pt>
                <c:pt idx="267">
                  <c:v>09/08/2017</c:v>
                </c:pt>
                <c:pt idx="268">
                  <c:v>09/15/2017</c:v>
                </c:pt>
                <c:pt idx="269">
                  <c:v>09/22/2017</c:v>
                </c:pt>
                <c:pt idx="270">
                  <c:v>09/29/2017</c:v>
                </c:pt>
                <c:pt idx="271">
                  <c:v>10/06/2017</c:v>
                </c:pt>
                <c:pt idx="272">
                  <c:v>10/13/2017</c:v>
                </c:pt>
                <c:pt idx="273">
                  <c:v>10/20/2017</c:v>
                </c:pt>
                <c:pt idx="274">
                  <c:v>10/27/2017</c:v>
                </c:pt>
                <c:pt idx="275">
                  <c:v>11/03/2017</c:v>
                </c:pt>
                <c:pt idx="276">
                  <c:v>11/10/2017</c:v>
                </c:pt>
                <c:pt idx="277">
                  <c:v>11/17/2017</c:v>
                </c:pt>
                <c:pt idx="278">
                  <c:v>11/24/2017</c:v>
                </c:pt>
                <c:pt idx="279">
                  <c:v>12/01/2017</c:v>
                </c:pt>
                <c:pt idx="280">
                  <c:v>12/08/2017</c:v>
                </c:pt>
                <c:pt idx="281">
                  <c:v>12/15/2017</c:v>
                </c:pt>
                <c:pt idx="282">
                  <c:v>12/22/2017</c:v>
                </c:pt>
                <c:pt idx="283">
                  <c:v>12/29/2017</c:v>
                </c:pt>
                <c:pt idx="284">
                  <c:v>01/05/2018</c:v>
                </c:pt>
                <c:pt idx="285">
                  <c:v>01/12/2018</c:v>
                </c:pt>
                <c:pt idx="286">
                  <c:v>01/19/2018</c:v>
                </c:pt>
                <c:pt idx="287">
                  <c:v>01/26/2018</c:v>
                </c:pt>
                <c:pt idx="288">
                  <c:v>02/02/2018</c:v>
                </c:pt>
                <c:pt idx="289">
                  <c:v>02/09/2018</c:v>
                </c:pt>
                <c:pt idx="290">
                  <c:v>02/16/2018</c:v>
                </c:pt>
                <c:pt idx="291">
                  <c:v>02/23/2018</c:v>
                </c:pt>
                <c:pt idx="292">
                  <c:v>03/02/2018</c:v>
                </c:pt>
                <c:pt idx="293">
                  <c:v>03/09/2018</c:v>
                </c:pt>
                <c:pt idx="294">
                  <c:v>03/16/2018</c:v>
                </c:pt>
                <c:pt idx="295">
                  <c:v>03/23/2018</c:v>
                </c:pt>
                <c:pt idx="296">
                  <c:v>03/30/2018</c:v>
                </c:pt>
                <c:pt idx="297">
                  <c:v>04/06/2018</c:v>
                </c:pt>
                <c:pt idx="298">
                  <c:v>04/13/2018</c:v>
                </c:pt>
                <c:pt idx="299">
                  <c:v>04/20/2018</c:v>
                </c:pt>
                <c:pt idx="300">
                  <c:v>04/27/2018</c:v>
                </c:pt>
                <c:pt idx="301">
                  <c:v>05/04/2018</c:v>
                </c:pt>
                <c:pt idx="302">
                  <c:v>05/11/2018</c:v>
                </c:pt>
                <c:pt idx="303">
                  <c:v>05/18/2018</c:v>
                </c:pt>
                <c:pt idx="304">
                  <c:v>05/25/2018</c:v>
                </c:pt>
                <c:pt idx="305">
                  <c:v>06/01/2018</c:v>
                </c:pt>
                <c:pt idx="306">
                  <c:v>06/08/2018</c:v>
                </c:pt>
                <c:pt idx="307">
                  <c:v>06/15/2018</c:v>
                </c:pt>
                <c:pt idx="308">
                  <c:v>06/22/2018</c:v>
                </c:pt>
                <c:pt idx="309">
                  <c:v>06/29/2018</c:v>
                </c:pt>
                <c:pt idx="310">
                  <c:v>07/06/2018</c:v>
                </c:pt>
                <c:pt idx="311">
                  <c:v>07/13/2018</c:v>
                </c:pt>
                <c:pt idx="312">
                  <c:v>07/20/2018</c:v>
                </c:pt>
                <c:pt idx="313">
                  <c:v>07/27/2018</c:v>
                </c:pt>
                <c:pt idx="314">
                  <c:v>08/03/2018</c:v>
                </c:pt>
                <c:pt idx="315">
                  <c:v>08/10/2018</c:v>
                </c:pt>
                <c:pt idx="316">
                  <c:v>08/17/2018</c:v>
                </c:pt>
                <c:pt idx="317">
                  <c:v>08/24/2018</c:v>
                </c:pt>
                <c:pt idx="318">
                  <c:v>08/31/2018</c:v>
                </c:pt>
                <c:pt idx="319">
                  <c:v>09/07/2018</c:v>
                </c:pt>
                <c:pt idx="320">
                  <c:v>09/14/2018</c:v>
                </c:pt>
                <c:pt idx="321">
                  <c:v>09/21/2018</c:v>
                </c:pt>
                <c:pt idx="322">
                  <c:v>09/28/2018</c:v>
                </c:pt>
                <c:pt idx="323">
                  <c:v>10/05/2018</c:v>
                </c:pt>
                <c:pt idx="324">
                  <c:v>10/12/2018</c:v>
                </c:pt>
                <c:pt idx="325">
                  <c:v>10/19/2018</c:v>
                </c:pt>
                <c:pt idx="326">
                  <c:v>10/26/2018</c:v>
                </c:pt>
                <c:pt idx="327">
                  <c:v>11/02/2018</c:v>
                </c:pt>
                <c:pt idx="328">
                  <c:v>11/09/2018</c:v>
                </c:pt>
                <c:pt idx="329">
                  <c:v>11/16/2018</c:v>
                </c:pt>
                <c:pt idx="330">
                  <c:v>11/23/2018</c:v>
                </c:pt>
                <c:pt idx="331">
                  <c:v>11/30/2018</c:v>
                </c:pt>
                <c:pt idx="332">
                  <c:v>12/07/2018</c:v>
                </c:pt>
                <c:pt idx="333">
                  <c:v>12/14/2018</c:v>
                </c:pt>
                <c:pt idx="334">
                  <c:v>12/21/2018</c:v>
                </c:pt>
                <c:pt idx="335">
                  <c:v>12/28/2018</c:v>
                </c:pt>
                <c:pt idx="336">
                  <c:v>01/04/2019</c:v>
                </c:pt>
                <c:pt idx="337">
                  <c:v>01/11/2019</c:v>
                </c:pt>
                <c:pt idx="338">
                  <c:v>01/18/2019</c:v>
                </c:pt>
                <c:pt idx="339">
                  <c:v>01/25/2019</c:v>
                </c:pt>
                <c:pt idx="340">
                  <c:v>02/01/2019</c:v>
                </c:pt>
                <c:pt idx="341">
                  <c:v>02/08/2019</c:v>
                </c:pt>
                <c:pt idx="342">
                  <c:v>02/15/2019</c:v>
                </c:pt>
                <c:pt idx="343">
                  <c:v>02/22/2019</c:v>
                </c:pt>
                <c:pt idx="344">
                  <c:v>03/01/2019</c:v>
                </c:pt>
                <c:pt idx="345">
                  <c:v>03/08/2019</c:v>
                </c:pt>
                <c:pt idx="346">
                  <c:v>03/15/2019</c:v>
                </c:pt>
                <c:pt idx="347">
                  <c:v>03/22/2019</c:v>
                </c:pt>
                <c:pt idx="348">
                  <c:v>03/29/2019</c:v>
                </c:pt>
                <c:pt idx="349">
                  <c:v>04/05/2019</c:v>
                </c:pt>
                <c:pt idx="350">
                  <c:v>04/12/2019</c:v>
                </c:pt>
                <c:pt idx="351">
                  <c:v>04/19/2019</c:v>
                </c:pt>
                <c:pt idx="352">
                  <c:v>04/26/2019</c:v>
                </c:pt>
                <c:pt idx="353">
                  <c:v>05/03/2019</c:v>
                </c:pt>
                <c:pt idx="354">
                  <c:v>05/10/2019</c:v>
                </c:pt>
                <c:pt idx="355">
                  <c:v>05/17/2019</c:v>
                </c:pt>
                <c:pt idx="356">
                  <c:v>05/24/2019</c:v>
                </c:pt>
                <c:pt idx="357">
                  <c:v>05/31/2019</c:v>
                </c:pt>
              </c:strCache>
            </c:strRef>
          </c:cat>
          <c:val>
            <c:numRef>
              <c:f>Planilha1!$E$2:$E$359</c:f>
              <c:numCache>
                <c:formatCode>#,##0.0</c:formatCode>
                <c:ptCount val="358"/>
                <c:pt idx="0">
                  <c:v>10.378576611583657</c:v>
                </c:pt>
                <c:pt idx="1">
                  <c:v>10.378576611583657</c:v>
                </c:pt>
                <c:pt idx="2">
                  <c:v>10.378576611583657</c:v>
                </c:pt>
                <c:pt idx="3">
                  <c:v>10.378576611583657</c:v>
                </c:pt>
                <c:pt idx="4">
                  <c:v>10.378576611583657</c:v>
                </c:pt>
                <c:pt idx="5">
                  <c:v>10.378576611583657</c:v>
                </c:pt>
                <c:pt idx="6">
                  <c:v>10.378576611583657</c:v>
                </c:pt>
                <c:pt idx="7">
                  <c:v>10.378576611583657</c:v>
                </c:pt>
                <c:pt idx="8">
                  <c:v>10.378576611583657</c:v>
                </c:pt>
                <c:pt idx="9">
                  <c:v>10.378576611583657</c:v>
                </c:pt>
                <c:pt idx="10">
                  <c:v>10.378576611583657</c:v>
                </c:pt>
                <c:pt idx="11">
                  <c:v>10.378576611583657</c:v>
                </c:pt>
                <c:pt idx="12">
                  <c:v>10.378576611583657</c:v>
                </c:pt>
                <c:pt idx="13">
                  <c:v>10.378576611583657</c:v>
                </c:pt>
                <c:pt idx="14">
                  <c:v>10.378576611583657</c:v>
                </c:pt>
                <c:pt idx="15">
                  <c:v>10.378576611583657</c:v>
                </c:pt>
                <c:pt idx="16">
                  <c:v>10.378576611583657</c:v>
                </c:pt>
                <c:pt idx="17">
                  <c:v>10.378576611583657</c:v>
                </c:pt>
                <c:pt idx="18">
                  <c:v>10.378576611583657</c:v>
                </c:pt>
                <c:pt idx="19">
                  <c:v>10.378576611583657</c:v>
                </c:pt>
                <c:pt idx="20">
                  <c:v>10.378576611583657</c:v>
                </c:pt>
                <c:pt idx="21">
                  <c:v>10.378576611583657</c:v>
                </c:pt>
                <c:pt idx="22">
                  <c:v>10.378576611583657</c:v>
                </c:pt>
                <c:pt idx="23">
                  <c:v>10.378576611583657</c:v>
                </c:pt>
                <c:pt idx="24">
                  <c:v>10.378576611583657</c:v>
                </c:pt>
                <c:pt idx="25">
                  <c:v>10.378576611583657</c:v>
                </c:pt>
                <c:pt idx="26">
                  <c:v>10.378576611583657</c:v>
                </c:pt>
                <c:pt idx="27">
                  <c:v>10.378576611583657</c:v>
                </c:pt>
                <c:pt idx="28">
                  <c:v>10.378576611583657</c:v>
                </c:pt>
                <c:pt idx="29">
                  <c:v>10.378576611583657</c:v>
                </c:pt>
                <c:pt idx="30">
                  <c:v>10.378576611583657</c:v>
                </c:pt>
                <c:pt idx="31">
                  <c:v>10.378576611583657</c:v>
                </c:pt>
                <c:pt idx="32">
                  <c:v>10.378576611583657</c:v>
                </c:pt>
                <c:pt idx="33">
                  <c:v>10.378576611583657</c:v>
                </c:pt>
                <c:pt idx="34">
                  <c:v>10.378576611583657</c:v>
                </c:pt>
                <c:pt idx="35">
                  <c:v>10.378576611583657</c:v>
                </c:pt>
                <c:pt idx="36">
                  <c:v>10.378576611583657</c:v>
                </c:pt>
                <c:pt idx="37">
                  <c:v>10.378576611583657</c:v>
                </c:pt>
                <c:pt idx="38">
                  <c:v>10.378576611583657</c:v>
                </c:pt>
                <c:pt idx="39">
                  <c:v>10.378576611583657</c:v>
                </c:pt>
                <c:pt idx="40">
                  <c:v>10.378576611583657</c:v>
                </c:pt>
                <c:pt idx="41">
                  <c:v>10.378576611583657</c:v>
                </c:pt>
                <c:pt idx="42">
                  <c:v>10.378576611583657</c:v>
                </c:pt>
                <c:pt idx="43">
                  <c:v>10.378576611583657</c:v>
                </c:pt>
                <c:pt idx="44">
                  <c:v>10.378576611583657</c:v>
                </c:pt>
                <c:pt idx="45">
                  <c:v>10.378576611583657</c:v>
                </c:pt>
                <c:pt idx="46">
                  <c:v>10.378576611583657</c:v>
                </c:pt>
                <c:pt idx="47">
                  <c:v>10.378576611583657</c:v>
                </c:pt>
                <c:pt idx="48">
                  <c:v>10.378576611583657</c:v>
                </c:pt>
                <c:pt idx="49">
                  <c:v>10.378576611583657</c:v>
                </c:pt>
                <c:pt idx="50">
                  <c:v>10.378576611583657</c:v>
                </c:pt>
                <c:pt idx="51">
                  <c:v>10.378576611583657</c:v>
                </c:pt>
                <c:pt idx="52">
                  <c:v>10.378576611583657</c:v>
                </c:pt>
                <c:pt idx="53">
                  <c:v>10.378576611583657</c:v>
                </c:pt>
                <c:pt idx="54">
                  <c:v>10.378576611583657</c:v>
                </c:pt>
                <c:pt idx="55">
                  <c:v>10.378576611583657</c:v>
                </c:pt>
                <c:pt idx="56">
                  <c:v>10.378576611583657</c:v>
                </c:pt>
                <c:pt idx="57">
                  <c:v>10.378576611583657</c:v>
                </c:pt>
                <c:pt idx="58">
                  <c:v>10.378576611583657</c:v>
                </c:pt>
                <c:pt idx="59">
                  <c:v>10.378576611583657</c:v>
                </c:pt>
                <c:pt idx="60">
                  <c:v>10.378576611583657</c:v>
                </c:pt>
                <c:pt idx="61">
                  <c:v>10.378576611583657</c:v>
                </c:pt>
                <c:pt idx="62">
                  <c:v>10.378576611583657</c:v>
                </c:pt>
                <c:pt idx="63">
                  <c:v>10.378576611583657</c:v>
                </c:pt>
                <c:pt idx="64">
                  <c:v>10.378576611583657</c:v>
                </c:pt>
                <c:pt idx="65">
                  <c:v>10.378576611583657</c:v>
                </c:pt>
                <c:pt idx="66">
                  <c:v>10.378576611583657</c:v>
                </c:pt>
                <c:pt idx="67">
                  <c:v>10.378576611583657</c:v>
                </c:pt>
                <c:pt idx="68">
                  <c:v>10.378576611583657</c:v>
                </c:pt>
                <c:pt idx="69">
                  <c:v>10.378576611583657</c:v>
                </c:pt>
                <c:pt idx="70">
                  <c:v>10.378576611583657</c:v>
                </c:pt>
                <c:pt idx="71">
                  <c:v>10.378576611583657</c:v>
                </c:pt>
                <c:pt idx="72">
                  <c:v>10.378576611583657</c:v>
                </c:pt>
                <c:pt idx="73">
                  <c:v>10.378576611583657</c:v>
                </c:pt>
                <c:pt idx="74">
                  <c:v>10.378576611583657</c:v>
                </c:pt>
                <c:pt idx="75">
                  <c:v>10.378576611583657</c:v>
                </c:pt>
                <c:pt idx="76">
                  <c:v>10.378576611583657</c:v>
                </c:pt>
                <c:pt idx="77">
                  <c:v>10.378576611583657</c:v>
                </c:pt>
                <c:pt idx="78">
                  <c:v>10.378576611583657</c:v>
                </c:pt>
                <c:pt idx="79">
                  <c:v>10.378576611583657</c:v>
                </c:pt>
                <c:pt idx="80">
                  <c:v>10.378576611583657</c:v>
                </c:pt>
                <c:pt idx="81">
                  <c:v>10.378576611583657</c:v>
                </c:pt>
                <c:pt idx="82">
                  <c:v>10.378576611583657</c:v>
                </c:pt>
                <c:pt idx="83">
                  <c:v>10.378576611583657</c:v>
                </c:pt>
                <c:pt idx="84">
                  <c:v>10.378576611583657</c:v>
                </c:pt>
                <c:pt idx="85">
                  <c:v>10.378576611583657</c:v>
                </c:pt>
                <c:pt idx="86">
                  <c:v>10.378576611583657</c:v>
                </c:pt>
                <c:pt idx="87">
                  <c:v>10.378576611583657</c:v>
                </c:pt>
                <c:pt idx="88">
                  <c:v>10.378576611583657</c:v>
                </c:pt>
                <c:pt idx="89">
                  <c:v>10.378576611583657</c:v>
                </c:pt>
                <c:pt idx="90">
                  <c:v>10.378576611583657</c:v>
                </c:pt>
                <c:pt idx="91">
                  <c:v>10.378576611583657</c:v>
                </c:pt>
                <c:pt idx="92">
                  <c:v>10.378576611583657</c:v>
                </c:pt>
                <c:pt idx="93">
                  <c:v>10.378576611583657</c:v>
                </c:pt>
                <c:pt idx="94">
                  <c:v>10.378576611583657</c:v>
                </c:pt>
                <c:pt idx="95">
                  <c:v>10.378576611583657</c:v>
                </c:pt>
                <c:pt idx="96">
                  <c:v>10.378576611583657</c:v>
                </c:pt>
                <c:pt idx="97">
                  <c:v>10.378576611583657</c:v>
                </c:pt>
                <c:pt idx="98">
                  <c:v>10.378576611583657</c:v>
                </c:pt>
                <c:pt idx="99">
                  <c:v>10.378576611583657</c:v>
                </c:pt>
                <c:pt idx="100">
                  <c:v>10.378576611583657</c:v>
                </c:pt>
                <c:pt idx="101">
                  <c:v>10.378576611583657</c:v>
                </c:pt>
                <c:pt idx="102">
                  <c:v>10.378576611583657</c:v>
                </c:pt>
                <c:pt idx="103">
                  <c:v>10.378576611583657</c:v>
                </c:pt>
                <c:pt idx="104">
                  <c:v>10.378576611583657</c:v>
                </c:pt>
                <c:pt idx="105">
                  <c:v>10.378576611583657</c:v>
                </c:pt>
                <c:pt idx="106">
                  <c:v>10.378576611583657</c:v>
                </c:pt>
                <c:pt idx="107">
                  <c:v>10.378576611583657</c:v>
                </c:pt>
                <c:pt idx="108">
                  <c:v>10.378576611583657</c:v>
                </c:pt>
                <c:pt idx="109">
                  <c:v>10.378576611583657</c:v>
                </c:pt>
                <c:pt idx="110">
                  <c:v>10.378576611583657</c:v>
                </c:pt>
                <c:pt idx="111">
                  <c:v>10.378576611583657</c:v>
                </c:pt>
                <c:pt idx="112">
                  <c:v>10.378576611583657</c:v>
                </c:pt>
                <c:pt idx="113">
                  <c:v>10.378576611583657</c:v>
                </c:pt>
                <c:pt idx="114">
                  <c:v>10.378576611583657</c:v>
                </c:pt>
                <c:pt idx="115">
                  <c:v>10.378576611583657</c:v>
                </c:pt>
                <c:pt idx="116">
                  <c:v>10.378576611583657</c:v>
                </c:pt>
                <c:pt idx="117">
                  <c:v>10.378576611583657</c:v>
                </c:pt>
                <c:pt idx="118">
                  <c:v>10.378576611583657</c:v>
                </c:pt>
                <c:pt idx="119">
                  <c:v>10.378576611583657</c:v>
                </c:pt>
                <c:pt idx="120">
                  <c:v>10.378576611583657</c:v>
                </c:pt>
                <c:pt idx="121">
                  <c:v>10.378576611583657</c:v>
                </c:pt>
                <c:pt idx="122">
                  <c:v>10.378576611583657</c:v>
                </c:pt>
                <c:pt idx="123">
                  <c:v>10.378576611583657</c:v>
                </c:pt>
                <c:pt idx="124">
                  <c:v>10.378576611583657</c:v>
                </c:pt>
                <c:pt idx="125">
                  <c:v>10.378576611583657</c:v>
                </c:pt>
                <c:pt idx="126">
                  <c:v>10.378576611583657</c:v>
                </c:pt>
                <c:pt idx="127">
                  <c:v>10.378576611583657</c:v>
                </c:pt>
                <c:pt idx="128">
                  <c:v>10.378576611583657</c:v>
                </c:pt>
                <c:pt idx="129">
                  <c:v>10.378576611583657</c:v>
                </c:pt>
                <c:pt idx="130">
                  <c:v>10.378576611583657</c:v>
                </c:pt>
                <c:pt idx="131">
                  <c:v>10.378576611583657</c:v>
                </c:pt>
                <c:pt idx="132">
                  <c:v>10.378576611583657</c:v>
                </c:pt>
                <c:pt idx="133">
                  <c:v>10.378576611583657</c:v>
                </c:pt>
                <c:pt idx="134">
                  <c:v>10.378576611583657</c:v>
                </c:pt>
                <c:pt idx="135">
                  <c:v>10.378576611583657</c:v>
                </c:pt>
                <c:pt idx="136">
                  <c:v>10.378576611583657</c:v>
                </c:pt>
                <c:pt idx="137">
                  <c:v>10.378576611583657</c:v>
                </c:pt>
                <c:pt idx="138">
                  <c:v>10.378576611583657</c:v>
                </c:pt>
                <c:pt idx="139">
                  <c:v>10.378576611583657</c:v>
                </c:pt>
                <c:pt idx="140">
                  <c:v>10.378576611583657</c:v>
                </c:pt>
                <c:pt idx="141">
                  <c:v>10.378576611583657</c:v>
                </c:pt>
                <c:pt idx="142">
                  <c:v>10.378576611583657</c:v>
                </c:pt>
                <c:pt idx="143">
                  <c:v>10.378576611583657</c:v>
                </c:pt>
                <c:pt idx="144">
                  <c:v>10.378576611583657</c:v>
                </c:pt>
                <c:pt idx="145">
                  <c:v>10.378576611583657</c:v>
                </c:pt>
                <c:pt idx="146">
                  <c:v>10.378576611583657</c:v>
                </c:pt>
                <c:pt idx="147">
                  <c:v>10.378576611583657</c:v>
                </c:pt>
                <c:pt idx="148">
                  <c:v>10.378576611583657</c:v>
                </c:pt>
                <c:pt idx="149">
                  <c:v>10.378576611583657</c:v>
                </c:pt>
                <c:pt idx="150">
                  <c:v>10.378576611583657</c:v>
                </c:pt>
                <c:pt idx="151">
                  <c:v>10.378576611583657</c:v>
                </c:pt>
                <c:pt idx="152">
                  <c:v>10.378576611583657</c:v>
                </c:pt>
                <c:pt idx="153">
                  <c:v>10.378576611583657</c:v>
                </c:pt>
                <c:pt idx="154">
                  <c:v>10.378576611583657</c:v>
                </c:pt>
                <c:pt idx="155">
                  <c:v>10.378576611583657</c:v>
                </c:pt>
                <c:pt idx="156">
                  <c:v>10.378576611583657</c:v>
                </c:pt>
                <c:pt idx="157">
                  <c:v>10.378576611583657</c:v>
                </c:pt>
                <c:pt idx="158">
                  <c:v>10.378576611583657</c:v>
                </c:pt>
                <c:pt idx="159">
                  <c:v>10.378576611583657</c:v>
                </c:pt>
                <c:pt idx="160">
                  <c:v>10.378576611583657</c:v>
                </c:pt>
                <c:pt idx="161">
                  <c:v>10.378576611583657</c:v>
                </c:pt>
                <c:pt idx="162">
                  <c:v>10.378576611583657</c:v>
                </c:pt>
                <c:pt idx="163">
                  <c:v>10.378576611583657</c:v>
                </c:pt>
                <c:pt idx="164">
                  <c:v>10.378576611583657</c:v>
                </c:pt>
                <c:pt idx="165">
                  <c:v>10.378576611583657</c:v>
                </c:pt>
                <c:pt idx="166">
                  <c:v>10.378576611583657</c:v>
                </c:pt>
                <c:pt idx="167">
                  <c:v>10.378576611583657</c:v>
                </c:pt>
                <c:pt idx="168">
                  <c:v>10.378576611583657</c:v>
                </c:pt>
                <c:pt idx="169">
                  <c:v>10.378576611583657</c:v>
                </c:pt>
                <c:pt idx="170">
                  <c:v>10.378576611583657</c:v>
                </c:pt>
                <c:pt idx="171">
                  <c:v>10.378576611583657</c:v>
                </c:pt>
                <c:pt idx="172">
                  <c:v>10.378576611583657</c:v>
                </c:pt>
                <c:pt idx="173">
                  <c:v>10.378576611583657</c:v>
                </c:pt>
                <c:pt idx="174">
                  <c:v>10.378576611583657</c:v>
                </c:pt>
                <c:pt idx="175">
                  <c:v>10.378576611583657</c:v>
                </c:pt>
                <c:pt idx="176">
                  <c:v>10.378576611583657</c:v>
                </c:pt>
                <c:pt idx="177">
                  <c:v>10.378576611583657</c:v>
                </c:pt>
                <c:pt idx="178">
                  <c:v>10.378576611583657</c:v>
                </c:pt>
                <c:pt idx="179">
                  <c:v>10.378576611583657</c:v>
                </c:pt>
                <c:pt idx="180">
                  <c:v>10.378576611583657</c:v>
                </c:pt>
                <c:pt idx="181">
                  <c:v>10.378576611583657</c:v>
                </c:pt>
                <c:pt idx="182">
                  <c:v>10.378576611583657</c:v>
                </c:pt>
                <c:pt idx="183">
                  <c:v>10.378576611583657</c:v>
                </c:pt>
                <c:pt idx="184">
                  <c:v>10.378576611583657</c:v>
                </c:pt>
                <c:pt idx="185">
                  <c:v>10.378576611583657</c:v>
                </c:pt>
                <c:pt idx="186">
                  <c:v>10.378576611583657</c:v>
                </c:pt>
                <c:pt idx="187">
                  <c:v>10.378576611583657</c:v>
                </c:pt>
                <c:pt idx="188">
                  <c:v>10.378576611583657</c:v>
                </c:pt>
                <c:pt idx="189">
                  <c:v>10.378576611583657</c:v>
                </c:pt>
                <c:pt idx="190">
                  <c:v>10.378576611583657</c:v>
                </c:pt>
                <c:pt idx="191">
                  <c:v>10.378576611583657</c:v>
                </c:pt>
                <c:pt idx="192">
                  <c:v>10.378576611583657</c:v>
                </c:pt>
                <c:pt idx="193">
                  <c:v>10.378576611583657</c:v>
                </c:pt>
                <c:pt idx="194">
                  <c:v>10.378576611583657</c:v>
                </c:pt>
                <c:pt idx="195">
                  <c:v>10.378576611583657</c:v>
                </c:pt>
                <c:pt idx="196">
                  <c:v>10.378576611583657</c:v>
                </c:pt>
                <c:pt idx="197">
                  <c:v>10.378576611583657</c:v>
                </c:pt>
                <c:pt idx="198">
                  <c:v>10.378576611583657</c:v>
                </c:pt>
                <c:pt idx="199">
                  <c:v>10.378576611583657</c:v>
                </c:pt>
                <c:pt idx="200">
                  <c:v>10.378576611583657</c:v>
                </c:pt>
                <c:pt idx="201">
                  <c:v>10.378576611583657</c:v>
                </c:pt>
                <c:pt idx="202">
                  <c:v>10.378576611583657</c:v>
                </c:pt>
                <c:pt idx="203">
                  <c:v>10.378576611583657</c:v>
                </c:pt>
                <c:pt idx="204">
                  <c:v>10.378576611583657</c:v>
                </c:pt>
                <c:pt idx="205">
                  <c:v>10.378576611583657</c:v>
                </c:pt>
                <c:pt idx="206">
                  <c:v>10.378576611583657</c:v>
                </c:pt>
                <c:pt idx="207">
                  <c:v>10.378576611583657</c:v>
                </c:pt>
                <c:pt idx="208">
                  <c:v>10.378576611583657</c:v>
                </c:pt>
                <c:pt idx="209">
                  <c:v>10.378576611583657</c:v>
                </c:pt>
                <c:pt idx="210">
                  <c:v>10.378576611583657</c:v>
                </c:pt>
                <c:pt idx="211">
                  <c:v>10.378576611583657</c:v>
                </c:pt>
                <c:pt idx="212">
                  <c:v>10.378576611583657</c:v>
                </c:pt>
                <c:pt idx="213">
                  <c:v>10.378576611583657</c:v>
                </c:pt>
                <c:pt idx="214">
                  <c:v>10.378576611583657</c:v>
                </c:pt>
                <c:pt idx="215">
                  <c:v>10.378576611583657</c:v>
                </c:pt>
                <c:pt idx="216">
                  <c:v>10.378576611583657</c:v>
                </c:pt>
                <c:pt idx="217">
                  <c:v>10.378576611583657</c:v>
                </c:pt>
                <c:pt idx="218">
                  <c:v>10.378576611583657</c:v>
                </c:pt>
                <c:pt idx="219">
                  <c:v>10.378576611583657</c:v>
                </c:pt>
                <c:pt idx="220">
                  <c:v>10.378576611583657</c:v>
                </c:pt>
                <c:pt idx="221">
                  <c:v>10.378576611583657</c:v>
                </c:pt>
                <c:pt idx="222">
                  <c:v>10.378576611583657</c:v>
                </c:pt>
                <c:pt idx="223">
                  <c:v>10.378576611583657</c:v>
                </c:pt>
                <c:pt idx="224">
                  <c:v>10.378576611583657</c:v>
                </c:pt>
                <c:pt idx="225">
                  <c:v>10.378576611583657</c:v>
                </c:pt>
                <c:pt idx="226">
                  <c:v>10.378576611583657</c:v>
                </c:pt>
                <c:pt idx="227">
                  <c:v>10.378576611583657</c:v>
                </c:pt>
                <c:pt idx="228">
                  <c:v>10.378576611583657</c:v>
                </c:pt>
                <c:pt idx="229">
                  <c:v>10.378576611583657</c:v>
                </c:pt>
                <c:pt idx="230">
                  <c:v>10.378576611583657</c:v>
                </c:pt>
                <c:pt idx="231">
                  <c:v>10.378576611583657</c:v>
                </c:pt>
                <c:pt idx="232">
                  <c:v>10.378576611583657</c:v>
                </c:pt>
                <c:pt idx="233">
                  <c:v>10.378576611583657</c:v>
                </c:pt>
                <c:pt idx="234">
                  <c:v>10.378576611583657</c:v>
                </c:pt>
                <c:pt idx="235">
                  <c:v>10.378576611583657</c:v>
                </c:pt>
                <c:pt idx="236">
                  <c:v>10.378576611583657</c:v>
                </c:pt>
                <c:pt idx="237">
                  <c:v>10.378576611583657</c:v>
                </c:pt>
                <c:pt idx="238">
                  <c:v>10.378576611583657</c:v>
                </c:pt>
                <c:pt idx="239">
                  <c:v>10.378576611583657</c:v>
                </c:pt>
                <c:pt idx="240">
                  <c:v>10.378576611583657</c:v>
                </c:pt>
                <c:pt idx="241">
                  <c:v>10.378576611583657</c:v>
                </c:pt>
                <c:pt idx="242">
                  <c:v>10.378576611583657</c:v>
                </c:pt>
                <c:pt idx="243">
                  <c:v>10.378576611583657</c:v>
                </c:pt>
                <c:pt idx="244">
                  <c:v>10.378576611583657</c:v>
                </c:pt>
                <c:pt idx="245">
                  <c:v>10.378576611583657</c:v>
                </c:pt>
                <c:pt idx="246">
                  <c:v>10.378576611583657</c:v>
                </c:pt>
                <c:pt idx="247">
                  <c:v>10.378576611583657</c:v>
                </c:pt>
                <c:pt idx="248">
                  <c:v>10.378576611583657</c:v>
                </c:pt>
                <c:pt idx="249">
                  <c:v>10.378576611583657</c:v>
                </c:pt>
                <c:pt idx="250">
                  <c:v>10.378576611583657</c:v>
                </c:pt>
                <c:pt idx="251">
                  <c:v>10.378576611583657</c:v>
                </c:pt>
                <c:pt idx="252">
                  <c:v>10.378576611583657</c:v>
                </c:pt>
                <c:pt idx="253">
                  <c:v>10.378576611583657</c:v>
                </c:pt>
                <c:pt idx="254">
                  <c:v>10.378576611583657</c:v>
                </c:pt>
                <c:pt idx="255">
                  <c:v>10.378576611583657</c:v>
                </c:pt>
                <c:pt idx="256">
                  <c:v>10.378576611583657</c:v>
                </c:pt>
                <c:pt idx="257">
                  <c:v>10.378576611583657</c:v>
                </c:pt>
                <c:pt idx="258">
                  <c:v>10.378576611583657</c:v>
                </c:pt>
                <c:pt idx="259">
                  <c:v>10.378576611583657</c:v>
                </c:pt>
                <c:pt idx="260">
                  <c:v>10.378576611583657</c:v>
                </c:pt>
                <c:pt idx="261">
                  <c:v>10.378576611583657</c:v>
                </c:pt>
                <c:pt idx="262">
                  <c:v>10.378576611583657</c:v>
                </c:pt>
                <c:pt idx="263">
                  <c:v>10.378576611583657</c:v>
                </c:pt>
                <c:pt idx="264">
                  <c:v>10.378576611583657</c:v>
                </c:pt>
                <c:pt idx="265">
                  <c:v>10.378576611583657</c:v>
                </c:pt>
                <c:pt idx="266">
                  <c:v>10.378576611583657</c:v>
                </c:pt>
                <c:pt idx="267">
                  <c:v>10.378576611583657</c:v>
                </c:pt>
                <c:pt idx="268">
                  <c:v>10.378576611583657</c:v>
                </c:pt>
                <c:pt idx="269">
                  <c:v>10.378576611583657</c:v>
                </c:pt>
                <c:pt idx="270">
                  <c:v>10.378576611583657</c:v>
                </c:pt>
                <c:pt idx="271">
                  <c:v>10.378576611583657</c:v>
                </c:pt>
                <c:pt idx="272">
                  <c:v>10.378576611583657</c:v>
                </c:pt>
                <c:pt idx="273">
                  <c:v>10.378576611583657</c:v>
                </c:pt>
                <c:pt idx="274">
                  <c:v>10.378576611583657</c:v>
                </c:pt>
                <c:pt idx="275">
                  <c:v>10.378576611583657</c:v>
                </c:pt>
                <c:pt idx="276">
                  <c:v>10.378576611583657</c:v>
                </c:pt>
                <c:pt idx="277">
                  <c:v>10.378576611583657</c:v>
                </c:pt>
                <c:pt idx="278">
                  <c:v>10.378576611583657</c:v>
                </c:pt>
                <c:pt idx="279">
                  <c:v>10.378576611583657</c:v>
                </c:pt>
                <c:pt idx="280">
                  <c:v>10.378576611583657</c:v>
                </c:pt>
                <c:pt idx="281">
                  <c:v>10.378576611583657</c:v>
                </c:pt>
                <c:pt idx="282">
                  <c:v>10.378576611583657</c:v>
                </c:pt>
                <c:pt idx="283">
                  <c:v>10.378576611583657</c:v>
                </c:pt>
                <c:pt idx="284">
                  <c:v>10.378576611583657</c:v>
                </c:pt>
                <c:pt idx="285">
                  <c:v>10.378576611583657</c:v>
                </c:pt>
                <c:pt idx="286">
                  <c:v>10.378576611583657</c:v>
                </c:pt>
                <c:pt idx="287">
                  <c:v>10.378576611583657</c:v>
                </c:pt>
                <c:pt idx="288">
                  <c:v>10.378576611583657</c:v>
                </c:pt>
                <c:pt idx="289">
                  <c:v>10.378576611583657</c:v>
                </c:pt>
                <c:pt idx="290">
                  <c:v>10.378576611583657</c:v>
                </c:pt>
                <c:pt idx="291">
                  <c:v>10.378576611583657</c:v>
                </c:pt>
                <c:pt idx="292">
                  <c:v>10.378576611583657</c:v>
                </c:pt>
                <c:pt idx="293">
                  <c:v>10.378576611583657</c:v>
                </c:pt>
                <c:pt idx="294">
                  <c:v>10.378576611583657</c:v>
                </c:pt>
                <c:pt idx="295">
                  <c:v>10.378576611583657</c:v>
                </c:pt>
                <c:pt idx="296">
                  <c:v>10.378576611583657</c:v>
                </c:pt>
                <c:pt idx="297">
                  <c:v>10.378576611583657</c:v>
                </c:pt>
                <c:pt idx="298">
                  <c:v>10.378576611583657</c:v>
                </c:pt>
                <c:pt idx="299">
                  <c:v>10.378576611583657</c:v>
                </c:pt>
                <c:pt idx="300">
                  <c:v>10.378576611583657</c:v>
                </c:pt>
                <c:pt idx="301">
                  <c:v>10.378576611583657</c:v>
                </c:pt>
                <c:pt idx="302">
                  <c:v>10.378576611583657</c:v>
                </c:pt>
                <c:pt idx="303">
                  <c:v>10.378576611583657</c:v>
                </c:pt>
                <c:pt idx="304">
                  <c:v>10.378576611583657</c:v>
                </c:pt>
                <c:pt idx="305">
                  <c:v>10.378576611583657</c:v>
                </c:pt>
                <c:pt idx="306">
                  <c:v>10.378576611583657</c:v>
                </c:pt>
                <c:pt idx="307">
                  <c:v>10.378576611583657</c:v>
                </c:pt>
                <c:pt idx="308">
                  <c:v>10.378576611583657</c:v>
                </c:pt>
                <c:pt idx="309">
                  <c:v>10.378576611583657</c:v>
                </c:pt>
                <c:pt idx="310">
                  <c:v>10.378576611583657</c:v>
                </c:pt>
                <c:pt idx="311">
                  <c:v>10.378576611583657</c:v>
                </c:pt>
                <c:pt idx="312">
                  <c:v>10.378576611583657</c:v>
                </c:pt>
                <c:pt idx="313">
                  <c:v>10.378576611583657</c:v>
                </c:pt>
                <c:pt idx="314">
                  <c:v>10.378576611583657</c:v>
                </c:pt>
                <c:pt idx="315">
                  <c:v>10.378576611583657</c:v>
                </c:pt>
                <c:pt idx="316">
                  <c:v>10.378576611583657</c:v>
                </c:pt>
                <c:pt idx="317">
                  <c:v>10.378576611583657</c:v>
                </c:pt>
                <c:pt idx="318">
                  <c:v>10.378576611583657</c:v>
                </c:pt>
                <c:pt idx="319">
                  <c:v>10.378576611583657</c:v>
                </c:pt>
                <c:pt idx="320">
                  <c:v>10.378576611583657</c:v>
                </c:pt>
                <c:pt idx="321">
                  <c:v>10.378576611583657</c:v>
                </c:pt>
                <c:pt idx="322">
                  <c:v>10.378576611583657</c:v>
                </c:pt>
                <c:pt idx="323">
                  <c:v>10.378576611583657</c:v>
                </c:pt>
                <c:pt idx="324">
                  <c:v>10.378576611583657</c:v>
                </c:pt>
                <c:pt idx="325">
                  <c:v>10.378576611583657</c:v>
                </c:pt>
                <c:pt idx="326">
                  <c:v>10.378576611583657</c:v>
                </c:pt>
                <c:pt idx="327">
                  <c:v>10.378576611583657</c:v>
                </c:pt>
                <c:pt idx="328">
                  <c:v>10.378576611583657</c:v>
                </c:pt>
                <c:pt idx="329">
                  <c:v>10.378576611583657</c:v>
                </c:pt>
                <c:pt idx="330">
                  <c:v>10.378576611583657</c:v>
                </c:pt>
                <c:pt idx="331">
                  <c:v>10.378576611583657</c:v>
                </c:pt>
                <c:pt idx="332">
                  <c:v>10.378576611583657</c:v>
                </c:pt>
                <c:pt idx="333">
                  <c:v>10.378576611583657</c:v>
                </c:pt>
                <c:pt idx="334">
                  <c:v>10.378576611583657</c:v>
                </c:pt>
                <c:pt idx="335">
                  <c:v>10.378576611583657</c:v>
                </c:pt>
                <c:pt idx="336">
                  <c:v>10.378576611583657</c:v>
                </c:pt>
                <c:pt idx="337">
                  <c:v>10.378576611583657</c:v>
                </c:pt>
                <c:pt idx="338">
                  <c:v>10.378576611583657</c:v>
                </c:pt>
                <c:pt idx="339">
                  <c:v>10.378576611583657</c:v>
                </c:pt>
                <c:pt idx="340">
                  <c:v>10.378576611583657</c:v>
                </c:pt>
                <c:pt idx="341">
                  <c:v>10.378576611583657</c:v>
                </c:pt>
                <c:pt idx="342">
                  <c:v>10.378576611583657</c:v>
                </c:pt>
                <c:pt idx="343">
                  <c:v>10.378576611583657</c:v>
                </c:pt>
                <c:pt idx="344">
                  <c:v>10.378576611583657</c:v>
                </c:pt>
                <c:pt idx="345">
                  <c:v>10.378576611583657</c:v>
                </c:pt>
                <c:pt idx="346">
                  <c:v>10.378576611583657</c:v>
                </c:pt>
                <c:pt idx="347">
                  <c:v>10.378576611583657</c:v>
                </c:pt>
                <c:pt idx="348">
                  <c:v>10.378576611583657</c:v>
                </c:pt>
                <c:pt idx="349">
                  <c:v>10.378576611583657</c:v>
                </c:pt>
                <c:pt idx="350">
                  <c:v>10.378576611583657</c:v>
                </c:pt>
                <c:pt idx="351">
                  <c:v>10.378576611583657</c:v>
                </c:pt>
                <c:pt idx="352">
                  <c:v>10.378576611583657</c:v>
                </c:pt>
                <c:pt idx="353">
                  <c:v>10.378576611583657</c:v>
                </c:pt>
                <c:pt idx="354">
                  <c:v>10.378576611583657</c:v>
                </c:pt>
                <c:pt idx="355">
                  <c:v>10.378576611583657</c:v>
                </c:pt>
                <c:pt idx="356">
                  <c:v>10.378576611583657</c:v>
                </c:pt>
                <c:pt idx="357">
                  <c:v>10.378576611583657</c:v>
                </c:pt>
              </c:numCache>
            </c:numRef>
          </c:val>
          <c:smooth val="0"/>
          <c:extLst>
            <c:ext xmlns:c16="http://schemas.microsoft.com/office/drawing/2014/chart" uri="{C3380CC4-5D6E-409C-BE32-E72D297353CC}">
              <c16:uniqueId val="{00000003-20EC-4570-8702-58504C95E73D}"/>
            </c:ext>
          </c:extLst>
        </c:ser>
        <c:dLbls>
          <c:showLegendKey val="0"/>
          <c:showVal val="0"/>
          <c:showCatName val="0"/>
          <c:showSerName val="0"/>
          <c:showPercent val="0"/>
          <c:showBubbleSize val="0"/>
        </c:dLbls>
        <c:smooth val="0"/>
        <c:axId val="1120793503"/>
        <c:axId val="804666159"/>
      </c:lineChart>
      <c:catAx>
        <c:axId val="1120793503"/>
        <c:scaling>
          <c:orientation val="minMax"/>
        </c:scaling>
        <c:delete val="0"/>
        <c:axPos val="b"/>
        <c:numFmt formatCode="[$-416]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804666159"/>
        <c:crosses val="autoZero"/>
        <c:auto val="1"/>
        <c:lblAlgn val="ctr"/>
        <c:lblOffset val="100"/>
        <c:noMultiLvlLbl val="0"/>
      </c:catAx>
      <c:valAx>
        <c:axId val="804666159"/>
        <c:scaling>
          <c:orientation val="minMax"/>
          <c:min val="8"/>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1120793503"/>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529172012203294E-2"/>
          <c:y val="7.7466456468319123E-2"/>
          <c:w val="0.87389360589418807"/>
          <c:h val="0.77617773623221109"/>
        </c:manualLayout>
      </c:layout>
      <c:lineChart>
        <c:grouping val="standard"/>
        <c:varyColors val="0"/>
        <c:ser>
          <c:idx val="0"/>
          <c:order val="0"/>
          <c:tx>
            <c:strRef>
              <c:f>'6'!$B$5</c:f>
              <c:strCache>
                <c:ptCount val="1"/>
                <c:pt idx="0">
                  <c:v>Ibovespa</c:v>
                </c:pt>
              </c:strCache>
            </c:strRef>
          </c:tx>
          <c:spPr>
            <a:ln w="22225">
              <a:solidFill>
                <a:srgbClr val="D17955"/>
              </a:solidFill>
            </a:ln>
          </c:spPr>
          <c:marker>
            <c:symbol val="none"/>
          </c:marker>
          <c:dLbls>
            <c:dLbl>
              <c:idx val="2869"/>
              <c:layout>
                <c:manualLayout>
                  <c:x val="-4.2333333333333337E-3"/>
                  <c:y val="0"/>
                </c:manualLayout>
              </c:layout>
              <c:tx>
                <c:rich>
                  <a:bodyPr/>
                  <a:lstStyle/>
                  <a:p>
                    <a:r>
                      <a:rPr lang="en-US"/>
                      <a:t>97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E1-4E79-BAC5-14DD4DF8694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[0]!ibov_data</c:f>
              <c:numCache>
                <c:formatCode>m/d/yyyy</c:formatCode>
                <c:ptCount val="2871"/>
                <c:pt idx="0">
                  <c:v>39372</c:v>
                </c:pt>
                <c:pt idx="1">
                  <c:v>39373</c:v>
                </c:pt>
                <c:pt idx="2">
                  <c:v>39374</c:v>
                </c:pt>
                <c:pt idx="3">
                  <c:v>39377</c:v>
                </c:pt>
                <c:pt idx="4">
                  <c:v>39378</c:v>
                </c:pt>
                <c:pt idx="5">
                  <c:v>39379</c:v>
                </c:pt>
                <c:pt idx="6">
                  <c:v>39380</c:v>
                </c:pt>
                <c:pt idx="7">
                  <c:v>39381</c:v>
                </c:pt>
                <c:pt idx="8">
                  <c:v>39384</c:v>
                </c:pt>
                <c:pt idx="9">
                  <c:v>39385</c:v>
                </c:pt>
                <c:pt idx="10">
                  <c:v>39386</c:v>
                </c:pt>
                <c:pt idx="11">
                  <c:v>39387</c:v>
                </c:pt>
                <c:pt idx="12">
                  <c:v>39391</c:v>
                </c:pt>
                <c:pt idx="13">
                  <c:v>39392</c:v>
                </c:pt>
                <c:pt idx="14">
                  <c:v>39393</c:v>
                </c:pt>
                <c:pt idx="15">
                  <c:v>39394</c:v>
                </c:pt>
                <c:pt idx="16">
                  <c:v>39395</c:v>
                </c:pt>
                <c:pt idx="17">
                  <c:v>39398</c:v>
                </c:pt>
                <c:pt idx="18">
                  <c:v>39399</c:v>
                </c:pt>
                <c:pt idx="19">
                  <c:v>39400</c:v>
                </c:pt>
                <c:pt idx="20">
                  <c:v>39402</c:v>
                </c:pt>
                <c:pt idx="21">
                  <c:v>39405</c:v>
                </c:pt>
                <c:pt idx="22">
                  <c:v>39407</c:v>
                </c:pt>
                <c:pt idx="23">
                  <c:v>39408</c:v>
                </c:pt>
                <c:pt idx="24">
                  <c:v>39409</c:v>
                </c:pt>
                <c:pt idx="25">
                  <c:v>39412</c:v>
                </c:pt>
                <c:pt idx="26">
                  <c:v>39413</c:v>
                </c:pt>
                <c:pt idx="27">
                  <c:v>39414</c:v>
                </c:pt>
                <c:pt idx="28">
                  <c:v>39415</c:v>
                </c:pt>
                <c:pt idx="29">
                  <c:v>39416</c:v>
                </c:pt>
                <c:pt idx="30">
                  <c:v>39419</c:v>
                </c:pt>
                <c:pt idx="31">
                  <c:v>39420</c:v>
                </c:pt>
                <c:pt idx="32">
                  <c:v>39421</c:v>
                </c:pt>
                <c:pt idx="33">
                  <c:v>39422</c:v>
                </c:pt>
                <c:pt idx="34">
                  <c:v>39423</c:v>
                </c:pt>
                <c:pt idx="35">
                  <c:v>39426</c:v>
                </c:pt>
                <c:pt idx="36">
                  <c:v>39427</c:v>
                </c:pt>
                <c:pt idx="37">
                  <c:v>39428</c:v>
                </c:pt>
                <c:pt idx="38">
                  <c:v>39429</c:v>
                </c:pt>
                <c:pt idx="39">
                  <c:v>39430</c:v>
                </c:pt>
                <c:pt idx="40">
                  <c:v>39433</c:v>
                </c:pt>
                <c:pt idx="41">
                  <c:v>39434</c:v>
                </c:pt>
                <c:pt idx="42">
                  <c:v>39435</c:v>
                </c:pt>
                <c:pt idx="43">
                  <c:v>39436</c:v>
                </c:pt>
                <c:pt idx="44">
                  <c:v>39437</c:v>
                </c:pt>
                <c:pt idx="45">
                  <c:v>39442</c:v>
                </c:pt>
                <c:pt idx="46">
                  <c:v>39443</c:v>
                </c:pt>
                <c:pt idx="47">
                  <c:v>39444</c:v>
                </c:pt>
                <c:pt idx="48">
                  <c:v>39449</c:v>
                </c:pt>
                <c:pt idx="49">
                  <c:v>39450</c:v>
                </c:pt>
                <c:pt idx="50">
                  <c:v>39451</c:v>
                </c:pt>
                <c:pt idx="51">
                  <c:v>39454</c:v>
                </c:pt>
                <c:pt idx="52">
                  <c:v>39455</c:v>
                </c:pt>
                <c:pt idx="53">
                  <c:v>39456</c:v>
                </c:pt>
                <c:pt idx="54">
                  <c:v>39457</c:v>
                </c:pt>
                <c:pt idx="55">
                  <c:v>39458</c:v>
                </c:pt>
                <c:pt idx="56">
                  <c:v>39461</c:v>
                </c:pt>
                <c:pt idx="57">
                  <c:v>39462</c:v>
                </c:pt>
                <c:pt idx="58">
                  <c:v>39463</c:v>
                </c:pt>
                <c:pt idx="59">
                  <c:v>39464</c:v>
                </c:pt>
                <c:pt idx="60">
                  <c:v>39465</c:v>
                </c:pt>
                <c:pt idx="61">
                  <c:v>39468</c:v>
                </c:pt>
                <c:pt idx="62">
                  <c:v>39469</c:v>
                </c:pt>
                <c:pt idx="63">
                  <c:v>39470</c:v>
                </c:pt>
                <c:pt idx="64">
                  <c:v>39471</c:v>
                </c:pt>
                <c:pt idx="65">
                  <c:v>39475</c:v>
                </c:pt>
                <c:pt idx="66">
                  <c:v>39476</c:v>
                </c:pt>
                <c:pt idx="67">
                  <c:v>39477</c:v>
                </c:pt>
                <c:pt idx="68">
                  <c:v>39478</c:v>
                </c:pt>
                <c:pt idx="69">
                  <c:v>39479</c:v>
                </c:pt>
                <c:pt idx="70">
                  <c:v>39484</c:v>
                </c:pt>
                <c:pt idx="71">
                  <c:v>39485</c:v>
                </c:pt>
                <c:pt idx="72">
                  <c:v>39486</c:v>
                </c:pt>
                <c:pt idx="73">
                  <c:v>39489</c:v>
                </c:pt>
                <c:pt idx="74">
                  <c:v>39490</c:v>
                </c:pt>
                <c:pt idx="75">
                  <c:v>39491</c:v>
                </c:pt>
                <c:pt idx="76">
                  <c:v>39492</c:v>
                </c:pt>
                <c:pt idx="77">
                  <c:v>39493</c:v>
                </c:pt>
                <c:pt idx="78">
                  <c:v>39496</c:v>
                </c:pt>
                <c:pt idx="79">
                  <c:v>39497</c:v>
                </c:pt>
                <c:pt idx="80">
                  <c:v>39498</c:v>
                </c:pt>
                <c:pt idx="81">
                  <c:v>39499</c:v>
                </c:pt>
                <c:pt idx="82">
                  <c:v>39500</c:v>
                </c:pt>
                <c:pt idx="83">
                  <c:v>39503</c:v>
                </c:pt>
                <c:pt idx="84">
                  <c:v>39504</c:v>
                </c:pt>
                <c:pt idx="85">
                  <c:v>39505</c:v>
                </c:pt>
                <c:pt idx="86">
                  <c:v>39506</c:v>
                </c:pt>
                <c:pt idx="87">
                  <c:v>39507</c:v>
                </c:pt>
                <c:pt idx="88">
                  <c:v>39510</c:v>
                </c:pt>
                <c:pt idx="89">
                  <c:v>39511</c:v>
                </c:pt>
                <c:pt idx="90">
                  <c:v>39512</c:v>
                </c:pt>
                <c:pt idx="91">
                  <c:v>39513</c:v>
                </c:pt>
                <c:pt idx="92">
                  <c:v>39514</c:v>
                </c:pt>
                <c:pt idx="93">
                  <c:v>39517</c:v>
                </c:pt>
                <c:pt idx="94">
                  <c:v>39518</c:v>
                </c:pt>
                <c:pt idx="95">
                  <c:v>39519</c:v>
                </c:pt>
                <c:pt idx="96">
                  <c:v>39520</c:v>
                </c:pt>
                <c:pt idx="97">
                  <c:v>39521</c:v>
                </c:pt>
                <c:pt idx="98">
                  <c:v>39524</c:v>
                </c:pt>
                <c:pt idx="99">
                  <c:v>39525</c:v>
                </c:pt>
                <c:pt idx="100">
                  <c:v>39526</c:v>
                </c:pt>
                <c:pt idx="101">
                  <c:v>39527</c:v>
                </c:pt>
                <c:pt idx="102">
                  <c:v>39531</c:v>
                </c:pt>
                <c:pt idx="103">
                  <c:v>39532</c:v>
                </c:pt>
                <c:pt idx="104">
                  <c:v>39533</c:v>
                </c:pt>
                <c:pt idx="105">
                  <c:v>39534</c:v>
                </c:pt>
                <c:pt idx="106">
                  <c:v>39535</c:v>
                </c:pt>
                <c:pt idx="107">
                  <c:v>39538</c:v>
                </c:pt>
                <c:pt idx="108">
                  <c:v>39539</c:v>
                </c:pt>
                <c:pt idx="109">
                  <c:v>39540</c:v>
                </c:pt>
                <c:pt idx="110">
                  <c:v>39541</c:v>
                </c:pt>
                <c:pt idx="111">
                  <c:v>39542</c:v>
                </c:pt>
                <c:pt idx="112">
                  <c:v>39545</c:v>
                </c:pt>
                <c:pt idx="113">
                  <c:v>39546</c:v>
                </c:pt>
                <c:pt idx="114">
                  <c:v>39547</c:v>
                </c:pt>
                <c:pt idx="115">
                  <c:v>39548</c:v>
                </c:pt>
                <c:pt idx="116">
                  <c:v>39549</c:v>
                </c:pt>
                <c:pt idx="117">
                  <c:v>39552</c:v>
                </c:pt>
                <c:pt idx="118">
                  <c:v>39553</c:v>
                </c:pt>
                <c:pt idx="119">
                  <c:v>39554</c:v>
                </c:pt>
                <c:pt idx="120">
                  <c:v>39555</c:v>
                </c:pt>
                <c:pt idx="121">
                  <c:v>39556</c:v>
                </c:pt>
                <c:pt idx="122">
                  <c:v>39560</c:v>
                </c:pt>
                <c:pt idx="123">
                  <c:v>39561</c:v>
                </c:pt>
                <c:pt idx="124">
                  <c:v>39562</c:v>
                </c:pt>
                <c:pt idx="125">
                  <c:v>39563</c:v>
                </c:pt>
                <c:pt idx="126">
                  <c:v>39566</c:v>
                </c:pt>
                <c:pt idx="127">
                  <c:v>39567</c:v>
                </c:pt>
                <c:pt idx="128">
                  <c:v>39568</c:v>
                </c:pt>
                <c:pt idx="129">
                  <c:v>39570</c:v>
                </c:pt>
                <c:pt idx="130">
                  <c:v>39573</c:v>
                </c:pt>
                <c:pt idx="131">
                  <c:v>39574</c:v>
                </c:pt>
                <c:pt idx="132">
                  <c:v>39575</c:v>
                </c:pt>
                <c:pt idx="133">
                  <c:v>39576</c:v>
                </c:pt>
                <c:pt idx="134">
                  <c:v>39577</c:v>
                </c:pt>
                <c:pt idx="135">
                  <c:v>39580</c:v>
                </c:pt>
                <c:pt idx="136">
                  <c:v>39581</c:v>
                </c:pt>
                <c:pt idx="137">
                  <c:v>39582</c:v>
                </c:pt>
                <c:pt idx="138">
                  <c:v>39583</c:v>
                </c:pt>
                <c:pt idx="139">
                  <c:v>39584</c:v>
                </c:pt>
                <c:pt idx="140">
                  <c:v>39587</c:v>
                </c:pt>
                <c:pt idx="141">
                  <c:v>39588</c:v>
                </c:pt>
                <c:pt idx="142">
                  <c:v>39589</c:v>
                </c:pt>
                <c:pt idx="143">
                  <c:v>39591</c:v>
                </c:pt>
                <c:pt idx="144">
                  <c:v>39594</c:v>
                </c:pt>
                <c:pt idx="145">
                  <c:v>39595</c:v>
                </c:pt>
                <c:pt idx="146">
                  <c:v>39596</c:v>
                </c:pt>
                <c:pt idx="147">
                  <c:v>39597</c:v>
                </c:pt>
                <c:pt idx="148">
                  <c:v>39598</c:v>
                </c:pt>
                <c:pt idx="149">
                  <c:v>39601</c:v>
                </c:pt>
                <c:pt idx="150">
                  <c:v>39602</c:v>
                </c:pt>
                <c:pt idx="151">
                  <c:v>39603</c:v>
                </c:pt>
                <c:pt idx="152">
                  <c:v>39604</c:v>
                </c:pt>
                <c:pt idx="153">
                  <c:v>39605</c:v>
                </c:pt>
                <c:pt idx="154">
                  <c:v>39608</c:v>
                </c:pt>
                <c:pt idx="155">
                  <c:v>39609</c:v>
                </c:pt>
                <c:pt idx="156">
                  <c:v>39610</c:v>
                </c:pt>
                <c:pt idx="157">
                  <c:v>39611</c:v>
                </c:pt>
                <c:pt idx="158">
                  <c:v>39612</c:v>
                </c:pt>
                <c:pt idx="159">
                  <c:v>39615</c:v>
                </c:pt>
                <c:pt idx="160">
                  <c:v>39616</c:v>
                </c:pt>
                <c:pt idx="161">
                  <c:v>39617</c:v>
                </c:pt>
                <c:pt idx="162">
                  <c:v>39618</c:v>
                </c:pt>
                <c:pt idx="163">
                  <c:v>39619</c:v>
                </c:pt>
                <c:pt idx="164">
                  <c:v>39622</c:v>
                </c:pt>
                <c:pt idx="165">
                  <c:v>39623</c:v>
                </c:pt>
                <c:pt idx="166">
                  <c:v>39624</c:v>
                </c:pt>
                <c:pt idx="167">
                  <c:v>39625</c:v>
                </c:pt>
                <c:pt idx="168">
                  <c:v>39626</c:v>
                </c:pt>
                <c:pt idx="169">
                  <c:v>39629</c:v>
                </c:pt>
                <c:pt idx="170">
                  <c:v>39630</c:v>
                </c:pt>
                <c:pt idx="171">
                  <c:v>39631</c:v>
                </c:pt>
                <c:pt idx="172">
                  <c:v>39632</c:v>
                </c:pt>
                <c:pt idx="173">
                  <c:v>39633</c:v>
                </c:pt>
                <c:pt idx="174">
                  <c:v>39636</c:v>
                </c:pt>
                <c:pt idx="175">
                  <c:v>39637</c:v>
                </c:pt>
                <c:pt idx="176">
                  <c:v>39639</c:v>
                </c:pt>
                <c:pt idx="177">
                  <c:v>39640</c:v>
                </c:pt>
                <c:pt idx="178">
                  <c:v>39643</c:v>
                </c:pt>
                <c:pt idx="179">
                  <c:v>39644</c:v>
                </c:pt>
                <c:pt idx="180">
                  <c:v>39645</c:v>
                </c:pt>
                <c:pt idx="181">
                  <c:v>39646</c:v>
                </c:pt>
                <c:pt idx="182">
                  <c:v>39647</c:v>
                </c:pt>
                <c:pt idx="183">
                  <c:v>39650</c:v>
                </c:pt>
                <c:pt idx="184">
                  <c:v>39651</c:v>
                </c:pt>
                <c:pt idx="185">
                  <c:v>39652</c:v>
                </c:pt>
                <c:pt idx="186">
                  <c:v>39653</c:v>
                </c:pt>
                <c:pt idx="187">
                  <c:v>39654</c:v>
                </c:pt>
                <c:pt idx="188">
                  <c:v>39657</c:v>
                </c:pt>
                <c:pt idx="189">
                  <c:v>39658</c:v>
                </c:pt>
                <c:pt idx="190">
                  <c:v>39659</c:v>
                </c:pt>
                <c:pt idx="191">
                  <c:v>39660</c:v>
                </c:pt>
                <c:pt idx="192">
                  <c:v>39661</c:v>
                </c:pt>
                <c:pt idx="193">
                  <c:v>39664</c:v>
                </c:pt>
                <c:pt idx="194">
                  <c:v>39665</c:v>
                </c:pt>
                <c:pt idx="195">
                  <c:v>39666</c:v>
                </c:pt>
                <c:pt idx="196">
                  <c:v>39667</c:v>
                </c:pt>
                <c:pt idx="197">
                  <c:v>39668</c:v>
                </c:pt>
                <c:pt idx="198">
                  <c:v>39671</c:v>
                </c:pt>
                <c:pt idx="199">
                  <c:v>39672</c:v>
                </c:pt>
                <c:pt idx="200">
                  <c:v>39673</c:v>
                </c:pt>
                <c:pt idx="201">
                  <c:v>39674</c:v>
                </c:pt>
                <c:pt idx="202">
                  <c:v>39675</c:v>
                </c:pt>
                <c:pt idx="203">
                  <c:v>39678</c:v>
                </c:pt>
                <c:pt idx="204">
                  <c:v>39679</c:v>
                </c:pt>
                <c:pt idx="205">
                  <c:v>39680</c:v>
                </c:pt>
                <c:pt idx="206">
                  <c:v>39681</c:v>
                </c:pt>
                <c:pt idx="207">
                  <c:v>39682</c:v>
                </c:pt>
                <c:pt idx="208">
                  <c:v>39685</c:v>
                </c:pt>
                <c:pt idx="209">
                  <c:v>39686</c:v>
                </c:pt>
                <c:pt idx="210">
                  <c:v>39687</c:v>
                </c:pt>
                <c:pt idx="211">
                  <c:v>39688</c:v>
                </c:pt>
                <c:pt idx="212">
                  <c:v>39689</c:v>
                </c:pt>
                <c:pt idx="213">
                  <c:v>39692</c:v>
                </c:pt>
                <c:pt idx="214">
                  <c:v>39693</c:v>
                </c:pt>
                <c:pt idx="215">
                  <c:v>39694</c:v>
                </c:pt>
                <c:pt idx="216">
                  <c:v>39695</c:v>
                </c:pt>
                <c:pt idx="217">
                  <c:v>39696</c:v>
                </c:pt>
                <c:pt idx="218">
                  <c:v>39699</c:v>
                </c:pt>
                <c:pt idx="219">
                  <c:v>39700</c:v>
                </c:pt>
                <c:pt idx="220">
                  <c:v>39701</c:v>
                </c:pt>
                <c:pt idx="221">
                  <c:v>39702</c:v>
                </c:pt>
                <c:pt idx="222">
                  <c:v>39703</c:v>
                </c:pt>
                <c:pt idx="223">
                  <c:v>39706</c:v>
                </c:pt>
                <c:pt idx="224">
                  <c:v>39707</c:v>
                </c:pt>
                <c:pt idx="225">
                  <c:v>39708</c:v>
                </c:pt>
                <c:pt idx="226">
                  <c:v>39709</c:v>
                </c:pt>
                <c:pt idx="227">
                  <c:v>39710</c:v>
                </c:pt>
                <c:pt idx="228">
                  <c:v>39713</c:v>
                </c:pt>
                <c:pt idx="229">
                  <c:v>39714</c:v>
                </c:pt>
                <c:pt idx="230">
                  <c:v>39715</c:v>
                </c:pt>
                <c:pt idx="231">
                  <c:v>39716</c:v>
                </c:pt>
                <c:pt idx="232">
                  <c:v>39717</c:v>
                </c:pt>
                <c:pt idx="233">
                  <c:v>39720</c:v>
                </c:pt>
                <c:pt idx="234">
                  <c:v>39721</c:v>
                </c:pt>
                <c:pt idx="235">
                  <c:v>39722</c:v>
                </c:pt>
                <c:pt idx="236">
                  <c:v>39723</c:v>
                </c:pt>
                <c:pt idx="237">
                  <c:v>39724</c:v>
                </c:pt>
                <c:pt idx="238">
                  <c:v>39727</c:v>
                </c:pt>
                <c:pt idx="239">
                  <c:v>39728</c:v>
                </c:pt>
                <c:pt idx="240">
                  <c:v>39729</c:v>
                </c:pt>
                <c:pt idx="241">
                  <c:v>39730</c:v>
                </c:pt>
                <c:pt idx="242">
                  <c:v>39731</c:v>
                </c:pt>
                <c:pt idx="243">
                  <c:v>39734</c:v>
                </c:pt>
                <c:pt idx="244">
                  <c:v>39735</c:v>
                </c:pt>
                <c:pt idx="245">
                  <c:v>39736</c:v>
                </c:pt>
                <c:pt idx="246">
                  <c:v>39737</c:v>
                </c:pt>
                <c:pt idx="247">
                  <c:v>39738</c:v>
                </c:pt>
                <c:pt idx="248">
                  <c:v>39741</c:v>
                </c:pt>
                <c:pt idx="249">
                  <c:v>39742</c:v>
                </c:pt>
                <c:pt idx="250">
                  <c:v>39743</c:v>
                </c:pt>
                <c:pt idx="251">
                  <c:v>39744</c:v>
                </c:pt>
                <c:pt idx="252">
                  <c:v>39745</c:v>
                </c:pt>
                <c:pt idx="253">
                  <c:v>39748</c:v>
                </c:pt>
                <c:pt idx="254">
                  <c:v>39749</c:v>
                </c:pt>
                <c:pt idx="255">
                  <c:v>39750</c:v>
                </c:pt>
                <c:pt idx="256">
                  <c:v>39751</c:v>
                </c:pt>
                <c:pt idx="257">
                  <c:v>39752</c:v>
                </c:pt>
                <c:pt idx="258">
                  <c:v>39755</c:v>
                </c:pt>
                <c:pt idx="259">
                  <c:v>39756</c:v>
                </c:pt>
                <c:pt idx="260">
                  <c:v>39757</c:v>
                </c:pt>
                <c:pt idx="261">
                  <c:v>39758</c:v>
                </c:pt>
                <c:pt idx="262">
                  <c:v>39759</c:v>
                </c:pt>
                <c:pt idx="263">
                  <c:v>39762</c:v>
                </c:pt>
                <c:pt idx="264">
                  <c:v>39763</c:v>
                </c:pt>
                <c:pt idx="265">
                  <c:v>39764</c:v>
                </c:pt>
                <c:pt idx="266">
                  <c:v>39765</c:v>
                </c:pt>
                <c:pt idx="267">
                  <c:v>39766</c:v>
                </c:pt>
                <c:pt idx="268">
                  <c:v>39769</c:v>
                </c:pt>
                <c:pt idx="269">
                  <c:v>39770</c:v>
                </c:pt>
                <c:pt idx="270">
                  <c:v>39771</c:v>
                </c:pt>
                <c:pt idx="271">
                  <c:v>39773</c:v>
                </c:pt>
                <c:pt idx="272">
                  <c:v>39776</c:v>
                </c:pt>
                <c:pt idx="273">
                  <c:v>39777</c:v>
                </c:pt>
                <c:pt idx="274">
                  <c:v>39778</c:v>
                </c:pt>
                <c:pt idx="275">
                  <c:v>39779</c:v>
                </c:pt>
                <c:pt idx="276">
                  <c:v>39780</c:v>
                </c:pt>
                <c:pt idx="277">
                  <c:v>39783</c:v>
                </c:pt>
                <c:pt idx="278">
                  <c:v>39784</c:v>
                </c:pt>
                <c:pt idx="279">
                  <c:v>39785</c:v>
                </c:pt>
                <c:pt idx="280">
                  <c:v>39786</c:v>
                </c:pt>
                <c:pt idx="281">
                  <c:v>39787</c:v>
                </c:pt>
                <c:pt idx="282">
                  <c:v>39790</c:v>
                </c:pt>
                <c:pt idx="283">
                  <c:v>39791</c:v>
                </c:pt>
                <c:pt idx="284">
                  <c:v>39792</c:v>
                </c:pt>
                <c:pt idx="285">
                  <c:v>39793</c:v>
                </c:pt>
                <c:pt idx="286">
                  <c:v>39794</c:v>
                </c:pt>
                <c:pt idx="287">
                  <c:v>39797</c:v>
                </c:pt>
                <c:pt idx="288">
                  <c:v>39798</c:v>
                </c:pt>
                <c:pt idx="289">
                  <c:v>39799</c:v>
                </c:pt>
                <c:pt idx="290">
                  <c:v>39800</c:v>
                </c:pt>
                <c:pt idx="291">
                  <c:v>39801</c:v>
                </c:pt>
                <c:pt idx="292">
                  <c:v>39804</c:v>
                </c:pt>
                <c:pt idx="293">
                  <c:v>39805</c:v>
                </c:pt>
                <c:pt idx="294">
                  <c:v>39808</c:v>
                </c:pt>
                <c:pt idx="295">
                  <c:v>39811</c:v>
                </c:pt>
                <c:pt idx="296">
                  <c:v>39812</c:v>
                </c:pt>
                <c:pt idx="297">
                  <c:v>39815</c:v>
                </c:pt>
                <c:pt idx="298">
                  <c:v>39818</c:v>
                </c:pt>
                <c:pt idx="299">
                  <c:v>39819</c:v>
                </c:pt>
                <c:pt idx="300">
                  <c:v>39820</c:v>
                </c:pt>
                <c:pt idx="301">
                  <c:v>39821</c:v>
                </c:pt>
                <c:pt idx="302">
                  <c:v>39822</c:v>
                </c:pt>
                <c:pt idx="303">
                  <c:v>39825</c:v>
                </c:pt>
                <c:pt idx="304">
                  <c:v>39826</c:v>
                </c:pt>
                <c:pt idx="305">
                  <c:v>39827</c:v>
                </c:pt>
                <c:pt idx="306">
                  <c:v>39828</c:v>
                </c:pt>
                <c:pt idx="307">
                  <c:v>39829</c:v>
                </c:pt>
                <c:pt idx="308">
                  <c:v>39832</c:v>
                </c:pt>
                <c:pt idx="309">
                  <c:v>39833</c:v>
                </c:pt>
                <c:pt idx="310">
                  <c:v>39834</c:v>
                </c:pt>
                <c:pt idx="311">
                  <c:v>39835</c:v>
                </c:pt>
                <c:pt idx="312">
                  <c:v>39836</c:v>
                </c:pt>
                <c:pt idx="313">
                  <c:v>39839</c:v>
                </c:pt>
                <c:pt idx="314">
                  <c:v>39840</c:v>
                </c:pt>
                <c:pt idx="315">
                  <c:v>39841</c:v>
                </c:pt>
                <c:pt idx="316">
                  <c:v>39842</c:v>
                </c:pt>
                <c:pt idx="317">
                  <c:v>39843</c:v>
                </c:pt>
                <c:pt idx="318">
                  <c:v>39846</c:v>
                </c:pt>
                <c:pt idx="319">
                  <c:v>39847</c:v>
                </c:pt>
                <c:pt idx="320">
                  <c:v>39848</c:v>
                </c:pt>
                <c:pt idx="321">
                  <c:v>39849</c:v>
                </c:pt>
                <c:pt idx="322">
                  <c:v>39850</c:v>
                </c:pt>
                <c:pt idx="323">
                  <c:v>39853</c:v>
                </c:pt>
                <c:pt idx="324">
                  <c:v>39854</c:v>
                </c:pt>
                <c:pt idx="325">
                  <c:v>39855</c:v>
                </c:pt>
                <c:pt idx="326">
                  <c:v>39856</c:v>
                </c:pt>
                <c:pt idx="327">
                  <c:v>39857</c:v>
                </c:pt>
                <c:pt idx="328">
                  <c:v>39860</c:v>
                </c:pt>
                <c:pt idx="329">
                  <c:v>39861</c:v>
                </c:pt>
                <c:pt idx="330">
                  <c:v>39862</c:v>
                </c:pt>
                <c:pt idx="331">
                  <c:v>39863</c:v>
                </c:pt>
                <c:pt idx="332">
                  <c:v>39864</c:v>
                </c:pt>
                <c:pt idx="333">
                  <c:v>39869</c:v>
                </c:pt>
                <c:pt idx="334">
                  <c:v>39870</c:v>
                </c:pt>
                <c:pt idx="335">
                  <c:v>39871</c:v>
                </c:pt>
                <c:pt idx="336">
                  <c:v>39874</c:v>
                </c:pt>
                <c:pt idx="337">
                  <c:v>39875</c:v>
                </c:pt>
                <c:pt idx="338">
                  <c:v>39876</c:v>
                </c:pt>
                <c:pt idx="339">
                  <c:v>39877</c:v>
                </c:pt>
                <c:pt idx="340">
                  <c:v>39878</c:v>
                </c:pt>
                <c:pt idx="341">
                  <c:v>39881</c:v>
                </c:pt>
                <c:pt idx="342">
                  <c:v>39882</c:v>
                </c:pt>
                <c:pt idx="343">
                  <c:v>39883</c:v>
                </c:pt>
                <c:pt idx="344">
                  <c:v>39884</c:v>
                </c:pt>
                <c:pt idx="345">
                  <c:v>39885</c:v>
                </c:pt>
                <c:pt idx="346">
                  <c:v>39888</c:v>
                </c:pt>
                <c:pt idx="347">
                  <c:v>39889</c:v>
                </c:pt>
                <c:pt idx="348">
                  <c:v>39890</c:v>
                </c:pt>
                <c:pt idx="349">
                  <c:v>39891</c:v>
                </c:pt>
                <c:pt idx="350">
                  <c:v>39892</c:v>
                </c:pt>
                <c:pt idx="351">
                  <c:v>39895</c:v>
                </c:pt>
                <c:pt idx="352">
                  <c:v>39896</c:v>
                </c:pt>
                <c:pt idx="353">
                  <c:v>39897</c:v>
                </c:pt>
                <c:pt idx="354">
                  <c:v>39898</c:v>
                </c:pt>
                <c:pt idx="355">
                  <c:v>39899</c:v>
                </c:pt>
                <c:pt idx="356">
                  <c:v>39902</c:v>
                </c:pt>
                <c:pt idx="357">
                  <c:v>39903</c:v>
                </c:pt>
                <c:pt idx="358">
                  <c:v>39904</c:v>
                </c:pt>
                <c:pt idx="359">
                  <c:v>39905</c:v>
                </c:pt>
                <c:pt idx="360">
                  <c:v>39906</c:v>
                </c:pt>
                <c:pt idx="361">
                  <c:v>39909</c:v>
                </c:pt>
                <c:pt idx="362">
                  <c:v>39910</c:v>
                </c:pt>
                <c:pt idx="363">
                  <c:v>39911</c:v>
                </c:pt>
                <c:pt idx="364">
                  <c:v>39912</c:v>
                </c:pt>
                <c:pt idx="365">
                  <c:v>39916</c:v>
                </c:pt>
                <c:pt idx="366">
                  <c:v>39917</c:v>
                </c:pt>
                <c:pt idx="367">
                  <c:v>39918</c:v>
                </c:pt>
                <c:pt idx="368">
                  <c:v>39919</c:v>
                </c:pt>
                <c:pt idx="369">
                  <c:v>39920</c:v>
                </c:pt>
                <c:pt idx="370">
                  <c:v>39923</c:v>
                </c:pt>
                <c:pt idx="371">
                  <c:v>39925</c:v>
                </c:pt>
                <c:pt idx="372">
                  <c:v>39926</c:v>
                </c:pt>
                <c:pt idx="373">
                  <c:v>39927</c:v>
                </c:pt>
                <c:pt idx="374">
                  <c:v>39930</c:v>
                </c:pt>
                <c:pt idx="375">
                  <c:v>39931</c:v>
                </c:pt>
                <c:pt idx="376">
                  <c:v>39932</c:v>
                </c:pt>
                <c:pt idx="377">
                  <c:v>39933</c:v>
                </c:pt>
                <c:pt idx="378">
                  <c:v>39937</c:v>
                </c:pt>
                <c:pt idx="379">
                  <c:v>39938</c:v>
                </c:pt>
                <c:pt idx="380">
                  <c:v>39939</c:v>
                </c:pt>
                <c:pt idx="381">
                  <c:v>39940</c:v>
                </c:pt>
                <c:pt idx="382">
                  <c:v>39941</c:v>
                </c:pt>
                <c:pt idx="383">
                  <c:v>39944</c:v>
                </c:pt>
                <c:pt idx="384">
                  <c:v>39945</c:v>
                </c:pt>
                <c:pt idx="385">
                  <c:v>39946</c:v>
                </c:pt>
                <c:pt idx="386">
                  <c:v>39947</c:v>
                </c:pt>
                <c:pt idx="387">
                  <c:v>39948</c:v>
                </c:pt>
                <c:pt idx="388">
                  <c:v>39951</c:v>
                </c:pt>
                <c:pt idx="389">
                  <c:v>39952</c:v>
                </c:pt>
                <c:pt idx="390">
                  <c:v>39953</c:v>
                </c:pt>
                <c:pt idx="391">
                  <c:v>39954</c:v>
                </c:pt>
                <c:pt idx="392">
                  <c:v>39955</c:v>
                </c:pt>
                <c:pt idx="393">
                  <c:v>39958</c:v>
                </c:pt>
                <c:pt idx="394">
                  <c:v>39959</c:v>
                </c:pt>
                <c:pt idx="395">
                  <c:v>39960</c:v>
                </c:pt>
                <c:pt idx="396">
                  <c:v>39961</c:v>
                </c:pt>
                <c:pt idx="397">
                  <c:v>39962</c:v>
                </c:pt>
                <c:pt idx="398">
                  <c:v>39965</c:v>
                </c:pt>
                <c:pt idx="399">
                  <c:v>39966</c:v>
                </c:pt>
                <c:pt idx="400">
                  <c:v>39967</c:v>
                </c:pt>
                <c:pt idx="401">
                  <c:v>39968</c:v>
                </c:pt>
                <c:pt idx="402">
                  <c:v>39969</c:v>
                </c:pt>
                <c:pt idx="403">
                  <c:v>39972</c:v>
                </c:pt>
                <c:pt idx="404">
                  <c:v>39973</c:v>
                </c:pt>
                <c:pt idx="405">
                  <c:v>39974</c:v>
                </c:pt>
                <c:pt idx="406">
                  <c:v>39976</c:v>
                </c:pt>
                <c:pt idx="407">
                  <c:v>39979</c:v>
                </c:pt>
                <c:pt idx="408">
                  <c:v>39980</c:v>
                </c:pt>
                <c:pt idx="409">
                  <c:v>39981</c:v>
                </c:pt>
                <c:pt idx="410">
                  <c:v>39982</c:v>
                </c:pt>
                <c:pt idx="411">
                  <c:v>39983</c:v>
                </c:pt>
                <c:pt idx="412">
                  <c:v>39986</c:v>
                </c:pt>
                <c:pt idx="413">
                  <c:v>39987</c:v>
                </c:pt>
                <c:pt idx="414">
                  <c:v>39988</c:v>
                </c:pt>
                <c:pt idx="415">
                  <c:v>39989</c:v>
                </c:pt>
                <c:pt idx="416">
                  <c:v>39990</c:v>
                </c:pt>
                <c:pt idx="417">
                  <c:v>39993</c:v>
                </c:pt>
                <c:pt idx="418">
                  <c:v>39994</c:v>
                </c:pt>
                <c:pt idx="419">
                  <c:v>39995</c:v>
                </c:pt>
                <c:pt idx="420">
                  <c:v>39996</c:v>
                </c:pt>
                <c:pt idx="421">
                  <c:v>39997</c:v>
                </c:pt>
                <c:pt idx="422">
                  <c:v>40000</c:v>
                </c:pt>
                <c:pt idx="423">
                  <c:v>40001</c:v>
                </c:pt>
                <c:pt idx="424">
                  <c:v>40002</c:v>
                </c:pt>
                <c:pt idx="425">
                  <c:v>40004</c:v>
                </c:pt>
                <c:pt idx="426">
                  <c:v>40007</c:v>
                </c:pt>
                <c:pt idx="427">
                  <c:v>40008</c:v>
                </c:pt>
                <c:pt idx="428">
                  <c:v>40009</c:v>
                </c:pt>
                <c:pt idx="429">
                  <c:v>40010</c:v>
                </c:pt>
                <c:pt idx="430">
                  <c:v>40011</c:v>
                </c:pt>
                <c:pt idx="431">
                  <c:v>40014</c:v>
                </c:pt>
                <c:pt idx="432">
                  <c:v>40015</c:v>
                </c:pt>
                <c:pt idx="433">
                  <c:v>40016</c:v>
                </c:pt>
                <c:pt idx="434">
                  <c:v>40017</c:v>
                </c:pt>
                <c:pt idx="435">
                  <c:v>40018</c:v>
                </c:pt>
                <c:pt idx="436">
                  <c:v>40021</c:v>
                </c:pt>
                <c:pt idx="437">
                  <c:v>40022</c:v>
                </c:pt>
                <c:pt idx="438">
                  <c:v>40023</c:v>
                </c:pt>
                <c:pt idx="439">
                  <c:v>40024</c:v>
                </c:pt>
                <c:pt idx="440">
                  <c:v>40025</c:v>
                </c:pt>
                <c:pt idx="441">
                  <c:v>40028</c:v>
                </c:pt>
                <c:pt idx="442">
                  <c:v>40029</c:v>
                </c:pt>
                <c:pt idx="443">
                  <c:v>40030</c:v>
                </c:pt>
                <c:pt idx="444">
                  <c:v>40031</c:v>
                </c:pt>
                <c:pt idx="445">
                  <c:v>40032</c:v>
                </c:pt>
                <c:pt idx="446">
                  <c:v>40035</c:v>
                </c:pt>
                <c:pt idx="447">
                  <c:v>40036</c:v>
                </c:pt>
                <c:pt idx="448">
                  <c:v>40037</c:v>
                </c:pt>
                <c:pt idx="449">
                  <c:v>40038</c:v>
                </c:pt>
                <c:pt idx="450">
                  <c:v>40039</c:v>
                </c:pt>
                <c:pt idx="451">
                  <c:v>40042</c:v>
                </c:pt>
                <c:pt idx="452">
                  <c:v>40043</c:v>
                </c:pt>
                <c:pt idx="453">
                  <c:v>40044</c:v>
                </c:pt>
                <c:pt idx="454">
                  <c:v>40045</c:v>
                </c:pt>
                <c:pt idx="455">
                  <c:v>40046</c:v>
                </c:pt>
                <c:pt idx="456">
                  <c:v>40049</c:v>
                </c:pt>
                <c:pt idx="457">
                  <c:v>40050</c:v>
                </c:pt>
                <c:pt idx="458">
                  <c:v>40051</c:v>
                </c:pt>
                <c:pt idx="459">
                  <c:v>40052</c:v>
                </c:pt>
                <c:pt idx="460">
                  <c:v>40053</c:v>
                </c:pt>
                <c:pt idx="461">
                  <c:v>40056</c:v>
                </c:pt>
                <c:pt idx="462">
                  <c:v>40057</c:v>
                </c:pt>
                <c:pt idx="463">
                  <c:v>40058</c:v>
                </c:pt>
                <c:pt idx="464">
                  <c:v>40059</c:v>
                </c:pt>
                <c:pt idx="465">
                  <c:v>40060</c:v>
                </c:pt>
                <c:pt idx="466">
                  <c:v>40064</c:v>
                </c:pt>
                <c:pt idx="467">
                  <c:v>40065</c:v>
                </c:pt>
                <c:pt idx="468">
                  <c:v>40066</c:v>
                </c:pt>
                <c:pt idx="469">
                  <c:v>40067</c:v>
                </c:pt>
                <c:pt idx="470">
                  <c:v>40070</c:v>
                </c:pt>
                <c:pt idx="471">
                  <c:v>40071</c:v>
                </c:pt>
                <c:pt idx="472">
                  <c:v>40072</c:v>
                </c:pt>
                <c:pt idx="473">
                  <c:v>40073</c:v>
                </c:pt>
                <c:pt idx="474">
                  <c:v>40074</c:v>
                </c:pt>
                <c:pt idx="475">
                  <c:v>40077</c:v>
                </c:pt>
                <c:pt idx="476">
                  <c:v>40078</c:v>
                </c:pt>
                <c:pt idx="477">
                  <c:v>40079</c:v>
                </c:pt>
                <c:pt idx="478">
                  <c:v>40080</c:v>
                </c:pt>
                <c:pt idx="479">
                  <c:v>40081</c:v>
                </c:pt>
                <c:pt idx="480">
                  <c:v>40084</c:v>
                </c:pt>
                <c:pt idx="481">
                  <c:v>40085</c:v>
                </c:pt>
                <c:pt idx="482">
                  <c:v>40086</c:v>
                </c:pt>
                <c:pt idx="483">
                  <c:v>40087</c:v>
                </c:pt>
                <c:pt idx="484">
                  <c:v>40088</c:v>
                </c:pt>
                <c:pt idx="485">
                  <c:v>40091</c:v>
                </c:pt>
                <c:pt idx="486">
                  <c:v>40092</c:v>
                </c:pt>
                <c:pt idx="487">
                  <c:v>40093</c:v>
                </c:pt>
                <c:pt idx="488">
                  <c:v>40094</c:v>
                </c:pt>
                <c:pt idx="489">
                  <c:v>40095</c:v>
                </c:pt>
                <c:pt idx="490">
                  <c:v>40099</c:v>
                </c:pt>
                <c:pt idx="491">
                  <c:v>40100</c:v>
                </c:pt>
                <c:pt idx="492">
                  <c:v>40101</c:v>
                </c:pt>
                <c:pt idx="493">
                  <c:v>40102</c:v>
                </c:pt>
                <c:pt idx="494">
                  <c:v>40105</c:v>
                </c:pt>
                <c:pt idx="495">
                  <c:v>40106</c:v>
                </c:pt>
                <c:pt idx="496">
                  <c:v>40107</c:v>
                </c:pt>
                <c:pt idx="497">
                  <c:v>40108</c:v>
                </c:pt>
                <c:pt idx="498">
                  <c:v>40109</c:v>
                </c:pt>
                <c:pt idx="499">
                  <c:v>40112</c:v>
                </c:pt>
                <c:pt idx="500">
                  <c:v>40113</c:v>
                </c:pt>
                <c:pt idx="501">
                  <c:v>40114</c:v>
                </c:pt>
                <c:pt idx="502">
                  <c:v>40115</c:v>
                </c:pt>
                <c:pt idx="503">
                  <c:v>40116</c:v>
                </c:pt>
                <c:pt idx="504">
                  <c:v>40120</c:v>
                </c:pt>
                <c:pt idx="505">
                  <c:v>40121</c:v>
                </c:pt>
                <c:pt idx="506">
                  <c:v>40122</c:v>
                </c:pt>
                <c:pt idx="507">
                  <c:v>40123</c:v>
                </c:pt>
                <c:pt idx="508">
                  <c:v>40126</c:v>
                </c:pt>
                <c:pt idx="509">
                  <c:v>40127</c:v>
                </c:pt>
                <c:pt idx="510">
                  <c:v>40128</c:v>
                </c:pt>
                <c:pt idx="511">
                  <c:v>40129</c:v>
                </c:pt>
                <c:pt idx="512">
                  <c:v>40130</c:v>
                </c:pt>
                <c:pt idx="513">
                  <c:v>40133</c:v>
                </c:pt>
                <c:pt idx="514">
                  <c:v>40134</c:v>
                </c:pt>
                <c:pt idx="515">
                  <c:v>40135</c:v>
                </c:pt>
                <c:pt idx="516">
                  <c:v>40136</c:v>
                </c:pt>
                <c:pt idx="517">
                  <c:v>40140</c:v>
                </c:pt>
                <c:pt idx="518">
                  <c:v>40141</c:v>
                </c:pt>
                <c:pt idx="519">
                  <c:v>40142</c:v>
                </c:pt>
                <c:pt idx="520">
                  <c:v>40143</c:v>
                </c:pt>
                <c:pt idx="521">
                  <c:v>40144</c:v>
                </c:pt>
                <c:pt idx="522">
                  <c:v>40147</c:v>
                </c:pt>
                <c:pt idx="523">
                  <c:v>40148</c:v>
                </c:pt>
                <c:pt idx="524">
                  <c:v>40149</c:v>
                </c:pt>
                <c:pt idx="525">
                  <c:v>40150</c:v>
                </c:pt>
                <c:pt idx="526">
                  <c:v>40151</c:v>
                </c:pt>
                <c:pt idx="527">
                  <c:v>40154</c:v>
                </c:pt>
                <c:pt idx="528">
                  <c:v>40155</c:v>
                </c:pt>
                <c:pt idx="529">
                  <c:v>40156</c:v>
                </c:pt>
                <c:pt idx="530">
                  <c:v>40157</c:v>
                </c:pt>
                <c:pt idx="531">
                  <c:v>40158</c:v>
                </c:pt>
                <c:pt idx="532">
                  <c:v>40161</c:v>
                </c:pt>
                <c:pt idx="533">
                  <c:v>40162</c:v>
                </c:pt>
                <c:pt idx="534">
                  <c:v>40163</c:v>
                </c:pt>
                <c:pt idx="535">
                  <c:v>40164</c:v>
                </c:pt>
                <c:pt idx="536">
                  <c:v>40165</c:v>
                </c:pt>
                <c:pt idx="537">
                  <c:v>40168</c:v>
                </c:pt>
                <c:pt idx="538">
                  <c:v>40169</c:v>
                </c:pt>
                <c:pt idx="539">
                  <c:v>40170</c:v>
                </c:pt>
                <c:pt idx="540">
                  <c:v>40175</c:v>
                </c:pt>
                <c:pt idx="541">
                  <c:v>40176</c:v>
                </c:pt>
                <c:pt idx="542">
                  <c:v>40177</c:v>
                </c:pt>
                <c:pt idx="543">
                  <c:v>40182</c:v>
                </c:pt>
                <c:pt idx="544">
                  <c:v>40183</c:v>
                </c:pt>
                <c:pt idx="545">
                  <c:v>40184</c:v>
                </c:pt>
                <c:pt idx="546">
                  <c:v>40185</c:v>
                </c:pt>
                <c:pt idx="547">
                  <c:v>40186</c:v>
                </c:pt>
                <c:pt idx="548">
                  <c:v>40189</c:v>
                </c:pt>
                <c:pt idx="549">
                  <c:v>40190</c:v>
                </c:pt>
                <c:pt idx="550">
                  <c:v>40191</c:v>
                </c:pt>
                <c:pt idx="551">
                  <c:v>40192</c:v>
                </c:pt>
                <c:pt idx="552">
                  <c:v>40193</c:v>
                </c:pt>
                <c:pt idx="553">
                  <c:v>40196</c:v>
                </c:pt>
                <c:pt idx="554">
                  <c:v>40197</c:v>
                </c:pt>
                <c:pt idx="555">
                  <c:v>40198</c:v>
                </c:pt>
                <c:pt idx="556">
                  <c:v>40199</c:v>
                </c:pt>
                <c:pt idx="557">
                  <c:v>40200</c:v>
                </c:pt>
                <c:pt idx="558">
                  <c:v>40204</c:v>
                </c:pt>
                <c:pt idx="559">
                  <c:v>40205</c:v>
                </c:pt>
                <c:pt idx="560">
                  <c:v>40206</c:v>
                </c:pt>
                <c:pt idx="561">
                  <c:v>40207</c:v>
                </c:pt>
                <c:pt idx="562">
                  <c:v>40210</c:v>
                </c:pt>
                <c:pt idx="563">
                  <c:v>40211</c:v>
                </c:pt>
                <c:pt idx="564">
                  <c:v>40212</c:v>
                </c:pt>
                <c:pt idx="565">
                  <c:v>40213</c:v>
                </c:pt>
                <c:pt idx="566">
                  <c:v>40214</c:v>
                </c:pt>
                <c:pt idx="567">
                  <c:v>40217</c:v>
                </c:pt>
                <c:pt idx="568">
                  <c:v>40218</c:v>
                </c:pt>
                <c:pt idx="569">
                  <c:v>40219</c:v>
                </c:pt>
                <c:pt idx="570">
                  <c:v>40220</c:v>
                </c:pt>
                <c:pt idx="571">
                  <c:v>40221</c:v>
                </c:pt>
                <c:pt idx="572">
                  <c:v>40226</c:v>
                </c:pt>
                <c:pt idx="573">
                  <c:v>40227</c:v>
                </c:pt>
                <c:pt idx="574">
                  <c:v>40228</c:v>
                </c:pt>
                <c:pt idx="575">
                  <c:v>40231</c:v>
                </c:pt>
                <c:pt idx="576">
                  <c:v>40232</c:v>
                </c:pt>
                <c:pt idx="577">
                  <c:v>40233</c:v>
                </c:pt>
                <c:pt idx="578">
                  <c:v>40234</c:v>
                </c:pt>
                <c:pt idx="579">
                  <c:v>40235</c:v>
                </c:pt>
                <c:pt idx="580">
                  <c:v>40238</c:v>
                </c:pt>
                <c:pt idx="581">
                  <c:v>40239</c:v>
                </c:pt>
                <c:pt idx="582">
                  <c:v>40240</c:v>
                </c:pt>
                <c:pt idx="583">
                  <c:v>40241</c:v>
                </c:pt>
                <c:pt idx="584">
                  <c:v>40242</c:v>
                </c:pt>
                <c:pt idx="585">
                  <c:v>40245</c:v>
                </c:pt>
                <c:pt idx="586">
                  <c:v>40246</c:v>
                </c:pt>
                <c:pt idx="587">
                  <c:v>40247</c:v>
                </c:pt>
                <c:pt idx="588">
                  <c:v>40248</c:v>
                </c:pt>
                <c:pt idx="589">
                  <c:v>40249</c:v>
                </c:pt>
                <c:pt idx="590">
                  <c:v>40252</c:v>
                </c:pt>
                <c:pt idx="591">
                  <c:v>40253</c:v>
                </c:pt>
                <c:pt idx="592">
                  <c:v>40254</c:v>
                </c:pt>
                <c:pt idx="593">
                  <c:v>40255</c:v>
                </c:pt>
                <c:pt idx="594">
                  <c:v>40256</c:v>
                </c:pt>
                <c:pt idx="595">
                  <c:v>40259</c:v>
                </c:pt>
                <c:pt idx="596">
                  <c:v>40260</c:v>
                </c:pt>
                <c:pt idx="597">
                  <c:v>40261</c:v>
                </c:pt>
                <c:pt idx="598">
                  <c:v>40262</c:v>
                </c:pt>
                <c:pt idx="599">
                  <c:v>40263</c:v>
                </c:pt>
                <c:pt idx="600">
                  <c:v>40266</c:v>
                </c:pt>
                <c:pt idx="601">
                  <c:v>40267</c:v>
                </c:pt>
                <c:pt idx="602">
                  <c:v>40268</c:v>
                </c:pt>
                <c:pt idx="603">
                  <c:v>40269</c:v>
                </c:pt>
                <c:pt idx="604">
                  <c:v>40273</c:v>
                </c:pt>
                <c:pt idx="605">
                  <c:v>40274</c:v>
                </c:pt>
                <c:pt idx="606">
                  <c:v>40275</c:v>
                </c:pt>
                <c:pt idx="607">
                  <c:v>40276</c:v>
                </c:pt>
                <c:pt idx="608">
                  <c:v>40277</c:v>
                </c:pt>
                <c:pt idx="609">
                  <c:v>40280</c:v>
                </c:pt>
                <c:pt idx="610">
                  <c:v>40281</c:v>
                </c:pt>
                <c:pt idx="611">
                  <c:v>40282</c:v>
                </c:pt>
                <c:pt idx="612">
                  <c:v>40283</c:v>
                </c:pt>
                <c:pt idx="613">
                  <c:v>40284</c:v>
                </c:pt>
                <c:pt idx="614">
                  <c:v>40287</c:v>
                </c:pt>
                <c:pt idx="615">
                  <c:v>40288</c:v>
                </c:pt>
                <c:pt idx="616">
                  <c:v>40290</c:v>
                </c:pt>
                <c:pt idx="617">
                  <c:v>40291</c:v>
                </c:pt>
                <c:pt idx="618">
                  <c:v>40294</c:v>
                </c:pt>
                <c:pt idx="619">
                  <c:v>40295</c:v>
                </c:pt>
                <c:pt idx="620">
                  <c:v>40296</c:v>
                </c:pt>
                <c:pt idx="621">
                  <c:v>40297</c:v>
                </c:pt>
                <c:pt idx="622">
                  <c:v>40298</c:v>
                </c:pt>
                <c:pt idx="623">
                  <c:v>40301</c:v>
                </c:pt>
                <c:pt idx="624">
                  <c:v>40302</c:v>
                </c:pt>
                <c:pt idx="625">
                  <c:v>40303</c:v>
                </c:pt>
                <c:pt idx="626">
                  <c:v>40304</c:v>
                </c:pt>
                <c:pt idx="627">
                  <c:v>40305</c:v>
                </c:pt>
                <c:pt idx="628">
                  <c:v>40308</c:v>
                </c:pt>
                <c:pt idx="629">
                  <c:v>40309</c:v>
                </c:pt>
                <c:pt idx="630">
                  <c:v>40310</c:v>
                </c:pt>
                <c:pt idx="631">
                  <c:v>40311</c:v>
                </c:pt>
                <c:pt idx="632">
                  <c:v>40312</c:v>
                </c:pt>
                <c:pt idx="633">
                  <c:v>40315</c:v>
                </c:pt>
                <c:pt idx="634">
                  <c:v>40316</c:v>
                </c:pt>
                <c:pt idx="635">
                  <c:v>40317</c:v>
                </c:pt>
                <c:pt idx="636">
                  <c:v>40318</c:v>
                </c:pt>
                <c:pt idx="637">
                  <c:v>40319</c:v>
                </c:pt>
                <c:pt idx="638">
                  <c:v>40322</c:v>
                </c:pt>
                <c:pt idx="639">
                  <c:v>40323</c:v>
                </c:pt>
                <c:pt idx="640">
                  <c:v>40324</c:v>
                </c:pt>
                <c:pt idx="641">
                  <c:v>40325</c:v>
                </c:pt>
                <c:pt idx="642">
                  <c:v>40326</c:v>
                </c:pt>
                <c:pt idx="643">
                  <c:v>40329</c:v>
                </c:pt>
                <c:pt idx="644">
                  <c:v>40330</c:v>
                </c:pt>
                <c:pt idx="645">
                  <c:v>40331</c:v>
                </c:pt>
                <c:pt idx="646">
                  <c:v>40333</c:v>
                </c:pt>
                <c:pt idx="647">
                  <c:v>40336</c:v>
                </c:pt>
                <c:pt idx="648">
                  <c:v>40337</c:v>
                </c:pt>
                <c:pt idx="649">
                  <c:v>40338</c:v>
                </c:pt>
                <c:pt idx="650">
                  <c:v>40339</c:v>
                </c:pt>
                <c:pt idx="651">
                  <c:v>40340</c:v>
                </c:pt>
                <c:pt idx="652">
                  <c:v>40343</c:v>
                </c:pt>
                <c:pt idx="653">
                  <c:v>40344</c:v>
                </c:pt>
                <c:pt idx="654">
                  <c:v>40345</c:v>
                </c:pt>
                <c:pt idx="655">
                  <c:v>40346</c:v>
                </c:pt>
                <c:pt idx="656">
                  <c:v>40347</c:v>
                </c:pt>
                <c:pt idx="657">
                  <c:v>40350</c:v>
                </c:pt>
                <c:pt idx="658">
                  <c:v>40351</c:v>
                </c:pt>
                <c:pt idx="659">
                  <c:v>40352</c:v>
                </c:pt>
                <c:pt idx="660">
                  <c:v>40353</c:v>
                </c:pt>
                <c:pt idx="661">
                  <c:v>40354</c:v>
                </c:pt>
                <c:pt idx="662">
                  <c:v>40357</c:v>
                </c:pt>
                <c:pt idx="663">
                  <c:v>40358</c:v>
                </c:pt>
                <c:pt idx="664">
                  <c:v>40359</c:v>
                </c:pt>
                <c:pt idx="665">
                  <c:v>40360</c:v>
                </c:pt>
                <c:pt idx="666">
                  <c:v>40361</c:v>
                </c:pt>
                <c:pt idx="667">
                  <c:v>40364</c:v>
                </c:pt>
                <c:pt idx="668">
                  <c:v>40365</c:v>
                </c:pt>
                <c:pt idx="669">
                  <c:v>40366</c:v>
                </c:pt>
                <c:pt idx="670">
                  <c:v>40367</c:v>
                </c:pt>
                <c:pt idx="671">
                  <c:v>40371</c:v>
                </c:pt>
                <c:pt idx="672">
                  <c:v>40372</c:v>
                </c:pt>
                <c:pt idx="673">
                  <c:v>40373</c:v>
                </c:pt>
                <c:pt idx="674">
                  <c:v>40374</c:v>
                </c:pt>
                <c:pt idx="675">
                  <c:v>40375</c:v>
                </c:pt>
                <c:pt idx="676">
                  <c:v>40378</c:v>
                </c:pt>
                <c:pt idx="677">
                  <c:v>40379</c:v>
                </c:pt>
                <c:pt idx="678">
                  <c:v>40380</c:v>
                </c:pt>
                <c:pt idx="679">
                  <c:v>40381</c:v>
                </c:pt>
                <c:pt idx="680">
                  <c:v>40382</c:v>
                </c:pt>
                <c:pt idx="681">
                  <c:v>40385</c:v>
                </c:pt>
                <c:pt idx="682">
                  <c:v>40386</c:v>
                </c:pt>
                <c:pt idx="683">
                  <c:v>40387</c:v>
                </c:pt>
                <c:pt idx="684">
                  <c:v>40388</c:v>
                </c:pt>
                <c:pt idx="685">
                  <c:v>40389</c:v>
                </c:pt>
                <c:pt idx="686">
                  <c:v>40392</c:v>
                </c:pt>
                <c:pt idx="687">
                  <c:v>40393</c:v>
                </c:pt>
                <c:pt idx="688">
                  <c:v>40394</c:v>
                </c:pt>
                <c:pt idx="689">
                  <c:v>40395</c:v>
                </c:pt>
                <c:pt idx="690">
                  <c:v>40396</c:v>
                </c:pt>
                <c:pt idx="691">
                  <c:v>40399</c:v>
                </c:pt>
                <c:pt idx="692">
                  <c:v>40400</c:v>
                </c:pt>
                <c:pt idx="693">
                  <c:v>40401</c:v>
                </c:pt>
                <c:pt idx="694">
                  <c:v>40402</c:v>
                </c:pt>
                <c:pt idx="695">
                  <c:v>40403</c:v>
                </c:pt>
                <c:pt idx="696">
                  <c:v>40406</c:v>
                </c:pt>
                <c:pt idx="697">
                  <c:v>40407</c:v>
                </c:pt>
                <c:pt idx="698">
                  <c:v>40408</c:v>
                </c:pt>
                <c:pt idx="699">
                  <c:v>40409</c:v>
                </c:pt>
                <c:pt idx="700">
                  <c:v>40410</c:v>
                </c:pt>
                <c:pt idx="701">
                  <c:v>40413</c:v>
                </c:pt>
                <c:pt idx="702">
                  <c:v>40414</c:v>
                </c:pt>
                <c:pt idx="703">
                  <c:v>40415</c:v>
                </c:pt>
                <c:pt idx="704">
                  <c:v>40416</c:v>
                </c:pt>
                <c:pt idx="705">
                  <c:v>40417</c:v>
                </c:pt>
                <c:pt idx="706">
                  <c:v>40420</c:v>
                </c:pt>
                <c:pt idx="707">
                  <c:v>40421</c:v>
                </c:pt>
                <c:pt idx="708">
                  <c:v>40422</c:v>
                </c:pt>
                <c:pt idx="709">
                  <c:v>40423</c:v>
                </c:pt>
                <c:pt idx="710">
                  <c:v>40424</c:v>
                </c:pt>
                <c:pt idx="711">
                  <c:v>40427</c:v>
                </c:pt>
                <c:pt idx="712">
                  <c:v>40429</c:v>
                </c:pt>
                <c:pt idx="713">
                  <c:v>40430</c:v>
                </c:pt>
                <c:pt idx="714">
                  <c:v>40431</c:v>
                </c:pt>
                <c:pt idx="715">
                  <c:v>40434</c:v>
                </c:pt>
                <c:pt idx="716">
                  <c:v>40435</c:v>
                </c:pt>
                <c:pt idx="717">
                  <c:v>40436</c:v>
                </c:pt>
                <c:pt idx="718">
                  <c:v>40437</c:v>
                </c:pt>
                <c:pt idx="719">
                  <c:v>40438</c:v>
                </c:pt>
                <c:pt idx="720">
                  <c:v>40441</c:v>
                </c:pt>
                <c:pt idx="721">
                  <c:v>40442</c:v>
                </c:pt>
                <c:pt idx="722">
                  <c:v>40443</c:v>
                </c:pt>
                <c:pt idx="723">
                  <c:v>40444</c:v>
                </c:pt>
                <c:pt idx="724">
                  <c:v>40445</c:v>
                </c:pt>
                <c:pt idx="725">
                  <c:v>40448</c:v>
                </c:pt>
                <c:pt idx="726">
                  <c:v>40449</c:v>
                </c:pt>
                <c:pt idx="727">
                  <c:v>40450</c:v>
                </c:pt>
                <c:pt idx="728">
                  <c:v>40451</c:v>
                </c:pt>
                <c:pt idx="729">
                  <c:v>40452</c:v>
                </c:pt>
                <c:pt idx="730">
                  <c:v>40455</c:v>
                </c:pt>
                <c:pt idx="731">
                  <c:v>40456</c:v>
                </c:pt>
                <c:pt idx="732">
                  <c:v>40457</c:v>
                </c:pt>
                <c:pt idx="733">
                  <c:v>40458</c:v>
                </c:pt>
                <c:pt idx="734">
                  <c:v>40459</c:v>
                </c:pt>
                <c:pt idx="735">
                  <c:v>40462</c:v>
                </c:pt>
                <c:pt idx="736">
                  <c:v>40464</c:v>
                </c:pt>
                <c:pt idx="737">
                  <c:v>40465</c:v>
                </c:pt>
                <c:pt idx="738">
                  <c:v>40466</c:v>
                </c:pt>
                <c:pt idx="739">
                  <c:v>40469</c:v>
                </c:pt>
                <c:pt idx="740">
                  <c:v>40470</c:v>
                </c:pt>
                <c:pt idx="741">
                  <c:v>40471</c:v>
                </c:pt>
                <c:pt idx="742">
                  <c:v>40472</c:v>
                </c:pt>
                <c:pt idx="743">
                  <c:v>40473</c:v>
                </c:pt>
                <c:pt idx="744">
                  <c:v>40476</c:v>
                </c:pt>
                <c:pt idx="745">
                  <c:v>40477</c:v>
                </c:pt>
                <c:pt idx="746">
                  <c:v>40478</c:v>
                </c:pt>
                <c:pt idx="747">
                  <c:v>40479</c:v>
                </c:pt>
                <c:pt idx="748">
                  <c:v>40480</c:v>
                </c:pt>
                <c:pt idx="749">
                  <c:v>40483</c:v>
                </c:pt>
                <c:pt idx="750">
                  <c:v>40485</c:v>
                </c:pt>
                <c:pt idx="751">
                  <c:v>40486</c:v>
                </c:pt>
                <c:pt idx="752">
                  <c:v>40487</c:v>
                </c:pt>
                <c:pt idx="753">
                  <c:v>40490</c:v>
                </c:pt>
                <c:pt idx="754">
                  <c:v>40491</c:v>
                </c:pt>
                <c:pt idx="755">
                  <c:v>40492</c:v>
                </c:pt>
                <c:pt idx="756">
                  <c:v>40493</c:v>
                </c:pt>
                <c:pt idx="757">
                  <c:v>40494</c:v>
                </c:pt>
                <c:pt idx="758">
                  <c:v>40498</c:v>
                </c:pt>
                <c:pt idx="759">
                  <c:v>40499</c:v>
                </c:pt>
                <c:pt idx="760">
                  <c:v>40500</c:v>
                </c:pt>
                <c:pt idx="761">
                  <c:v>40501</c:v>
                </c:pt>
                <c:pt idx="762">
                  <c:v>40504</c:v>
                </c:pt>
                <c:pt idx="763">
                  <c:v>40505</c:v>
                </c:pt>
                <c:pt idx="764">
                  <c:v>40506</c:v>
                </c:pt>
                <c:pt idx="765">
                  <c:v>40507</c:v>
                </c:pt>
                <c:pt idx="766">
                  <c:v>40508</c:v>
                </c:pt>
                <c:pt idx="767">
                  <c:v>40511</c:v>
                </c:pt>
                <c:pt idx="768">
                  <c:v>40512</c:v>
                </c:pt>
                <c:pt idx="769">
                  <c:v>40513</c:v>
                </c:pt>
                <c:pt idx="770">
                  <c:v>40514</c:v>
                </c:pt>
                <c:pt idx="771">
                  <c:v>40515</c:v>
                </c:pt>
                <c:pt idx="772">
                  <c:v>40518</c:v>
                </c:pt>
                <c:pt idx="773">
                  <c:v>40519</c:v>
                </c:pt>
                <c:pt idx="774">
                  <c:v>40520</c:v>
                </c:pt>
                <c:pt idx="775">
                  <c:v>40521</c:v>
                </c:pt>
                <c:pt idx="776">
                  <c:v>40522</c:v>
                </c:pt>
                <c:pt idx="777">
                  <c:v>40525</c:v>
                </c:pt>
                <c:pt idx="778">
                  <c:v>40526</c:v>
                </c:pt>
                <c:pt idx="779">
                  <c:v>40527</c:v>
                </c:pt>
                <c:pt idx="780">
                  <c:v>40528</c:v>
                </c:pt>
                <c:pt idx="781">
                  <c:v>40529</c:v>
                </c:pt>
                <c:pt idx="782">
                  <c:v>40532</c:v>
                </c:pt>
                <c:pt idx="783">
                  <c:v>40533</c:v>
                </c:pt>
                <c:pt idx="784">
                  <c:v>40534</c:v>
                </c:pt>
                <c:pt idx="785">
                  <c:v>40535</c:v>
                </c:pt>
                <c:pt idx="786">
                  <c:v>40539</c:v>
                </c:pt>
                <c:pt idx="787">
                  <c:v>40540</c:v>
                </c:pt>
                <c:pt idx="788">
                  <c:v>40541</c:v>
                </c:pt>
                <c:pt idx="789">
                  <c:v>40542</c:v>
                </c:pt>
                <c:pt idx="790">
                  <c:v>40546</c:v>
                </c:pt>
                <c:pt idx="791">
                  <c:v>40547</c:v>
                </c:pt>
                <c:pt idx="792">
                  <c:v>40548</c:v>
                </c:pt>
                <c:pt idx="793">
                  <c:v>40549</c:v>
                </c:pt>
                <c:pt idx="794">
                  <c:v>40550</c:v>
                </c:pt>
                <c:pt idx="795">
                  <c:v>40553</c:v>
                </c:pt>
                <c:pt idx="796">
                  <c:v>40554</c:v>
                </c:pt>
                <c:pt idx="797">
                  <c:v>40555</c:v>
                </c:pt>
                <c:pt idx="798">
                  <c:v>40556</c:v>
                </c:pt>
                <c:pt idx="799">
                  <c:v>40557</c:v>
                </c:pt>
                <c:pt idx="800">
                  <c:v>40560</c:v>
                </c:pt>
                <c:pt idx="801">
                  <c:v>40561</c:v>
                </c:pt>
                <c:pt idx="802">
                  <c:v>40562</c:v>
                </c:pt>
                <c:pt idx="803">
                  <c:v>40563</c:v>
                </c:pt>
                <c:pt idx="804">
                  <c:v>40564</c:v>
                </c:pt>
                <c:pt idx="805">
                  <c:v>40567</c:v>
                </c:pt>
                <c:pt idx="806">
                  <c:v>40569</c:v>
                </c:pt>
                <c:pt idx="807">
                  <c:v>40570</c:v>
                </c:pt>
                <c:pt idx="808">
                  <c:v>40571</c:v>
                </c:pt>
                <c:pt idx="809">
                  <c:v>40574</c:v>
                </c:pt>
                <c:pt idx="810">
                  <c:v>40575</c:v>
                </c:pt>
                <c:pt idx="811">
                  <c:v>40576</c:v>
                </c:pt>
                <c:pt idx="812">
                  <c:v>40577</c:v>
                </c:pt>
                <c:pt idx="813">
                  <c:v>40578</c:v>
                </c:pt>
                <c:pt idx="814">
                  <c:v>40581</c:v>
                </c:pt>
                <c:pt idx="815">
                  <c:v>40582</c:v>
                </c:pt>
                <c:pt idx="816">
                  <c:v>40583</c:v>
                </c:pt>
                <c:pt idx="817">
                  <c:v>40584</c:v>
                </c:pt>
                <c:pt idx="818">
                  <c:v>40585</c:v>
                </c:pt>
                <c:pt idx="819">
                  <c:v>40588</c:v>
                </c:pt>
                <c:pt idx="820">
                  <c:v>40589</c:v>
                </c:pt>
                <c:pt idx="821">
                  <c:v>40590</c:v>
                </c:pt>
                <c:pt idx="822">
                  <c:v>40591</c:v>
                </c:pt>
                <c:pt idx="823">
                  <c:v>40592</c:v>
                </c:pt>
                <c:pt idx="824">
                  <c:v>40595</c:v>
                </c:pt>
                <c:pt idx="825">
                  <c:v>40596</c:v>
                </c:pt>
                <c:pt idx="826">
                  <c:v>40597</c:v>
                </c:pt>
                <c:pt idx="827">
                  <c:v>40598</c:v>
                </c:pt>
                <c:pt idx="828">
                  <c:v>40599</c:v>
                </c:pt>
                <c:pt idx="829">
                  <c:v>40602</c:v>
                </c:pt>
                <c:pt idx="830">
                  <c:v>40603</c:v>
                </c:pt>
                <c:pt idx="831">
                  <c:v>40604</c:v>
                </c:pt>
                <c:pt idx="832">
                  <c:v>40605</c:v>
                </c:pt>
                <c:pt idx="833">
                  <c:v>40606</c:v>
                </c:pt>
                <c:pt idx="834">
                  <c:v>40611</c:v>
                </c:pt>
                <c:pt idx="835">
                  <c:v>40612</c:v>
                </c:pt>
                <c:pt idx="836">
                  <c:v>40613</c:v>
                </c:pt>
                <c:pt idx="837">
                  <c:v>40616</c:v>
                </c:pt>
                <c:pt idx="838">
                  <c:v>40617</c:v>
                </c:pt>
                <c:pt idx="839">
                  <c:v>40618</c:v>
                </c:pt>
                <c:pt idx="840">
                  <c:v>40619</c:v>
                </c:pt>
                <c:pt idx="841">
                  <c:v>40620</c:v>
                </c:pt>
                <c:pt idx="842">
                  <c:v>40623</c:v>
                </c:pt>
                <c:pt idx="843">
                  <c:v>40624</c:v>
                </c:pt>
                <c:pt idx="844">
                  <c:v>40625</c:v>
                </c:pt>
                <c:pt idx="845">
                  <c:v>40626</c:v>
                </c:pt>
                <c:pt idx="846">
                  <c:v>40627</c:v>
                </c:pt>
                <c:pt idx="847">
                  <c:v>40630</c:v>
                </c:pt>
                <c:pt idx="848">
                  <c:v>40631</c:v>
                </c:pt>
                <c:pt idx="849">
                  <c:v>40632</c:v>
                </c:pt>
                <c:pt idx="850">
                  <c:v>40633</c:v>
                </c:pt>
                <c:pt idx="851">
                  <c:v>40634</c:v>
                </c:pt>
                <c:pt idx="852">
                  <c:v>40637</c:v>
                </c:pt>
                <c:pt idx="853">
                  <c:v>40638</c:v>
                </c:pt>
                <c:pt idx="854">
                  <c:v>40639</c:v>
                </c:pt>
                <c:pt idx="855">
                  <c:v>40640</c:v>
                </c:pt>
                <c:pt idx="856">
                  <c:v>40641</c:v>
                </c:pt>
                <c:pt idx="857">
                  <c:v>40644</c:v>
                </c:pt>
                <c:pt idx="858">
                  <c:v>40645</c:v>
                </c:pt>
                <c:pt idx="859">
                  <c:v>40646</c:v>
                </c:pt>
                <c:pt idx="860">
                  <c:v>40647</c:v>
                </c:pt>
                <c:pt idx="861">
                  <c:v>40648</c:v>
                </c:pt>
                <c:pt idx="862">
                  <c:v>40651</c:v>
                </c:pt>
                <c:pt idx="863">
                  <c:v>40652</c:v>
                </c:pt>
                <c:pt idx="864">
                  <c:v>40653</c:v>
                </c:pt>
                <c:pt idx="865">
                  <c:v>40658</c:v>
                </c:pt>
                <c:pt idx="866">
                  <c:v>40659</c:v>
                </c:pt>
                <c:pt idx="867">
                  <c:v>40660</c:v>
                </c:pt>
                <c:pt idx="868">
                  <c:v>40661</c:v>
                </c:pt>
                <c:pt idx="869">
                  <c:v>40662</c:v>
                </c:pt>
                <c:pt idx="870">
                  <c:v>40665</c:v>
                </c:pt>
                <c:pt idx="871">
                  <c:v>40666</c:v>
                </c:pt>
                <c:pt idx="872">
                  <c:v>40667</c:v>
                </c:pt>
                <c:pt idx="873">
                  <c:v>40668</c:v>
                </c:pt>
                <c:pt idx="874">
                  <c:v>40669</c:v>
                </c:pt>
                <c:pt idx="875">
                  <c:v>40672</c:v>
                </c:pt>
                <c:pt idx="876">
                  <c:v>40673</c:v>
                </c:pt>
                <c:pt idx="877">
                  <c:v>40674</c:v>
                </c:pt>
                <c:pt idx="878">
                  <c:v>40675</c:v>
                </c:pt>
                <c:pt idx="879">
                  <c:v>40676</c:v>
                </c:pt>
                <c:pt idx="880">
                  <c:v>40679</c:v>
                </c:pt>
                <c:pt idx="881">
                  <c:v>40680</c:v>
                </c:pt>
                <c:pt idx="882">
                  <c:v>40681</c:v>
                </c:pt>
                <c:pt idx="883">
                  <c:v>40682</c:v>
                </c:pt>
                <c:pt idx="884">
                  <c:v>40683</c:v>
                </c:pt>
                <c:pt idx="885">
                  <c:v>40686</c:v>
                </c:pt>
                <c:pt idx="886">
                  <c:v>40687</c:v>
                </c:pt>
                <c:pt idx="887">
                  <c:v>40688</c:v>
                </c:pt>
                <c:pt idx="888">
                  <c:v>40689</c:v>
                </c:pt>
                <c:pt idx="889">
                  <c:v>40690</c:v>
                </c:pt>
                <c:pt idx="890">
                  <c:v>40693</c:v>
                </c:pt>
                <c:pt idx="891">
                  <c:v>40694</c:v>
                </c:pt>
                <c:pt idx="892">
                  <c:v>40695</c:v>
                </c:pt>
                <c:pt idx="893">
                  <c:v>40696</c:v>
                </c:pt>
                <c:pt idx="894">
                  <c:v>40697</c:v>
                </c:pt>
                <c:pt idx="895">
                  <c:v>40700</c:v>
                </c:pt>
                <c:pt idx="896">
                  <c:v>40701</c:v>
                </c:pt>
                <c:pt idx="897">
                  <c:v>40702</c:v>
                </c:pt>
                <c:pt idx="898">
                  <c:v>40703</c:v>
                </c:pt>
                <c:pt idx="899">
                  <c:v>40704</c:v>
                </c:pt>
                <c:pt idx="900">
                  <c:v>40707</c:v>
                </c:pt>
                <c:pt idx="901">
                  <c:v>40708</c:v>
                </c:pt>
                <c:pt idx="902">
                  <c:v>40709</c:v>
                </c:pt>
                <c:pt idx="903">
                  <c:v>40710</c:v>
                </c:pt>
                <c:pt idx="904">
                  <c:v>40711</c:v>
                </c:pt>
                <c:pt idx="905">
                  <c:v>40714</c:v>
                </c:pt>
                <c:pt idx="906">
                  <c:v>40715</c:v>
                </c:pt>
                <c:pt idx="907">
                  <c:v>40716</c:v>
                </c:pt>
                <c:pt idx="908">
                  <c:v>40718</c:v>
                </c:pt>
                <c:pt idx="909">
                  <c:v>40721</c:v>
                </c:pt>
                <c:pt idx="910">
                  <c:v>40722</c:v>
                </c:pt>
                <c:pt idx="911">
                  <c:v>40723</c:v>
                </c:pt>
                <c:pt idx="912">
                  <c:v>40724</c:v>
                </c:pt>
                <c:pt idx="913">
                  <c:v>40725</c:v>
                </c:pt>
                <c:pt idx="914">
                  <c:v>40728</c:v>
                </c:pt>
                <c:pt idx="915">
                  <c:v>40729</c:v>
                </c:pt>
                <c:pt idx="916">
                  <c:v>40730</c:v>
                </c:pt>
                <c:pt idx="917">
                  <c:v>40731</c:v>
                </c:pt>
                <c:pt idx="918">
                  <c:v>40732</c:v>
                </c:pt>
                <c:pt idx="919">
                  <c:v>40735</c:v>
                </c:pt>
                <c:pt idx="920">
                  <c:v>40736</c:v>
                </c:pt>
                <c:pt idx="921">
                  <c:v>40737</c:v>
                </c:pt>
                <c:pt idx="922">
                  <c:v>40738</c:v>
                </c:pt>
                <c:pt idx="923">
                  <c:v>40739</c:v>
                </c:pt>
                <c:pt idx="924">
                  <c:v>40742</c:v>
                </c:pt>
                <c:pt idx="925">
                  <c:v>40743</c:v>
                </c:pt>
                <c:pt idx="926">
                  <c:v>40744</c:v>
                </c:pt>
                <c:pt idx="927">
                  <c:v>40745</c:v>
                </c:pt>
                <c:pt idx="928">
                  <c:v>40746</c:v>
                </c:pt>
                <c:pt idx="929">
                  <c:v>40749</c:v>
                </c:pt>
                <c:pt idx="930">
                  <c:v>40750</c:v>
                </c:pt>
                <c:pt idx="931">
                  <c:v>40751</c:v>
                </c:pt>
                <c:pt idx="932">
                  <c:v>40752</c:v>
                </c:pt>
                <c:pt idx="933">
                  <c:v>40753</c:v>
                </c:pt>
                <c:pt idx="934">
                  <c:v>40756</c:v>
                </c:pt>
                <c:pt idx="935">
                  <c:v>40757</c:v>
                </c:pt>
                <c:pt idx="936">
                  <c:v>40758</c:v>
                </c:pt>
                <c:pt idx="937">
                  <c:v>40759</c:v>
                </c:pt>
                <c:pt idx="938">
                  <c:v>40760</c:v>
                </c:pt>
                <c:pt idx="939">
                  <c:v>40763</c:v>
                </c:pt>
                <c:pt idx="940">
                  <c:v>40764</c:v>
                </c:pt>
                <c:pt idx="941">
                  <c:v>40765</c:v>
                </c:pt>
                <c:pt idx="942">
                  <c:v>40766</c:v>
                </c:pt>
                <c:pt idx="943">
                  <c:v>40767</c:v>
                </c:pt>
                <c:pt idx="944">
                  <c:v>40770</c:v>
                </c:pt>
                <c:pt idx="945">
                  <c:v>40771</c:v>
                </c:pt>
                <c:pt idx="946">
                  <c:v>40772</c:v>
                </c:pt>
                <c:pt idx="947">
                  <c:v>40773</c:v>
                </c:pt>
                <c:pt idx="948">
                  <c:v>40774</c:v>
                </c:pt>
                <c:pt idx="949">
                  <c:v>40777</c:v>
                </c:pt>
                <c:pt idx="950">
                  <c:v>40778</c:v>
                </c:pt>
                <c:pt idx="951">
                  <c:v>40779</c:v>
                </c:pt>
                <c:pt idx="952">
                  <c:v>40780</c:v>
                </c:pt>
                <c:pt idx="953">
                  <c:v>40781</c:v>
                </c:pt>
                <c:pt idx="954">
                  <c:v>40784</c:v>
                </c:pt>
                <c:pt idx="955">
                  <c:v>40785</c:v>
                </c:pt>
                <c:pt idx="956">
                  <c:v>40786</c:v>
                </c:pt>
                <c:pt idx="957">
                  <c:v>40787</c:v>
                </c:pt>
                <c:pt idx="958">
                  <c:v>40788</c:v>
                </c:pt>
                <c:pt idx="959">
                  <c:v>40791</c:v>
                </c:pt>
                <c:pt idx="960">
                  <c:v>40792</c:v>
                </c:pt>
                <c:pt idx="961">
                  <c:v>40794</c:v>
                </c:pt>
                <c:pt idx="962">
                  <c:v>40795</c:v>
                </c:pt>
                <c:pt idx="963">
                  <c:v>40798</c:v>
                </c:pt>
                <c:pt idx="964">
                  <c:v>40799</c:v>
                </c:pt>
                <c:pt idx="965">
                  <c:v>40800</c:v>
                </c:pt>
                <c:pt idx="966">
                  <c:v>40801</c:v>
                </c:pt>
                <c:pt idx="967">
                  <c:v>40802</c:v>
                </c:pt>
                <c:pt idx="968">
                  <c:v>40805</c:v>
                </c:pt>
                <c:pt idx="969">
                  <c:v>40806</c:v>
                </c:pt>
                <c:pt idx="970">
                  <c:v>40807</c:v>
                </c:pt>
                <c:pt idx="971">
                  <c:v>40808</c:v>
                </c:pt>
                <c:pt idx="972">
                  <c:v>40809</c:v>
                </c:pt>
                <c:pt idx="973">
                  <c:v>40812</c:v>
                </c:pt>
                <c:pt idx="974">
                  <c:v>40813</c:v>
                </c:pt>
                <c:pt idx="975">
                  <c:v>40814</c:v>
                </c:pt>
                <c:pt idx="976">
                  <c:v>40815</c:v>
                </c:pt>
                <c:pt idx="977">
                  <c:v>40816</c:v>
                </c:pt>
                <c:pt idx="978">
                  <c:v>40819</c:v>
                </c:pt>
                <c:pt idx="979">
                  <c:v>40820</c:v>
                </c:pt>
                <c:pt idx="980">
                  <c:v>40821</c:v>
                </c:pt>
                <c:pt idx="981">
                  <c:v>40822</c:v>
                </c:pt>
                <c:pt idx="982">
                  <c:v>40823</c:v>
                </c:pt>
                <c:pt idx="983">
                  <c:v>40826</c:v>
                </c:pt>
                <c:pt idx="984">
                  <c:v>40827</c:v>
                </c:pt>
                <c:pt idx="985">
                  <c:v>40829</c:v>
                </c:pt>
                <c:pt idx="986">
                  <c:v>40830</c:v>
                </c:pt>
                <c:pt idx="987">
                  <c:v>40833</c:v>
                </c:pt>
                <c:pt idx="988">
                  <c:v>40834</c:v>
                </c:pt>
                <c:pt idx="989">
                  <c:v>40835</c:v>
                </c:pt>
                <c:pt idx="990">
                  <c:v>40836</c:v>
                </c:pt>
                <c:pt idx="991">
                  <c:v>40837</c:v>
                </c:pt>
                <c:pt idx="992">
                  <c:v>40840</c:v>
                </c:pt>
                <c:pt idx="993">
                  <c:v>40841</c:v>
                </c:pt>
                <c:pt idx="994">
                  <c:v>40842</c:v>
                </c:pt>
                <c:pt idx="995">
                  <c:v>40843</c:v>
                </c:pt>
                <c:pt idx="996">
                  <c:v>40844</c:v>
                </c:pt>
                <c:pt idx="997">
                  <c:v>40847</c:v>
                </c:pt>
                <c:pt idx="998">
                  <c:v>40848</c:v>
                </c:pt>
                <c:pt idx="999">
                  <c:v>40850</c:v>
                </c:pt>
                <c:pt idx="1000">
                  <c:v>40851</c:v>
                </c:pt>
                <c:pt idx="1001">
                  <c:v>40854</c:v>
                </c:pt>
                <c:pt idx="1002">
                  <c:v>40855</c:v>
                </c:pt>
                <c:pt idx="1003">
                  <c:v>40856</c:v>
                </c:pt>
                <c:pt idx="1004">
                  <c:v>40857</c:v>
                </c:pt>
                <c:pt idx="1005">
                  <c:v>40858</c:v>
                </c:pt>
                <c:pt idx="1006">
                  <c:v>40861</c:v>
                </c:pt>
                <c:pt idx="1007">
                  <c:v>40863</c:v>
                </c:pt>
                <c:pt idx="1008">
                  <c:v>40864</c:v>
                </c:pt>
                <c:pt idx="1009">
                  <c:v>40865</c:v>
                </c:pt>
                <c:pt idx="1010">
                  <c:v>40868</c:v>
                </c:pt>
                <c:pt idx="1011">
                  <c:v>40869</c:v>
                </c:pt>
                <c:pt idx="1012">
                  <c:v>40870</c:v>
                </c:pt>
                <c:pt idx="1013">
                  <c:v>40871</c:v>
                </c:pt>
                <c:pt idx="1014">
                  <c:v>40872</c:v>
                </c:pt>
                <c:pt idx="1015">
                  <c:v>40875</c:v>
                </c:pt>
                <c:pt idx="1016">
                  <c:v>40876</c:v>
                </c:pt>
                <c:pt idx="1017">
                  <c:v>40877</c:v>
                </c:pt>
                <c:pt idx="1018">
                  <c:v>40878</c:v>
                </c:pt>
                <c:pt idx="1019">
                  <c:v>40879</c:v>
                </c:pt>
                <c:pt idx="1020">
                  <c:v>40882</c:v>
                </c:pt>
                <c:pt idx="1021">
                  <c:v>40883</c:v>
                </c:pt>
                <c:pt idx="1022">
                  <c:v>40884</c:v>
                </c:pt>
                <c:pt idx="1023">
                  <c:v>40885</c:v>
                </c:pt>
                <c:pt idx="1024">
                  <c:v>40886</c:v>
                </c:pt>
                <c:pt idx="1025">
                  <c:v>40889</c:v>
                </c:pt>
                <c:pt idx="1026">
                  <c:v>40890</c:v>
                </c:pt>
                <c:pt idx="1027">
                  <c:v>40891</c:v>
                </c:pt>
                <c:pt idx="1028">
                  <c:v>40892</c:v>
                </c:pt>
                <c:pt idx="1029">
                  <c:v>40893</c:v>
                </c:pt>
                <c:pt idx="1030">
                  <c:v>40896</c:v>
                </c:pt>
                <c:pt idx="1031">
                  <c:v>40897</c:v>
                </c:pt>
                <c:pt idx="1032">
                  <c:v>40898</c:v>
                </c:pt>
                <c:pt idx="1033">
                  <c:v>40899</c:v>
                </c:pt>
                <c:pt idx="1034">
                  <c:v>40900</c:v>
                </c:pt>
                <c:pt idx="1035">
                  <c:v>40903</c:v>
                </c:pt>
                <c:pt idx="1036">
                  <c:v>40904</c:v>
                </c:pt>
                <c:pt idx="1037">
                  <c:v>40905</c:v>
                </c:pt>
                <c:pt idx="1038">
                  <c:v>40906</c:v>
                </c:pt>
                <c:pt idx="1039">
                  <c:v>40910</c:v>
                </c:pt>
                <c:pt idx="1040">
                  <c:v>40911</c:v>
                </c:pt>
                <c:pt idx="1041">
                  <c:v>40912</c:v>
                </c:pt>
                <c:pt idx="1042">
                  <c:v>40913</c:v>
                </c:pt>
                <c:pt idx="1043">
                  <c:v>40914</c:v>
                </c:pt>
                <c:pt idx="1044">
                  <c:v>40917</c:v>
                </c:pt>
                <c:pt idx="1045">
                  <c:v>40918</c:v>
                </c:pt>
                <c:pt idx="1046">
                  <c:v>40919</c:v>
                </c:pt>
                <c:pt idx="1047">
                  <c:v>40920</c:v>
                </c:pt>
                <c:pt idx="1048">
                  <c:v>40921</c:v>
                </c:pt>
                <c:pt idx="1049">
                  <c:v>40924</c:v>
                </c:pt>
                <c:pt idx="1050">
                  <c:v>40925</c:v>
                </c:pt>
                <c:pt idx="1051">
                  <c:v>40926</c:v>
                </c:pt>
                <c:pt idx="1052">
                  <c:v>40927</c:v>
                </c:pt>
                <c:pt idx="1053">
                  <c:v>40928</c:v>
                </c:pt>
                <c:pt idx="1054">
                  <c:v>40931</c:v>
                </c:pt>
                <c:pt idx="1055">
                  <c:v>40932</c:v>
                </c:pt>
                <c:pt idx="1056">
                  <c:v>40934</c:v>
                </c:pt>
                <c:pt idx="1057">
                  <c:v>40935</c:v>
                </c:pt>
                <c:pt idx="1058">
                  <c:v>40938</c:v>
                </c:pt>
                <c:pt idx="1059">
                  <c:v>40939</c:v>
                </c:pt>
                <c:pt idx="1060">
                  <c:v>40940</c:v>
                </c:pt>
                <c:pt idx="1061">
                  <c:v>40941</c:v>
                </c:pt>
                <c:pt idx="1062">
                  <c:v>40942</c:v>
                </c:pt>
                <c:pt idx="1063">
                  <c:v>40945</c:v>
                </c:pt>
                <c:pt idx="1064">
                  <c:v>40946</c:v>
                </c:pt>
                <c:pt idx="1065">
                  <c:v>40947</c:v>
                </c:pt>
                <c:pt idx="1066">
                  <c:v>40948</c:v>
                </c:pt>
                <c:pt idx="1067">
                  <c:v>40949</c:v>
                </c:pt>
                <c:pt idx="1068">
                  <c:v>40952</c:v>
                </c:pt>
                <c:pt idx="1069">
                  <c:v>40953</c:v>
                </c:pt>
                <c:pt idx="1070">
                  <c:v>40954</c:v>
                </c:pt>
                <c:pt idx="1071">
                  <c:v>40955</c:v>
                </c:pt>
                <c:pt idx="1072">
                  <c:v>40956</c:v>
                </c:pt>
                <c:pt idx="1073">
                  <c:v>40961</c:v>
                </c:pt>
                <c:pt idx="1074">
                  <c:v>40962</c:v>
                </c:pt>
                <c:pt idx="1075">
                  <c:v>40963</c:v>
                </c:pt>
                <c:pt idx="1076">
                  <c:v>40966</c:v>
                </c:pt>
                <c:pt idx="1077">
                  <c:v>40967</c:v>
                </c:pt>
                <c:pt idx="1078">
                  <c:v>40968</c:v>
                </c:pt>
                <c:pt idx="1079">
                  <c:v>40969</c:v>
                </c:pt>
                <c:pt idx="1080">
                  <c:v>40970</c:v>
                </c:pt>
                <c:pt idx="1081">
                  <c:v>40973</c:v>
                </c:pt>
                <c:pt idx="1082">
                  <c:v>40974</c:v>
                </c:pt>
                <c:pt idx="1083">
                  <c:v>40975</c:v>
                </c:pt>
                <c:pt idx="1084">
                  <c:v>40976</c:v>
                </c:pt>
                <c:pt idx="1085">
                  <c:v>40977</c:v>
                </c:pt>
                <c:pt idx="1086">
                  <c:v>40980</c:v>
                </c:pt>
                <c:pt idx="1087">
                  <c:v>40981</c:v>
                </c:pt>
                <c:pt idx="1088">
                  <c:v>40982</c:v>
                </c:pt>
                <c:pt idx="1089">
                  <c:v>40983</c:v>
                </c:pt>
                <c:pt idx="1090">
                  <c:v>40984</c:v>
                </c:pt>
                <c:pt idx="1091">
                  <c:v>40987</c:v>
                </c:pt>
                <c:pt idx="1092">
                  <c:v>40988</c:v>
                </c:pt>
                <c:pt idx="1093">
                  <c:v>40989</c:v>
                </c:pt>
                <c:pt idx="1094">
                  <c:v>40990</c:v>
                </c:pt>
                <c:pt idx="1095">
                  <c:v>40991</c:v>
                </c:pt>
                <c:pt idx="1096">
                  <c:v>40994</c:v>
                </c:pt>
                <c:pt idx="1097">
                  <c:v>40995</c:v>
                </c:pt>
                <c:pt idx="1098">
                  <c:v>40996</c:v>
                </c:pt>
                <c:pt idx="1099">
                  <c:v>40997</c:v>
                </c:pt>
                <c:pt idx="1100">
                  <c:v>40998</c:v>
                </c:pt>
                <c:pt idx="1101">
                  <c:v>41001</c:v>
                </c:pt>
                <c:pt idx="1102">
                  <c:v>41002</c:v>
                </c:pt>
                <c:pt idx="1103">
                  <c:v>41003</c:v>
                </c:pt>
                <c:pt idx="1104">
                  <c:v>41004</c:v>
                </c:pt>
                <c:pt idx="1105">
                  <c:v>41008</c:v>
                </c:pt>
                <c:pt idx="1106">
                  <c:v>41009</c:v>
                </c:pt>
                <c:pt idx="1107">
                  <c:v>41010</c:v>
                </c:pt>
                <c:pt idx="1108">
                  <c:v>41011</c:v>
                </c:pt>
                <c:pt idx="1109">
                  <c:v>41012</c:v>
                </c:pt>
                <c:pt idx="1110">
                  <c:v>41015</c:v>
                </c:pt>
                <c:pt idx="1111">
                  <c:v>41016</c:v>
                </c:pt>
                <c:pt idx="1112">
                  <c:v>41017</c:v>
                </c:pt>
                <c:pt idx="1113">
                  <c:v>41018</c:v>
                </c:pt>
                <c:pt idx="1114">
                  <c:v>41019</c:v>
                </c:pt>
                <c:pt idx="1115">
                  <c:v>41022</c:v>
                </c:pt>
                <c:pt idx="1116">
                  <c:v>41023</c:v>
                </c:pt>
                <c:pt idx="1117">
                  <c:v>41024</c:v>
                </c:pt>
                <c:pt idx="1118">
                  <c:v>41025</c:v>
                </c:pt>
                <c:pt idx="1119">
                  <c:v>41026</c:v>
                </c:pt>
                <c:pt idx="1120">
                  <c:v>41029</c:v>
                </c:pt>
                <c:pt idx="1121">
                  <c:v>41031</c:v>
                </c:pt>
                <c:pt idx="1122">
                  <c:v>41032</c:v>
                </c:pt>
                <c:pt idx="1123">
                  <c:v>41033</c:v>
                </c:pt>
                <c:pt idx="1124">
                  <c:v>41036</c:v>
                </c:pt>
                <c:pt idx="1125">
                  <c:v>41037</c:v>
                </c:pt>
                <c:pt idx="1126">
                  <c:v>41038</c:v>
                </c:pt>
                <c:pt idx="1127">
                  <c:v>41039</c:v>
                </c:pt>
                <c:pt idx="1128">
                  <c:v>41040</c:v>
                </c:pt>
                <c:pt idx="1129">
                  <c:v>41043</c:v>
                </c:pt>
                <c:pt idx="1130">
                  <c:v>41044</c:v>
                </c:pt>
                <c:pt idx="1131">
                  <c:v>41045</c:v>
                </c:pt>
                <c:pt idx="1132">
                  <c:v>41046</c:v>
                </c:pt>
                <c:pt idx="1133">
                  <c:v>41047</c:v>
                </c:pt>
                <c:pt idx="1134">
                  <c:v>41050</c:v>
                </c:pt>
                <c:pt idx="1135">
                  <c:v>41051</c:v>
                </c:pt>
                <c:pt idx="1136">
                  <c:v>41052</c:v>
                </c:pt>
                <c:pt idx="1137">
                  <c:v>41053</c:v>
                </c:pt>
                <c:pt idx="1138">
                  <c:v>41054</c:v>
                </c:pt>
                <c:pt idx="1139">
                  <c:v>41057</c:v>
                </c:pt>
                <c:pt idx="1140">
                  <c:v>41058</c:v>
                </c:pt>
                <c:pt idx="1141">
                  <c:v>41059</c:v>
                </c:pt>
                <c:pt idx="1142">
                  <c:v>41060</c:v>
                </c:pt>
                <c:pt idx="1143">
                  <c:v>41061</c:v>
                </c:pt>
                <c:pt idx="1144">
                  <c:v>41064</c:v>
                </c:pt>
                <c:pt idx="1145">
                  <c:v>41065</c:v>
                </c:pt>
                <c:pt idx="1146">
                  <c:v>41066</c:v>
                </c:pt>
                <c:pt idx="1147">
                  <c:v>41068</c:v>
                </c:pt>
                <c:pt idx="1148">
                  <c:v>41071</c:v>
                </c:pt>
                <c:pt idx="1149">
                  <c:v>41072</c:v>
                </c:pt>
                <c:pt idx="1150">
                  <c:v>41073</c:v>
                </c:pt>
                <c:pt idx="1151">
                  <c:v>41074</c:v>
                </c:pt>
                <c:pt idx="1152">
                  <c:v>41075</c:v>
                </c:pt>
                <c:pt idx="1153">
                  <c:v>41078</c:v>
                </c:pt>
                <c:pt idx="1154">
                  <c:v>41079</c:v>
                </c:pt>
                <c:pt idx="1155">
                  <c:v>41080</c:v>
                </c:pt>
                <c:pt idx="1156">
                  <c:v>41081</c:v>
                </c:pt>
                <c:pt idx="1157">
                  <c:v>41082</c:v>
                </c:pt>
                <c:pt idx="1158">
                  <c:v>41085</c:v>
                </c:pt>
                <c:pt idx="1159">
                  <c:v>41086</c:v>
                </c:pt>
                <c:pt idx="1160">
                  <c:v>41087</c:v>
                </c:pt>
                <c:pt idx="1161">
                  <c:v>41088</c:v>
                </c:pt>
                <c:pt idx="1162">
                  <c:v>41089</c:v>
                </c:pt>
                <c:pt idx="1163">
                  <c:v>41092</c:v>
                </c:pt>
                <c:pt idx="1164">
                  <c:v>41093</c:v>
                </c:pt>
                <c:pt idx="1165">
                  <c:v>41094</c:v>
                </c:pt>
                <c:pt idx="1166">
                  <c:v>41095</c:v>
                </c:pt>
                <c:pt idx="1167">
                  <c:v>41096</c:v>
                </c:pt>
                <c:pt idx="1168">
                  <c:v>41100</c:v>
                </c:pt>
                <c:pt idx="1169">
                  <c:v>41101</c:v>
                </c:pt>
                <c:pt idx="1170">
                  <c:v>41102</c:v>
                </c:pt>
                <c:pt idx="1171">
                  <c:v>41103</c:v>
                </c:pt>
                <c:pt idx="1172">
                  <c:v>41106</c:v>
                </c:pt>
                <c:pt idx="1173">
                  <c:v>41107</c:v>
                </c:pt>
                <c:pt idx="1174">
                  <c:v>41108</c:v>
                </c:pt>
                <c:pt idx="1175">
                  <c:v>41109</c:v>
                </c:pt>
                <c:pt idx="1176">
                  <c:v>41110</c:v>
                </c:pt>
                <c:pt idx="1177">
                  <c:v>41113</c:v>
                </c:pt>
                <c:pt idx="1178">
                  <c:v>41114</c:v>
                </c:pt>
                <c:pt idx="1179">
                  <c:v>41115</c:v>
                </c:pt>
                <c:pt idx="1180">
                  <c:v>41116</c:v>
                </c:pt>
                <c:pt idx="1181">
                  <c:v>41117</c:v>
                </c:pt>
                <c:pt idx="1182">
                  <c:v>41120</c:v>
                </c:pt>
                <c:pt idx="1183">
                  <c:v>41121</c:v>
                </c:pt>
                <c:pt idx="1184">
                  <c:v>41122</c:v>
                </c:pt>
                <c:pt idx="1185">
                  <c:v>41123</c:v>
                </c:pt>
                <c:pt idx="1186">
                  <c:v>41124</c:v>
                </c:pt>
                <c:pt idx="1187">
                  <c:v>41127</c:v>
                </c:pt>
                <c:pt idx="1188">
                  <c:v>41128</c:v>
                </c:pt>
                <c:pt idx="1189">
                  <c:v>41129</c:v>
                </c:pt>
                <c:pt idx="1190">
                  <c:v>41130</c:v>
                </c:pt>
                <c:pt idx="1191">
                  <c:v>41131</c:v>
                </c:pt>
                <c:pt idx="1192">
                  <c:v>41134</c:v>
                </c:pt>
                <c:pt idx="1193">
                  <c:v>41135</c:v>
                </c:pt>
                <c:pt idx="1194">
                  <c:v>41136</c:v>
                </c:pt>
                <c:pt idx="1195">
                  <c:v>41137</c:v>
                </c:pt>
                <c:pt idx="1196">
                  <c:v>41138</c:v>
                </c:pt>
                <c:pt idx="1197">
                  <c:v>41141</c:v>
                </c:pt>
                <c:pt idx="1198">
                  <c:v>41142</c:v>
                </c:pt>
                <c:pt idx="1199">
                  <c:v>41143</c:v>
                </c:pt>
                <c:pt idx="1200">
                  <c:v>41144</c:v>
                </c:pt>
                <c:pt idx="1201">
                  <c:v>41145</c:v>
                </c:pt>
                <c:pt idx="1202">
                  <c:v>41148</c:v>
                </c:pt>
                <c:pt idx="1203">
                  <c:v>41149</c:v>
                </c:pt>
                <c:pt idx="1204">
                  <c:v>41150</c:v>
                </c:pt>
                <c:pt idx="1205">
                  <c:v>41151</c:v>
                </c:pt>
                <c:pt idx="1206">
                  <c:v>41152</c:v>
                </c:pt>
                <c:pt idx="1207">
                  <c:v>41155</c:v>
                </c:pt>
                <c:pt idx="1208">
                  <c:v>41156</c:v>
                </c:pt>
                <c:pt idx="1209">
                  <c:v>41157</c:v>
                </c:pt>
                <c:pt idx="1210">
                  <c:v>41158</c:v>
                </c:pt>
                <c:pt idx="1211">
                  <c:v>41162</c:v>
                </c:pt>
                <c:pt idx="1212">
                  <c:v>41163</c:v>
                </c:pt>
                <c:pt idx="1213">
                  <c:v>41164</c:v>
                </c:pt>
                <c:pt idx="1214">
                  <c:v>41165</c:v>
                </c:pt>
                <c:pt idx="1215">
                  <c:v>41166</c:v>
                </c:pt>
                <c:pt idx="1216">
                  <c:v>41169</c:v>
                </c:pt>
                <c:pt idx="1217">
                  <c:v>41170</c:v>
                </c:pt>
                <c:pt idx="1218">
                  <c:v>41171</c:v>
                </c:pt>
                <c:pt idx="1219">
                  <c:v>41172</c:v>
                </c:pt>
                <c:pt idx="1220">
                  <c:v>41173</c:v>
                </c:pt>
                <c:pt idx="1221">
                  <c:v>41176</c:v>
                </c:pt>
                <c:pt idx="1222">
                  <c:v>41177</c:v>
                </c:pt>
                <c:pt idx="1223">
                  <c:v>41178</c:v>
                </c:pt>
                <c:pt idx="1224">
                  <c:v>41179</c:v>
                </c:pt>
                <c:pt idx="1225">
                  <c:v>41180</c:v>
                </c:pt>
                <c:pt idx="1226">
                  <c:v>41183</c:v>
                </c:pt>
                <c:pt idx="1227">
                  <c:v>41184</c:v>
                </c:pt>
                <c:pt idx="1228">
                  <c:v>41185</c:v>
                </c:pt>
                <c:pt idx="1229">
                  <c:v>41186</c:v>
                </c:pt>
                <c:pt idx="1230">
                  <c:v>41187</c:v>
                </c:pt>
                <c:pt idx="1231">
                  <c:v>41190</c:v>
                </c:pt>
                <c:pt idx="1232">
                  <c:v>41191</c:v>
                </c:pt>
                <c:pt idx="1233">
                  <c:v>41192</c:v>
                </c:pt>
                <c:pt idx="1234">
                  <c:v>41193</c:v>
                </c:pt>
                <c:pt idx="1235">
                  <c:v>41197</c:v>
                </c:pt>
                <c:pt idx="1236">
                  <c:v>41198</c:v>
                </c:pt>
                <c:pt idx="1237">
                  <c:v>41199</c:v>
                </c:pt>
                <c:pt idx="1238">
                  <c:v>41200</c:v>
                </c:pt>
                <c:pt idx="1239">
                  <c:v>41201</c:v>
                </c:pt>
                <c:pt idx="1240">
                  <c:v>41204</c:v>
                </c:pt>
                <c:pt idx="1241">
                  <c:v>41205</c:v>
                </c:pt>
                <c:pt idx="1242">
                  <c:v>41206</c:v>
                </c:pt>
                <c:pt idx="1243">
                  <c:v>41207</c:v>
                </c:pt>
                <c:pt idx="1244">
                  <c:v>41208</c:v>
                </c:pt>
                <c:pt idx="1245">
                  <c:v>41211</c:v>
                </c:pt>
                <c:pt idx="1246">
                  <c:v>41212</c:v>
                </c:pt>
                <c:pt idx="1247">
                  <c:v>41213</c:v>
                </c:pt>
                <c:pt idx="1248">
                  <c:v>41214</c:v>
                </c:pt>
                <c:pt idx="1249">
                  <c:v>41218</c:v>
                </c:pt>
                <c:pt idx="1250">
                  <c:v>41219</c:v>
                </c:pt>
                <c:pt idx="1251">
                  <c:v>41220</c:v>
                </c:pt>
                <c:pt idx="1252">
                  <c:v>41221</c:v>
                </c:pt>
                <c:pt idx="1253">
                  <c:v>41222</c:v>
                </c:pt>
                <c:pt idx="1254">
                  <c:v>41225</c:v>
                </c:pt>
                <c:pt idx="1255">
                  <c:v>41226</c:v>
                </c:pt>
                <c:pt idx="1256">
                  <c:v>41227</c:v>
                </c:pt>
                <c:pt idx="1257">
                  <c:v>41229</c:v>
                </c:pt>
                <c:pt idx="1258">
                  <c:v>41232</c:v>
                </c:pt>
                <c:pt idx="1259">
                  <c:v>41234</c:v>
                </c:pt>
                <c:pt idx="1260">
                  <c:v>41235</c:v>
                </c:pt>
                <c:pt idx="1261">
                  <c:v>41236</c:v>
                </c:pt>
                <c:pt idx="1262">
                  <c:v>41239</c:v>
                </c:pt>
                <c:pt idx="1263">
                  <c:v>41240</c:v>
                </c:pt>
                <c:pt idx="1264">
                  <c:v>41241</c:v>
                </c:pt>
                <c:pt idx="1265">
                  <c:v>41242</c:v>
                </c:pt>
                <c:pt idx="1266">
                  <c:v>41243</c:v>
                </c:pt>
                <c:pt idx="1267">
                  <c:v>41246</c:v>
                </c:pt>
                <c:pt idx="1268">
                  <c:v>41247</c:v>
                </c:pt>
                <c:pt idx="1269">
                  <c:v>41248</c:v>
                </c:pt>
                <c:pt idx="1270">
                  <c:v>41249</c:v>
                </c:pt>
                <c:pt idx="1271">
                  <c:v>41250</c:v>
                </c:pt>
                <c:pt idx="1272">
                  <c:v>41253</c:v>
                </c:pt>
                <c:pt idx="1273">
                  <c:v>41254</c:v>
                </c:pt>
                <c:pt idx="1274">
                  <c:v>41255</c:v>
                </c:pt>
                <c:pt idx="1275">
                  <c:v>41256</c:v>
                </c:pt>
                <c:pt idx="1276">
                  <c:v>41257</c:v>
                </c:pt>
                <c:pt idx="1277">
                  <c:v>41260</c:v>
                </c:pt>
                <c:pt idx="1278">
                  <c:v>41261</c:v>
                </c:pt>
                <c:pt idx="1279">
                  <c:v>41262</c:v>
                </c:pt>
                <c:pt idx="1280">
                  <c:v>41263</c:v>
                </c:pt>
                <c:pt idx="1281">
                  <c:v>41264</c:v>
                </c:pt>
                <c:pt idx="1282">
                  <c:v>41269</c:v>
                </c:pt>
                <c:pt idx="1283">
                  <c:v>41270</c:v>
                </c:pt>
                <c:pt idx="1284">
                  <c:v>41271</c:v>
                </c:pt>
                <c:pt idx="1285">
                  <c:v>41276</c:v>
                </c:pt>
                <c:pt idx="1286">
                  <c:v>41277</c:v>
                </c:pt>
                <c:pt idx="1287">
                  <c:v>41278</c:v>
                </c:pt>
                <c:pt idx="1288">
                  <c:v>41281</c:v>
                </c:pt>
                <c:pt idx="1289">
                  <c:v>41282</c:v>
                </c:pt>
                <c:pt idx="1290">
                  <c:v>41283</c:v>
                </c:pt>
                <c:pt idx="1291">
                  <c:v>41284</c:v>
                </c:pt>
                <c:pt idx="1292">
                  <c:v>41285</c:v>
                </c:pt>
                <c:pt idx="1293">
                  <c:v>41288</c:v>
                </c:pt>
                <c:pt idx="1294">
                  <c:v>41289</c:v>
                </c:pt>
                <c:pt idx="1295">
                  <c:v>41290</c:v>
                </c:pt>
                <c:pt idx="1296">
                  <c:v>41291</c:v>
                </c:pt>
                <c:pt idx="1297">
                  <c:v>41292</c:v>
                </c:pt>
                <c:pt idx="1298">
                  <c:v>41295</c:v>
                </c:pt>
                <c:pt idx="1299">
                  <c:v>41296</c:v>
                </c:pt>
                <c:pt idx="1300">
                  <c:v>41297</c:v>
                </c:pt>
                <c:pt idx="1301">
                  <c:v>41298</c:v>
                </c:pt>
                <c:pt idx="1302">
                  <c:v>41302</c:v>
                </c:pt>
                <c:pt idx="1303">
                  <c:v>41303</c:v>
                </c:pt>
                <c:pt idx="1304">
                  <c:v>41304</c:v>
                </c:pt>
                <c:pt idx="1305">
                  <c:v>41305</c:v>
                </c:pt>
                <c:pt idx="1306">
                  <c:v>41306</c:v>
                </c:pt>
                <c:pt idx="1307">
                  <c:v>41309</c:v>
                </c:pt>
                <c:pt idx="1308">
                  <c:v>41310</c:v>
                </c:pt>
                <c:pt idx="1309">
                  <c:v>41311</c:v>
                </c:pt>
                <c:pt idx="1310">
                  <c:v>41312</c:v>
                </c:pt>
                <c:pt idx="1311">
                  <c:v>41313</c:v>
                </c:pt>
                <c:pt idx="1312">
                  <c:v>41318</c:v>
                </c:pt>
                <c:pt idx="1313">
                  <c:v>41319</c:v>
                </c:pt>
                <c:pt idx="1314">
                  <c:v>41320</c:v>
                </c:pt>
                <c:pt idx="1315">
                  <c:v>41323</c:v>
                </c:pt>
                <c:pt idx="1316">
                  <c:v>41324</c:v>
                </c:pt>
                <c:pt idx="1317">
                  <c:v>41325</c:v>
                </c:pt>
                <c:pt idx="1318">
                  <c:v>41326</c:v>
                </c:pt>
                <c:pt idx="1319">
                  <c:v>41327</c:v>
                </c:pt>
                <c:pt idx="1320">
                  <c:v>41330</c:v>
                </c:pt>
                <c:pt idx="1321">
                  <c:v>41331</c:v>
                </c:pt>
                <c:pt idx="1322">
                  <c:v>41332</c:v>
                </c:pt>
                <c:pt idx="1323">
                  <c:v>41333</c:v>
                </c:pt>
                <c:pt idx="1324">
                  <c:v>41334</c:v>
                </c:pt>
                <c:pt idx="1325">
                  <c:v>41337</c:v>
                </c:pt>
                <c:pt idx="1326">
                  <c:v>41338</c:v>
                </c:pt>
                <c:pt idx="1327">
                  <c:v>41339</c:v>
                </c:pt>
                <c:pt idx="1328">
                  <c:v>41340</c:v>
                </c:pt>
                <c:pt idx="1329">
                  <c:v>41341</c:v>
                </c:pt>
                <c:pt idx="1330">
                  <c:v>41344</c:v>
                </c:pt>
                <c:pt idx="1331">
                  <c:v>41345</c:v>
                </c:pt>
                <c:pt idx="1332">
                  <c:v>41346</c:v>
                </c:pt>
                <c:pt idx="1333">
                  <c:v>41347</c:v>
                </c:pt>
                <c:pt idx="1334">
                  <c:v>41348</c:v>
                </c:pt>
                <c:pt idx="1335">
                  <c:v>41351</c:v>
                </c:pt>
                <c:pt idx="1336">
                  <c:v>41352</c:v>
                </c:pt>
                <c:pt idx="1337">
                  <c:v>41353</c:v>
                </c:pt>
                <c:pt idx="1338">
                  <c:v>41354</c:v>
                </c:pt>
                <c:pt idx="1339">
                  <c:v>41355</c:v>
                </c:pt>
                <c:pt idx="1340">
                  <c:v>41358</c:v>
                </c:pt>
                <c:pt idx="1341">
                  <c:v>41359</c:v>
                </c:pt>
                <c:pt idx="1342">
                  <c:v>41360</c:v>
                </c:pt>
                <c:pt idx="1343">
                  <c:v>41361</c:v>
                </c:pt>
                <c:pt idx="1344">
                  <c:v>41365</c:v>
                </c:pt>
                <c:pt idx="1345">
                  <c:v>41366</c:v>
                </c:pt>
                <c:pt idx="1346">
                  <c:v>41367</c:v>
                </c:pt>
                <c:pt idx="1347">
                  <c:v>41368</c:v>
                </c:pt>
                <c:pt idx="1348">
                  <c:v>41369</c:v>
                </c:pt>
                <c:pt idx="1349">
                  <c:v>41372</c:v>
                </c:pt>
                <c:pt idx="1350">
                  <c:v>41373</c:v>
                </c:pt>
                <c:pt idx="1351">
                  <c:v>41374</c:v>
                </c:pt>
                <c:pt idx="1352">
                  <c:v>41375</c:v>
                </c:pt>
                <c:pt idx="1353">
                  <c:v>41376</c:v>
                </c:pt>
                <c:pt idx="1354">
                  <c:v>41379</c:v>
                </c:pt>
                <c:pt idx="1355">
                  <c:v>41380</c:v>
                </c:pt>
                <c:pt idx="1356">
                  <c:v>41381</c:v>
                </c:pt>
                <c:pt idx="1357">
                  <c:v>41382</c:v>
                </c:pt>
                <c:pt idx="1358">
                  <c:v>41383</c:v>
                </c:pt>
                <c:pt idx="1359">
                  <c:v>41386</c:v>
                </c:pt>
                <c:pt idx="1360">
                  <c:v>41387</c:v>
                </c:pt>
                <c:pt idx="1361">
                  <c:v>41388</c:v>
                </c:pt>
                <c:pt idx="1362">
                  <c:v>41389</c:v>
                </c:pt>
                <c:pt idx="1363">
                  <c:v>41390</c:v>
                </c:pt>
                <c:pt idx="1364">
                  <c:v>41393</c:v>
                </c:pt>
                <c:pt idx="1365">
                  <c:v>41394</c:v>
                </c:pt>
                <c:pt idx="1366">
                  <c:v>41396</c:v>
                </c:pt>
                <c:pt idx="1367">
                  <c:v>41397</c:v>
                </c:pt>
                <c:pt idx="1368">
                  <c:v>41400</c:v>
                </c:pt>
                <c:pt idx="1369">
                  <c:v>41401</c:v>
                </c:pt>
                <c:pt idx="1370">
                  <c:v>41402</c:v>
                </c:pt>
                <c:pt idx="1371">
                  <c:v>41403</c:v>
                </c:pt>
                <c:pt idx="1372">
                  <c:v>41404</c:v>
                </c:pt>
                <c:pt idx="1373">
                  <c:v>41407</c:v>
                </c:pt>
                <c:pt idx="1374">
                  <c:v>41408</c:v>
                </c:pt>
                <c:pt idx="1375">
                  <c:v>41409</c:v>
                </c:pt>
                <c:pt idx="1376">
                  <c:v>41410</c:v>
                </c:pt>
                <c:pt idx="1377">
                  <c:v>41411</c:v>
                </c:pt>
                <c:pt idx="1378">
                  <c:v>41414</c:v>
                </c:pt>
                <c:pt idx="1379">
                  <c:v>41415</c:v>
                </c:pt>
                <c:pt idx="1380">
                  <c:v>41416</c:v>
                </c:pt>
                <c:pt idx="1381">
                  <c:v>41417</c:v>
                </c:pt>
                <c:pt idx="1382">
                  <c:v>41418</c:v>
                </c:pt>
                <c:pt idx="1383">
                  <c:v>41421</c:v>
                </c:pt>
                <c:pt idx="1384">
                  <c:v>41422</c:v>
                </c:pt>
                <c:pt idx="1385">
                  <c:v>41423</c:v>
                </c:pt>
                <c:pt idx="1386">
                  <c:v>41425</c:v>
                </c:pt>
                <c:pt idx="1387">
                  <c:v>41428</c:v>
                </c:pt>
                <c:pt idx="1388">
                  <c:v>41429</c:v>
                </c:pt>
                <c:pt idx="1389">
                  <c:v>41430</c:v>
                </c:pt>
                <c:pt idx="1390">
                  <c:v>41431</c:v>
                </c:pt>
                <c:pt idx="1391">
                  <c:v>41432</c:v>
                </c:pt>
                <c:pt idx="1392">
                  <c:v>41435</c:v>
                </c:pt>
                <c:pt idx="1393">
                  <c:v>41436</c:v>
                </c:pt>
                <c:pt idx="1394">
                  <c:v>41437</c:v>
                </c:pt>
                <c:pt idx="1395">
                  <c:v>41438</c:v>
                </c:pt>
                <c:pt idx="1396">
                  <c:v>41439</c:v>
                </c:pt>
                <c:pt idx="1397">
                  <c:v>41442</c:v>
                </c:pt>
                <c:pt idx="1398">
                  <c:v>41443</c:v>
                </c:pt>
                <c:pt idx="1399">
                  <c:v>41444</c:v>
                </c:pt>
                <c:pt idx="1400">
                  <c:v>41445</c:v>
                </c:pt>
                <c:pt idx="1401">
                  <c:v>41446</c:v>
                </c:pt>
                <c:pt idx="1402">
                  <c:v>41449</c:v>
                </c:pt>
                <c:pt idx="1403">
                  <c:v>41450</c:v>
                </c:pt>
                <c:pt idx="1404">
                  <c:v>41451</c:v>
                </c:pt>
                <c:pt idx="1405">
                  <c:v>41452</c:v>
                </c:pt>
                <c:pt idx="1406">
                  <c:v>41453</c:v>
                </c:pt>
                <c:pt idx="1407">
                  <c:v>41456</c:v>
                </c:pt>
                <c:pt idx="1408">
                  <c:v>41457</c:v>
                </c:pt>
                <c:pt idx="1409">
                  <c:v>41458</c:v>
                </c:pt>
                <c:pt idx="1410">
                  <c:v>41459</c:v>
                </c:pt>
                <c:pt idx="1411">
                  <c:v>41460</c:v>
                </c:pt>
                <c:pt idx="1412">
                  <c:v>41463</c:v>
                </c:pt>
                <c:pt idx="1413">
                  <c:v>41465</c:v>
                </c:pt>
                <c:pt idx="1414">
                  <c:v>41466</c:v>
                </c:pt>
                <c:pt idx="1415">
                  <c:v>41467</c:v>
                </c:pt>
                <c:pt idx="1416">
                  <c:v>41470</c:v>
                </c:pt>
                <c:pt idx="1417">
                  <c:v>41471</c:v>
                </c:pt>
                <c:pt idx="1418">
                  <c:v>41472</c:v>
                </c:pt>
                <c:pt idx="1419">
                  <c:v>41473</c:v>
                </c:pt>
                <c:pt idx="1420">
                  <c:v>41474</c:v>
                </c:pt>
                <c:pt idx="1421">
                  <c:v>41477</c:v>
                </c:pt>
                <c:pt idx="1422">
                  <c:v>41478</c:v>
                </c:pt>
                <c:pt idx="1423">
                  <c:v>41479</c:v>
                </c:pt>
                <c:pt idx="1424">
                  <c:v>41480</c:v>
                </c:pt>
                <c:pt idx="1425">
                  <c:v>41481</c:v>
                </c:pt>
                <c:pt idx="1426">
                  <c:v>41484</c:v>
                </c:pt>
                <c:pt idx="1427">
                  <c:v>41485</c:v>
                </c:pt>
                <c:pt idx="1428">
                  <c:v>41486</c:v>
                </c:pt>
                <c:pt idx="1429">
                  <c:v>41487</c:v>
                </c:pt>
                <c:pt idx="1430">
                  <c:v>41488</c:v>
                </c:pt>
                <c:pt idx="1431">
                  <c:v>41491</c:v>
                </c:pt>
                <c:pt idx="1432">
                  <c:v>41492</c:v>
                </c:pt>
                <c:pt idx="1433">
                  <c:v>41493</c:v>
                </c:pt>
                <c:pt idx="1434">
                  <c:v>41494</c:v>
                </c:pt>
                <c:pt idx="1435">
                  <c:v>41495</c:v>
                </c:pt>
                <c:pt idx="1436">
                  <c:v>41498</c:v>
                </c:pt>
                <c:pt idx="1437">
                  <c:v>41499</c:v>
                </c:pt>
                <c:pt idx="1438">
                  <c:v>41500</c:v>
                </c:pt>
                <c:pt idx="1439">
                  <c:v>41501</c:v>
                </c:pt>
                <c:pt idx="1440">
                  <c:v>41502</c:v>
                </c:pt>
                <c:pt idx="1441">
                  <c:v>41505</c:v>
                </c:pt>
                <c:pt idx="1442">
                  <c:v>41506</c:v>
                </c:pt>
                <c:pt idx="1443">
                  <c:v>41507</c:v>
                </c:pt>
                <c:pt idx="1444">
                  <c:v>41508</c:v>
                </c:pt>
                <c:pt idx="1445">
                  <c:v>41509</c:v>
                </c:pt>
                <c:pt idx="1446">
                  <c:v>41512</c:v>
                </c:pt>
                <c:pt idx="1447">
                  <c:v>41513</c:v>
                </c:pt>
                <c:pt idx="1448">
                  <c:v>41514</c:v>
                </c:pt>
                <c:pt idx="1449">
                  <c:v>41515</c:v>
                </c:pt>
                <c:pt idx="1450">
                  <c:v>41516</c:v>
                </c:pt>
                <c:pt idx="1451">
                  <c:v>41519</c:v>
                </c:pt>
                <c:pt idx="1452">
                  <c:v>41520</c:v>
                </c:pt>
                <c:pt idx="1453">
                  <c:v>41521</c:v>
                </c:pt>
                <c:pt idx="1454">
                  <c:v>41522</c:v>
                </c:pt>
                <c:pt idx="1455">
                  <c:v>41523</c:v>
                </c:pt>
                <c:pt idx="1456">
                  <c:v>41526</c:v>
                </c:pt>
                <c:pt idx="1457">
                  <c:v>41527</c:v>
                </c:pt>
                <c:pt idx="1458">
                  <c:v>41528</c:v>
                </c:pt>
                <c:pt idx="1459">
                  <c:v>41529</c:v>
                </c:pt>
                <c:pt idx="1460">
                  <c:v>41530</c:v>
                </c:pt>
                <c:pt idx="1461">
                  <c:v>41533</c:v>
                </c:pt>
                <c:pt idx="1462">
                  <c:v>41534</c:v>
                </c:pt>
                <c:pt idx="1463">
                  <c:v>41535</c:v>
                </c:pt>
                <c:pt idx="1464">
                  <c:v>41536</c:v>
                </c:pt>
                <c:pt idx="1465">
                  <c:v>41537</c:v>
                </c:pt>
                <c:pt idx="1466">
                  <c:v>41540</c:v>
                </c:pt>
                <c:pt idx="1467">
                  <c:v>41541</c:v>
                </c:pt>
                <c:pt idx="1468">
                  <c:v>41542</c:v>
                </c:pt>
                <c:pt idx="1469">
                  <c:v>41543</c:v>
                </c:pt>
                <c:pt idx="1470">
                  <c:v>41544</c:v>
                </c:pt>
                <c:pt idx="1471">
                  <c:v>41547</c:v>
                </c:pt>
                <c:pt idx="1472">
                  <c:v>41548</c:v>
                </c:pt>
                <c:pt idx="1473">
                  <c:v>41549</c:v>
                </c:pt>
                <c:pt idx="1474">
                  <c:v>41550</c:v>
                </c:pt>
                <c:pt idx="1475">
                  <c:v>41551</c:v>
                </c:pt>
                <c:pt idx="1476">
                  <c:v>41554</c:v>
                </c:pt>
                <c:pt idx="1477">
                  <c:v>41555</c:v>
                </c:pt>
                <c:pt idx="1478">
                  <c:v>41556</c:v>
                </c:pt>
                <c:pt idx="1479">
                  <c:v>41557</c:v>
                </c:pt>
                <c:pt idx="1480">
                  <c:v>41558</c:v>
                </c:pt>
                <c:pt idx="1481">
                  <c:v>41561</c:v>
                </c:pt>
                <c:pt idx="1482">
                  <c:v>41562</c:v>
                </c:pt>
                <c:pt idx="1483">
                  <c:v>41563</c:v>
                </c:pt>
                <c:pt idx="1484">
                  <c:v>41564</c:v>
                </c:pt>
                <c:pt idx="1485">
                  <c:v>41565</c:v>
                </c:pt>
                <c:pt idx="1486">
                  <c:v>41568</c:v>
                </c:pt>
                <c:pt idx="1487">
                  <c:v>41569</c:v>
                </c:pt>
                <c:pt idx="1488">
                  <c:v>41570</c:v>
                </c:pt>
                <c:pt idx="1489">
                  <c:v>41571</c:v>
                </c:pt>
                <c:pt idx="1490">
                  <c:v>41572</c:v>
                </c:pt>
                <c:pt idx="1491">
                  <c:v>41575</c:v>
                </c:pt>
                <c:pt idx="1492">
                  <c:v>41576</c:v>
                </c:pt>
                <c:pt idx="1493">
                  <c:v>41577</c:v>
                </c:pt>
                <c:pt idx="1494">
                  <c:v>41578</c:v>
                </c:pt>
                <c:pt idx="1495">
                  <c:v>41579</c:v>
                </c:pt>
                <c:pt idx="1496">
                  <c:v>41582</c:v>
                </c:pt>
                <c:pt idx="1497">
                  <c:v>41583</c:v>
                </c:pt>
                <c:pt idx="1498">
                  <c:v>41584</c:v>
                </c:pt>
                <c:pt idx="1499">
                  <c:v>41585</c:v>
                </c:pt>
                <c:pt idx="1500">
                  <c:v>41586</c:v>
                </c:pt>
                <c:pt idx="1501">
                  <c:v>41589</c:v>
                </c:pt>
                <c:pt idx="1502">
                  <c:v>41590</c:v>
                </c:pt>
                <c:pt idx="1503">
                  <c:v>41591</c:v>
                </c:pt>
                <c:pt idx="1504">
                  <c:v>41592</c:v>
                </c:pt>
                <c:pt idx="1505">
                  <c:v>41596</c:v>
                </c:pt>
                <c:pt idx="1506">
                  <c:v>41597</c:v>
                </c:pt>
                <c:pt idx="1507">
                  <c:v>41599</c:v>
                </c:pt>
                <c:pt idx="1508">
                  <c:v>41600</c:v>
                </c:pt>
                <c:pt idx="1509">
                  <c:v>41603</c:v>
                </c:pt>
                <c:pt idx="1510">
                  <c:v>41604</c:v>
                </c:pt>
                <c:pt idx="1511">
                  <c:v>41605</c:v>
                </c:pt>
                <c:pt idx="1512">
                  <c:v>41606</c:v>
                </c:pt>
                <c:pt idx="1513">
                  <c:v>41607</c:v>
                </c:pt>
                <c:pt idx="1514">
                  <c:v>41610</c:v>
                </c:pt>
                <c:pt idx="1515">
                  <c:v>41611</c:v>
                </c:pt>
                <c:pt idx="1516">
                  <c:v>41612</c:v>
                </c:pt>
                <c:pt idx="1517">
                  <c:v>41613</c:v>
                </c:pt>
                <c:pt idx="1518">
                  <c:v>41614</c:v>
                </c:pt>
                <c:pt idx="1519">
                  <c:v>41617</c:v>
                </c:pt>
                <c:pt idx="1520">
                  <c:v>41618</c:v>
                </c:pt>
                <c:pt idx="1521">
                  <c:v>41619</c:v>
                </c:pt>
                <c:pt idx="1522">
                  <c:v>41620</c:v>
                </c:pt>
                <c:pt idx="1523">
                  <c:v>41621</c:v>
                </c:pt>
                <c:pt idx="1524">
                  <c:v>41624</c:v>
                </c:pt>
                <c:pt idx="1525">
                  <c:v>41625</c:v>
                </c:pt>
                <c:pt idx="1526">
                  <c:v>41626</c:v>
                </c:pt>
                <c:pt idx="1527">
                  <c:v>41627</c:v>
                </c:pt>
                <c:pt idx="1528">
                  <c:v>41628</c:v>
                </c:pt>
                <c:pt idx="1529">
                  <c:v>41631</c:v>
                </c:pt>
                <c:pt idx="1530">
                  <c:v>41634</c:v>
                </c:pt>
                <c:pt idx="1531">
                  <c:v>41635</c:v>
                </c:pt>
                <c:pt idx="1532">
                  <c:v>41638</c:v>
                </c:pt>
                <c:pt idx="1533">
                  <c:v>41641</c:v>
                </c:pt>
                <c:pt idx="1534">
                  <c:v>41642</c:v>
                </c:pt>
                <c:pt idx="1535">
                  <c:v>41645</c:v>
                </c:pt>
                <c:pt idx="1536">
                  <c:v>41646</c:v>
                </c:pt>
                <c:pt idx="1537">
                  <c:v>41647</c:v>
                </c:pt>
                <c:pt idx="1538">
                  <c:v>41648</c:v>
                </c:pt>
                <c:pt idx="1539">
                  <c:v>41649</c:v>
                </c:pt>
                <c:pt idx="1540">
                  <c:v>41652</c:v>
                </c:pt>
                <c:pt idx="1541">
                  <c:v>41653</c:v>
                </c:pt>
                <c:pt idx="1542">
                  <c:v>41654</c:v>
                </c:pt>
                <c:pt idx="1543">
                  <c:v>41655</c:v>
                </c:pt>
                <c:pt idx="1544">
                  <c:v>41656</c:v>
                </c:pt>
                <c:pt idx="1545">
                  <c:v>41659</c:v>
                </c:pt>
                <c:pt idx="1546">
                  <c:v>41660</c:v>
                </c:pt>
                <c:pt idx="1547">
                  <c:v>41661</c:v>
                </c:pt>
                <c:pt idx="1548">
                  <c:v>41662</c:v>
                </c:pt>
                <c:pt idx="1549">
                  <c:v>41663</c:v>
                </c:pt>
                <c:pt idx="1550">
                  <c:v>41666</c:v>
                </c:pt>
                <c:pt idx="1551">
                  <c:v>41667</c:v>
                </c:pt>
                <c:pt idx="1552">
                  <c:v>41668</c:v>
                </c:pt>
                <c:pt idx="1553">
                  <c:v>41669</c:v>
                </c:pt>
                <c:pt idx="1554">
                  <c:v>41670</c:v>
                </c:pt>
                <c:pt idx="1555">
                  <c:v>41673</c:v>
                </c:pt>
                <c:pt idx="1556">
                  <c:v>41674</c:v>
                </c:pt>
                <c:pt idx="1557">
                  <c:v>41675</c:v>
                </c:pt>
                <c:pt idx="1558">
                  <c:v>41676</c:v>
                </c:pt>
                <c:pt idx="1559">
                  <c:v>41677</c:v>
                </c:pt>
                <c:pt idx="1560">
                  <c:v>41680</c:v>
                </c:pt>
                <c:pt idx="1561">
                  <c:v>41681</c:v>
                </c:pt>
                <c:pt idx="1562">
                  <c:v>41682</c:v>
                </c:pt>
                <c:pt idx="1563">
                  <c:v>41683</c:v>
                </c:pt>
                <c:pt idx="1564">
                  <c:v>41684</c:v>
                </c:pt>
                <c:pt idx="1565">
                  <c:v>41687</c:v>
                </c:pt>
                <c:pt idx="1566">
                  <c:v>41688</c:v>
                </c:pt>
                <c:pt idx="1567">
                  <c:v>41689</c:v>
                </c:pt>
                <c:pt idx="1568">
                  <c:v>41690</c:v>
                </c:pt>
                <c:pt idx="1569">
                  <c:v>41691</c:v>
                </c:pt>
                <c:pt idx="1570">
                  <c:v>41694</c:v>
                </c:pt>
                <c:pt idx="1571">
                  <c:v>41695</c:v>
                </c:pt>
                <c:pt idx="1572">
                  <c:v>41696</c:v>
                </c:pt>
                <c:pt idx="1573">
                  <c:v>41697</c:v>
                </c:pt>
                <c:pt idx="1574">
                  <c:v>41698</c:v>
                </c:pt>
                <c:pt idx="1575">
                  <c:v>41703</c:v>
                </c:pt>
                <c:pt idx="1576">
                  <c:v>41704</c:v>
                </c:pt>
                <c:pt idx="1577">
                  <c:v>41705</c:v>
                </c:pt>
                <c:pt idx="1578">
                  <c:v>41708</c:v>
                </c:pt>
                <c:pt idx="1579">
                  <c:v>41709</c:v>
                </c:pt>
                <c:pt idx="1580">
                  <c:v>41710</c:v>
                </c:pt>
                <c:pt idx="1581">
                  <c:v>41711</c:v>
                </c:pt>
                <c:pt idx="1582">
                  <c:v>41712</c:v>
                </c:pt>
                <c:pt idx="1583">
                  <c:v>41715</c:v>
                </c:pt>
                <c:pt idx="1584">
                  <c:v>41716</c:v>
                </c:pt>
                <c:pt idx="1585">
                  <c:v>41717</c:v>
                </c:pt>
                <c:pt idx="1586">
                  <c:v>41718</c:v>
                </c:pt>
                <c:pt idx="1587">
                  <c:v>41719</c:v>
                </c:pt>
                <c:pt idx="1588">
                  <c:v>41722</c:v>
                </c:pt>
                <c:pt idx="1589">
                  <c:v>41723</c:v>
                </c:pt>
                <c:pt idx="1590">
                  <c:v>41724</c:v>
                </c:pt>
                <c:pt idx="1591">
                  <c:v>41725</c:v>
                </c:pt>
                <c:pt idx="1592">
                  <c:v>41726</c:v>
                </c:pt>
                <c:pt idx="1593">
                  <c:v>41729</c:v>
                </c:pt>
                <c:pt idx="1594">
                  <c:v>41730</c:v>
                </c:pt>
                <c:pt idx="1595">
                  <c:v>41731</c:v>
                </c:pt>
                <c:pt idx="1596">
                  <c:v>41732</c:v>
                </c:pt>
                <c:pt idx="1597">
                  <c:v>41733</c:v>
                </c:pt>
                <c:pt idx="1598">
                  <c:v>41736</c:v>
                </c:pt>
                <c:pt idx="1599">
                  <c:v>41737</c:v>
                </c:pt>
                <c:pt idx="1600">
                  <c:v>41738</c:v>
                </c:pt>
                <c:pt idx="1601">
                  <c:v>41739</c:v>
                </c:pt>
                <c:pt idx="1602">
                  <c:v>41740</c:v>
                </c:pt>
                <c:pt idx="1603">
                  <c:v>41743</c:v>
                </c:pt>
                <c:pt idx="1604">
                  <c:v>41744</c:v>
                </c:pt>
                <c:pt idx="1605">
                  <c:v>41745</c:v>
                </c:pt>
                <c:pt idx="1606">
                  <c:v>41746</c:v>
                </c:pt>
                <c:pt idx="1607">
                  <c:v>41751</c:v>
                </c:pt>
                <c:pt idx="1608">
                  <c:v>41752</c:v>
                </c:pt>
                <c:pt idx="1609">
                  <c:v>41753</c:v>
                </c:pt>
                <c:pt idx="1610">
                  <c:v>41754</c:v>
                </c:pt>
                <c:pt idx="1611">
                  <c:v>41757</c:v>
                </c:pt>
                <c:pt idx="1612">
                  <c:v>41758</c:v>
                </c:pt>
                <c:pt idx="1613">
                  <c:v>41759</c:v>
                </c:pt>
                <c:pt idx="1614">
                  <c:v>41761</c:v>
                </c:pt>
                <c:pt idx="1615">
                  <c:v>41764</c:v>
                </c:pt>
                <c:pt idx="1616">
                  <c:v>41765</c:v>
                </c:pt>
                <c:pt idx="1617">
                  <c:v>41766</c:v>
                </c:pt>
                <c:pt idx="1618">
                  <c:v>41767</c:v>
                </c:pt>
                <c:pt idx="1619">
                  <c:v>41768</c:v>
                </c:pt>
                <c:pt idx="1620">
                  <c:v>41771</c:v>
                </c:pt>
                <c:pt idx="1621">
                  <c:v>41772</c:v>
                </c:pt>
                <c:pt idx="1622">
                  <c:v>41773</c:v>
                </c:pt>
                <c:pt idx="1623">
                  <c:v>41774</c:v>
                </c:pt>
                <c:pt idx="1624">
                  <c:v>41775</c:v>
                </c:pt>
                <c:pt idx="1625">
                  <c:v>41778</c:v>
                </c:pt>
                <c:pt idx="1626">
                  <c:v>41779</c:v>
                </c:pt>
                <c:pt idx="1627">
                  <c:v>41780</c:v>
                </c:pt>
                <c:pt idx="1628">
                  <c:v>41781</c:v>
                </c:pt>
                <c:pt idx="1629">
                  <c:v>41782</c:v>
                </c:pt>
                <c:pt idx="1630">
                  <c:v>41785</c:v>
                </c:pt>
                <c:pt idx="1631">
                  <c:v>41786</c:v>
                </c:pt>
                <c:pt idx="1632">
                  <c:v>41787</c:v>
                </c:pt>
                <c:pt idx="1633">
                  <c:v>41788</c:v>
                </c:pt>
                <c:pt idx="1634">
                  <c:v>41789</c:v>
                </c:pt>
                <c:pt idx="1635">
                  <c:v>41792</c:v>
                </c:pt>
                <c:pt idx="1636">
                  <c:v>41793</c:v>
                </c:pt>
                <c:pt idx="1637">
                  <c:v>41794</c:v>
                </c:pt>
                <c:pt idx="1638">
                  <c:v>41795</c:v>
                </c:pt>
                <c:pt idx="1639">
                  <c:v>41796</c:v>
                </c:pt>
                <c:pt idx="1640">
                  <c:v>41799</c:v>
                </c:pt>
                <c:pt idx="1641">
                  <c:v>41800</c:v>
                </c:pt>
                <c:pt idx="1642">
                  <c:v>41801</c:v>
                </c:pt>
                <c:pt idx="1643">
                  <c:v>41802</c:v>
                </c:pt>
                <c:pt idx="1644">
                  <c:v>41803</c:v>
                </c:pt>
                <c:pt idx="1645">
                  <c:v>41806</c:v>
                </c:pt>
                <c:pt idx="1646">
                  <c:v>41807</c:v>
                </c:pt>
                <c:pt idx="1647">
                  <c:v>41808</c:v>
                </c:pt>
                <c:pt idx="1648">
                  <c:v>41810</c:v>
                </c:pt>
                <c:pt idx="1649">
                  <c:v>41813</c:v>
                </c:pt>
                <c:pt idx="1650">
                  <c:v>41814</c:v>
                </c:pt>
                <c:pt idx="1651">
                  <c:v>41815</c:v>
                </c:pt>
                <c:pt idx="1652">
                  <c:v>41816</c:v>
                </c:pt>
                <c:pt idx="1653">
                  <c:v>41817</c:v>
                </c:pt>
                <c:pt idx="1654">
                  <c:v>41820</c:v>
                </c:pt>
                <c:pt idx="1655">
                  <c:v>41821</c:v>
                </c:pt>
                <c:pt idx="1656">
                  <c:v>41822</c:v>
                </c:pt>
                <c:pt idx="1657">
                  <c:v>41823</c:v>
                </c:pt>
                <c:pt idx="1658">
                  <c:v>41824</c:v>
                </c:pt>
                <c:pt idx="1659">
                  <c:v>41827</c:v>
                </c:pt>
                <c:pt idx="1660">
                  <c:v>41828</c:v>
                </c:pt>
                <c:pt idx="1661">
                  <c:v>41830</c:v>
                </c:pt>
                <c:pt idx="1662">
                  <c:v>41831</c:v>
                </c:pt>
                <c:pt idx="1663">
                  <c:v>41834</c:v>
                </c:pt>
                <c:pt idx="1664">
                  <c:v>41835</c:v>
                </c:pt>
                <c:pt idx="1665">
                  <c:v>41836</c:v>
                </c:pt>
                <c:pt idx="1666">
                  <c:v>41837</c:v>
                </c:pt>
                <c:pt idx="1667">
                  <c:v>41838</c:v>
                </c:pt>
                <c:pt idx="1668">
                  <c:v>41841</c:v>
                </c:pt>
                <c:pt idx="1669">
                  <c:v>41842</c:v>
                </c:pt>
                <c:pt idx="1670">
                  <c:v>41843</c:v>
                </c:pt>
                <c:pt idx="1671">
                  <c:v>41844</c:v>
                </c:pt>
                <c:pt idx="1672">
                  <c:v>41845</c:v>
                </c:pt>
                <c:pt idx="1673">
                  <c:v>41848</c:v>
                </c:pt>
                <c:pt idx="1674">
                  <c:v>41849</c:v>
                </c:pt>
                <c:pt idx="1675">
                  <c:v>41850</c:v>
                </c:pt>
                <c:pt idx="1676">
                  <c:v>41851</c:v>
                </c:pt>
                <c:pt idx="1677">
                  <c:v>41852</c:v>
                </c:pt>
                <c:pt idx="1678">
                  <c:v>41855</c:v>
                </c:pt>
                <c:pt idx="1679">
                  <c:v>41856</c:v>
                </c:pt>
                <c:pt idx="1680">
                  <c:v>41857</c:v>
                </c:pt>
                <c:pt idx="1681">
                  <c:v>41858</c:v>
                </c:pt>
                <c:pt idx="1682">
                  <c:v>41859</c:v>
                </c:pt>
                <c:pt idx="1683">
                  <c:v>41862</c:v>
                </c:pt>
                <c:pt idx="1684">
                  <c:v>41863</c:v>
                </c:pt>
                <c:pt idx="1685">
                  <c:v>41864</c:v>
                </c:pt>
                <c:pt idx="1686">
                  <c:v>41865</c:v>
                </c:pt>
                <c:pt idx="1687">
                  <c:v>41866</c:v>
                </c:pt>
                <c:pt idx="1688">
                  <c:v>41869</c:v>
                </c:pt>
                <c:pt idx="1689">
                  <c:v>41870</c:v>
                </c:pt>
                <c:pt idx="1690">
                  <c:v>41871</c:v>
                </c:pt>
                <c:pt idx="1691">
                  <c:v>41872</c:v>
                </c:pt>
                <c:pt idx="1692">
                  <c:v>41873</c:v>
                </c:pt>
                <c:pt idx="1693">
                  <c:v>41876</c:v>
                </c:pt>
                <c:pt idx="1694">
                  <c:v>41877</c:v>
                </c:pt>
                <c:pt idx="1695">
                  <c:v>41878</c:v>
                </c:pt>
                <c:pt idx="1696">
                  <c:v>41879</c:v>
                </c:pt>
                <c:pt idx="1697">
                  <c:v>41880</c:v>
                </c:pt>
                <c:pt idx="1698">
                  <c:v>41883</c:v>
                </c:pt>
                <c:pt idx="1699">
                  <c:v>41884</c:v>
                </c:pt>
                <c:pt idx="1700">
                  <c:v>41885</c:v>
                </c:pt>
                <c:pt idx="1701">
                  <c:v>41886</c:v>
                </c:pt>
                <c:pt idx="1702">
                  <c:v>41887</c:v>
                </c:pt>
                <c:pt idx="1703">
                  <c:v>41890</c:v>
                </c:pt>
                <c:pt idx="1704">
                  <c:v>41891</c:v>
                </c:pt>
                <c:pt idx="1705">
                  <c:v>41892</c:v>
                </c:pt>
                <c:pt idx="1706">
                  <c:v>41893</c:v>
                </c:pt>
                <c:pt idx="1707">
                  <c:v>41894</c:v>
                </c:pt>
                <c:pt idx="1708">
                  <c:v>41897</c:v>
                </c:pt>
                <c:pt idx="1709">
                  <c:v>41898</c:v>
                </c:pt>
                <c:pt idx="1710">
                  <c:v>41899</c:v>
                </c:pt>
                <c:pt idx="1711">
                  <c:v>41900</c:v>
                </c:pt>
                <c:pt idx="1712">
                  <c:v>41901</c:v>
                </c:pt>
                <c:pt idx="1713">
                  <c:v>41904</c:v>
                </c:pt>
                <c:pt idx="1714">
                  <c:v>41905</c:v>
                </c:pt>
                <c:pt idx="1715">
                  <c:v>41906</c:v>
                </c:pt>
                <c:pt idx="1716">
                  <c:v>41907</c:v>
                </c:pt>
                <c:pt idx="1717">
                  <c:v>41908</c:v>
                </c:pt>
                <c:pt idx="1718">
                  <c:v>41911</c:v>
                </c:pt>
                <c:pt idx="1719">
                  <c:v>41912</c:v>
                </c:pt>
                <c:pt idx="1720">
                  <c:v>41913</c:v>
                </c:pt>
                <c:pt idx="1721">
                  <c:v>41914</c:v>
                </c:pt>
                <c:pt idx="1722">
                  <c:v>41915</c:v>
                </c:pt>
                <c:pt idx="1723">
                  <c:v>41918</c:v>
                </c:pt>
                <c:pt idx="1724">
                  <c:v>41919</c:v>
                </c:pt>
                <c:pt idx="1725">
                  <c:v>41920</c:v>
                </c:pt>
                <c:pt idx="1726">
                  <c:v>41921</c:v>
                </c:pt>
                <c:pt idx="1727">
                  <c:v>41922</c:v>
                </c:pt>
                <c:pt idx="1728">
                  <c:v>41925</c:v>
                </c:pt>
                <c:pt idx="1729">
                  <c:v>41926</c:v>
                </c:pt>
                <c:pt idx="1730">
                  <c:v>41927</c:v>
                </c:pt>
                <c:pt idx="1731">
                  <c:v>41928</c:v>
                </c:pt>
                <c:pt idx="1732">
                  <c:v>41929</c:v>
                </c:pt>
                <c:pt idx="1733">
                  <c:v>41932</c:v>
                </c:pt>
                <c:pt idx="1734">
                  <c:v>41933</c:v>
                </c:pt>
                <c:pt idx="1735">
                  <c:v>41934</c:v>
                </c:pt>
                <c:pt idx="1736">
                  <c:v>41935</c:v>
                </c:pt>
                <c:pt idx="1737">
                  <c:v>41936</c:v>
                </c:pt>
                <c:pt idx="1738">
                  <c:v>41939</c:v>
                </c:pt>
                <c:pt idx="1739">
                  <c:v>41940</c:v>
                </c:pt>
                <c:pt idx="1740">
                  <c:v>41941</c:v>
                </c:pt>
                <c:pt idx="1741">
                  <c:v>41942</c:v>
                </c:pt>
                <c:pt idx="1742">
                  <c:v>41943</c:v>
                </c:pt>
                <c:pt idx="1743">
                  <c:v>41946</c:v>
                </c:pt>
                <c:pt idx="1744">
                  <c:v>41947</c:v>
                </c:pt>
                <c:pt idx="1745">
                  <c:v>41948</c:v>
                </c:pt>
                <c:pt idx="1746">
                  <c:v>41949</c:v>
                </c:pt>
                <c:pt idx="1747">
                  <c:v>41950</c:v>
                </c:pt>
                <c:pt idx="1748">
                  <c:v>41953</c:v>
                </c:pt>
                <c:pt idx="1749">
                  <c:v>41954</c:v>
                </c:pt>
                <c:pt idx="1750">
                  <c:v>41955</c:v>
                </c:pt>
                <c:pt idx="1751">
                  <c:v>41956</c:v>
                </c:pt>
                <c:pt idx="1752">
                  <c:v>41957</c:v>
                </c:pt>
                <c:pt idx="1753">
                  <c:v>41960</c:v>
                </c:pt>
                <c:pt idx="1754">
                  <c:v>41961</c:v>
                </c:pt>
                <c:pt idx="1755">
                  <c:v>41962</c:v>
                </c:pt>
                <c:pt idx="1756">
                  <c:v>41964</c:v>
                </c:pt>
                <c:pt idx="1757">
                  <c:v>41967</c:v>
                </c:pt>
                <c:pt idx="1758">
                  <c:v>41968</c:v>
                </c:pt>
                <c:pt idx="1759">
                  <c:v>41969</c:v>
                </c:pt>
                <c:pt idx="1760">
                  <c:v>41970</c:v>
                </c:pt>
                <c:pt idx="1761">
                  <c:v>41971</c:v>
                </c:pt>
                <c:pt idx="1762">
                  <c:v>41974</c:v>
                </c:pt>
                <c:pt idx="1763">
                  <c:v>41975</c:v>
                </c:pt>
                <c:pt idx="1764">
                  <c:v>41976</c:v>
                </c:pt>
                <c:pt idx="1765">
                  <c:v>41977</c:v>
                </c:pt>
                <c:pt idx="1766">
                  <c:v>41978</c:v>
                </c:pt>
                <c:pt idx="1767">
                  <c:v>41981</c:v>
                </c:pt>
                <c:pt idx="1768">
                  <c:v>41982</c:v>
                </c:pt>
                <c:pt idx="1769">
                  <c:v>41983</c:v>
                </c:pt>
                <c:pt idx="1770">
                  <c:v>41984</c:v>
                </c:pt>
                <c:pt idx="1771">
                  <c:v>41985</c:v>
                </c:pt>
                <c:pt idx="1772">
                  <c:v>41988</c:v>
                </c:pt>
                <c:pt idx="1773">
                  <c:v>41989</c:v>
                </c:pt>
                <c:pt idx="1774">
                  <c:v>41990</c:v>
                </c:pt>
                <c:pt idx="1775">
                  <c:v>41991</c:v>
                </c:pt>
                <c:pt idx="1776">
                  <c:v>41992</c:v>
                </c:pt>
                <c:pt idx="1777">
                  <c:v>41995</c:v>
                </c:pt>
                <c:pt idx="1778">
                  <c:v>41996</c:v>
                </c:pt>
                <c:pt idx="1779">
                  <c:v>41999</c:v>
                </c:pt>
                <c:pt idx="1780">
                  <c:v>42002</c:v>
                </c:pt>
                <c:pt idx="1781">
                  <c:v>42003</c:v>
                </c:pt>
                <c:pt idx="1782">
                  <c:v>42006</c:v>
                </c:pt>
                <c:pt idx="1783">
                  <c:v>42009</c:v>
                </c:pt>
                <c:pt idx="1784">
                  <c:v>42010</c:v>
                </c:pt>
                <c:pt idx="1785">
                  <c:v>42011</c:v>
                </c:pt>
                <c:pt idx="1786">
                  <c:v>42012</c:v>
                </c:pt>
                <c:pt idx="1787">
                  <c:v>42013</c:v>
                </c:pt>
                <c:pt idx="1788">
                  <c:v>42016</c:v>
                </c:pt>
                <c:pt idx="1789">
                  <c:v>42017</c:v>
                </c:pt>
                <c:pt idx="1790">
                  <c:v>42018</c:v>
                </c:pt>
                <c:pt idx="1791">
                  <c:v>42019</c:v>
                </c:pt>
                <c:pt idx="1792">
                  <c:v>42020</c:v>
                </c:pt>
                <c:pt idx="1793">
                  <c:v>42023</c:v>
                </c:pt>
                <c:pt idx="1794">
                  <c:v>42024</c:v>
                </c:pt>
                <c:pt idx="1795">
                  <c:v>42025</c:v>
                </c:pt>
                <c:pt idx="1796">
                  <c:v>42026</c:v>
                </c:pt>
                <c:pt idx="1797">
                  <c:v>42027</c:v>
                </c:pt>
                <c:pt idx="1798">
                  <c:v>42030</c:v>
                </c:pt>
                <c:pt idx="1799">
                  <c:v>42031</c:v>
                </c:pt>
                <c:pt idx="1800">
                  <c:v>42032</c:v>
                </c:pt>
                <c:pt idx="1801">
                  <c:v>42033</c:v>
                </c:pt>
                <c:pt idx="1802">
                  <c:v>42034</c:v>
                </c:pt>
                <c:pt idx="1803">
                  <c:v>42037</c:v>
                </c:pt>
                <c:pt idx="1804">
                  <c:v>42038</c:v>
                </c:pt>
                <c:pt idx="1805">
                  <c:v>42039</c:v>
                </c:pt>
                <c:pt idx="1806">
                  <c:v>42040</c:v>
                </c:pt>
                <c:pt idx="1807">
                  <c:v>42041</c:v>
                </c:pt>
                <c:pt idx="1808">
                  <c:v>42044</c:v>
                </c:pt>
                <c:pt idx="1809">
                  <c:v>42045</c:v>
                </c:pt>
                <c:pt idx="1810">
                  <c:v>42046</c:v>
                </c:pt>
                <c:pt idx="1811">
                  <c:v>42047</c:v>
                </c:pt>
                <c:pt idx="1812">
                  <c:v>42048</c:v>
                </c:pt>
                <c:pt idx="1813">
                  <c:v>42053</c:v>
                </c:pt>
                <c:pt idx="1814">
                  <c:v>42054</c:v>
                </c:pt>
                <c:pt idx="1815">
                  <c:v>42055</c:v>
                </c:pt>
                <c:pt idx="1816">
                  <c:v>42058</c:v>
                </c:pt>
                <c:pt idx="1817">
                  <c:v>42059</c:v>
                </c:pt>
                <c:pt idx="1818">
                  <c:v>42060</c:v>
                </c:pt>
                <c:pt idx="1819">
                  <c:v>42061</c:v>
                </c:pt>
                <c:pt idx="1820">
                  <c:v>42062</c:v>
                </c:pt>
                <c:pt idx="1821">
                  <c:v>42065</c:v>
                </c:pt>
                <c:pt idx="1822">
                  <c:v>42066</c:v>
                </c:pt>
                <c:pt idx="1823">
                  <c:v>42067</c:v>
                </c:pt>
                <c:pt idx="1824">
                  <c:v>42068</c:v>
                </c:pt>
                <c:pt idx="1825">
                  <c:v>42069</c:v>
                </c:pt>
                <c:pt idx="1826">
                  <c:v>42072</c:v>
                </c:pt>
                <c:pt idx="1827">
                  <c:v>42073</c:v>
                </c:pt>
                <c:pt idx="1828">
                  <c:v>42074</c:v>
                </c:pt>
                <c:pt idx="1829">
                  <c:v>42075</c:v>
                </c:pt>
                <c:pt idx="1830">
                  <c:v>42076</c:v>
                </c:pt>
                <c:pt idx="1831">
                  <c:v>42079</c:v>
                </c:pt>
                <c:pt idx="1832">
                  <c:v>42080</c:v>
                </c:pt>
                <c:pt idx="1833">
                  <c:v>42081</c:v>
                </c:pt>
                <c:pt idx="1834">
                  <c:v>42082</c:v>
                </c:pt>
                <c:pt idx="1835">
                  <c:v>42083</c:v>
                </c:pt>
                <c:pt idx="1836">
                  <c:v>42086</c:v>
                </c:pt>
                <c:pt idx="1837">
                  <c:v>42087</c:v>
                </c:pt>
                <c:pt idx="1838">
                  <c:v>42088</c:v>
                </c:pt>
                <c:pt idx="1839">
                  <c:v>42089</c:v>
                </c:pt>
                <c:pt idx="1840">
                  <c:v>42090</c:v>
                </c:pt>
                <c:pt idx="1841">
                  <c:v>42093</c:v>
                </c:pt>
                <c:pt idx="1842">
                  <c:v>42094</c:v>
                </c:pt>
                <c:pt idx="1843">
                  <c:v>42095</c:v>
                </c:pt>
                <c:pt idx="1844">
                  <c:v>42096</c:v>
                </c:pt>
                <c:pt idx="1845">
                  <c:v>42100</c:v>
                </c:pt>
                <c:pt idx="1846">
                  <c:v>42101</c:v>
                </c:pt>
                <c:pt idx="1847">
                  <c:v>42102</c:v>
                </c:pt>
                <c:pt idx="1848">
                  <c:v>42103</c:v>
                </c:pt>
                <c:pt idx="1849">
                  <c:v>42104</c:v>
                </c:pt>
                <c:pt idx="1850">
                  <c:v>42107</c:v>
                </c:pt>
                <c:pt idx="1851">
                  <c:v>42108</c:v>
                </c:pt>
                <c:pt idx="1852">
                  <c:v>42109</c:v>
                </c:pt>
                <c:pt idx="1853">
                  <c:v>42110</c:v>
                </c:pt>
                <c:pt idx="1854">
                  <c:v>42111</c:v>
                </c:pt>
                <c:pt idx="1855">
                  <c:v>42114</c:v>
                </c:pt>
                <c:pt idx="1856">
                  <c:v>42116</c:v>
                </c:pt>
                <c:pt idx="1857">
                  <c:v>42117</c:v>
                </c:pt>
                <c:pt idx="1858">
                  <c:v>42118</c:v>
                </c:pt>
                <c:pt idx="1859">
                  <c:v>42121</c:v>
                </c:pt>
                <c:pt idx="1860">
                  <c:v>42122</c:v>
                </c:pt>
                <c:pt idx="1861">
                  <c:v>42123</c:v>
                </c:pt>
                <c:pt idx="1862">
                  <c:v>42124</c:v>
                </c:pt>
                <c:pt idx="1863">
                  <c:v>42128</c:v>
                </c:pt>
                <c:pt idx="1864">
                  <c:v>42129</c:v>
                </c:pt>
                <c:pt idx="1865">
                  <c:v>42130</c:v>
                </c:pt>
                <c:pt idx="1866">
                  <c:v>42131</c:v>
                </c:pt>
                <c:pt idx="1867">
                  <c:v>42132</c:v>
                </c:pt>
                <c:pt idx="1868">
                  <c:v>42135</c:v>
                </c:pt>
                <c:pt idx="1869">
                  <c:v>42136</c:v>
                </c:pt>
                <c:pt idx="1870">
                  <c:v>42137</c:v>
                </c:pt>
                <c:pt idx="1871">
                  <c:v>42138</c:v>
                </c:pt>
                <c:pt idx="1872">
                  <c:v>42139</c:v>
                </c:pt>
                <c:pt idx="1873">
                  <c:v>42142</c:v>
                </c:pt>
                <c:pt idx="1874">
                  <c:v>42143</c:v>
                </c:pt>
                <c:pt idx="1875">
                  <c:v>42144</c:v>
                </c:pt>
                <c:pt idx="1876">
                  <c:v>42145</c:v>
                </c:pt>
                <c:pt idx="1877">
                  <c:v>42146</c:v>
                </c:pt>
                <c:pt idx="1878">
                  <c:v>42149</c:v>
                </c:pt>
                <c:pt idx="1879">
                  <c:v>42150</c:v>
                </c:pt>
                <c:pt idx="1880">
                  <c:v>42151</c:v>
                </c:pt>
                <c:pt idx="1881">
                  <c:v>42152</c:v>
                </c:pt>
                <c:pt idx="1882">
                  <c:v>42153</c:v>
                </c:pt>
                <c:pt idx="1883">
                  <c:v>42156</c:v>
                </c:pt>
                <c:pt idx="1884">
                  <c:v>42157</c:v>
                </c:pt>
                <c:pt idx="1885">
                  <c:v>42158</c:v>
                </c:pt>
                <c:pt idx="1886">
                  <c:v>42160</c:v>
                </c:pt>
                <c:pt idx="1887">
                  <c:v>42163</c:v>
                </c:pt>
                <c:pt idx="1888">
                  <c:v>42164</c:v>
                </c:pt>
                <c:pt idx="1889">
                  <c:v>42165</c:v>
                </c:pt>
                <c:pt idx="1890">
                  <c:v>42166</c:v>
                </c:pt>
                <c:pt idx="1891">
                  <c:v>42167</c:v>
                </c:pt>
                <c:pt idx="1892">
                  <c:v>42170</c:v>
                </c:pt>
                <c:pt idx="1893">
                  <c:v>42171</c:v>
                </c:pt>
                <c:pt idx="1894">
                  <c:v>42172</c:v>
                </c:pt>
                <c:pt idx="1895">
                  <c:v>42173</c:v>
                </c:pt>
                <c:pt idx="1896">
                  <c:v>42174</c:v>
                </c:pt>
                <c:pt idx="1897">
                  <c:v>42177</c:v>
                </c:pt>
                <c:pt idx="1898">
                  <c:v>42178</c:v>
                </c:pt>
                <c:pt idx="1899">
                  <c:v>42179</c:v>
                </c:pt>
                <c:pt idx="1900">
                  <c:v>42180</c:v>
                </c:pt>
                <c:pt idx="1901">
                  <c:v>42181</c:v>
                </c:pt>
                <c:pt idx="1902">
                  <c:v>42184</c:v>
                </c:pt>
                <c:pt idx="1903">
                  <c:v>42185</c:v>
                </c:pt>
                <c:pt idx="1904">
                  <c:v>42186</c:v>
                </c:pt>
                <c:pt idx="1905">
                  <c:v>42187</c:v>
                </c:pt>
                <c:pt idx="1906">
                  <c:v>42188</c:v>
                </c:pt>
                <c:pt idx="1907">
                  <c:v>42191</c:v>
                </c:pt>
                <c:pt idx="1908">
                  <c:v>42192</c:v>
                </c:pt>
                <c:pt idx="1909">
                  <c:v>42193</c:v>
                </c:pt>
                <c:pt idx="1910">
                  <c:v>42195</c:v>
                </c:pt>
                <c:pt idx="1911">
                  <c:v>42198</c:v>
                </c:pt>
                <c:pt idx="1912">
                  <c:v>42199</c:v>
                </c:pt>
                <c:pt idx="1913">
                  <c:v>42200</c:v>
                </c:pt>
                <c:pt idx="1914">
                  <c:v>42201</c:v>
                </c:pt>
                <c:pt idx="1915">
                  <c:v>42202</c:v>
                </c:pt>
                <c:pt idx="1916">
                  <c:v>42205</c:v>
                </c:pt>
                <c:pt idx="1917">
                  <c:v>42206</c:v>
                </c:pt>
                <c:pt idx="1918">
                  <c:v>42207</c:v>
                </c:pt>
                <c:pt idx="1919">
                  <c:v>42208</c:v>
                </c:pt>
                <c:pt idx="1920">
                  <c:v>42209</c:v>
                </c:pt>
                <c:pt idx="1921">
                  <c:v>42212</c:v>
                </c:pt>
                <c:pt idx="1922">
                  <c:v>42213</c:v>
                </c:pt>
                <c:pt idx="1923">
                  <c:v>42214</c:v>
                </c:pt>
                <c:pt idx="1924">
                  <c:v>42215</c:v>
                </c:pt>
                <c:pt idx="1925">
                  <c:v>42216</c:v>
                </c:pt>
                <c:pt idx="1926">
                  <c:v>42219</c:v>
                </c:pt>
                <c:pt idx="1927">
                  <c:v>42220</c:v>
                </c:pt>
                <c:pt idx="1928">
                  <c:v>42221</c:v>
                </c:pt>
                <c:pt idx="1929">
                  <c:v>42222</c:v>
                </c:pt>
                <c:pt idx="1930">
                  <c:v>42223</c:v>
                </c:pt>
                <c:pt idx="1931">
                  <c:v>42226</c:v>
                </c:pt>
                <c:pt idx="1932">
                  <c:v>42227</c:v>
                </c:pt>
                <c:pt idx="1933">
                  <c:v>42228</c:v>
                </c:pt>
                <c:pt idx="1934">
                  <c:v>42229</c:v>
                </c:pt>
                <c:pt idx="1935">
                  <c:v>42230</c:v>
                </c:pt>
                <c:pt idx="1936">
                  <c:v>42233</c:v>
                </c:pt>
                <c:pt idx="1937">
                  <c:v>42234</c:v>
                </c:pt>
                <c:pt idx="1938">
                  <c:v>42235</c:v>
                </c:pt>
                <c:pt idx="1939">
                  <c:v>42236</c:v>
                </c:pt>
                <c:pt idx="1940">
                  <c:v>42237</c:v>
                </c:pt>
                <c:pt idx="1941">
                  <c:v>42240</c:v>
                </c:pt>
                <c:pt idx="1942">
                  <c:v>42241</c:v>
                </c:pt>
                <c:pt idx="1943">
                  <c:v>42242</c:v>
                </c:pt>
                <c:pt idx="1944">
                  <c:v>42243</c:v>
                </c:pt>
                <c:pt idx="1945">
                  <c:v>42244</c:v>
                </c:pt>
                <c:pt idx="1946">
                  <c:v>42247</c:v>
                </c:pt>
                <c:pt idx="1947">
                  <c:v>42248</c:v>
                </c:pt>
                <c:pt idx="1948">
                  <c:v>42249</c:v>
                </c:pt>
                <c:pt idx="1949">
                  <c:v>42250</c:v>
                </c:pt>
                <c:pt idx="1950">
                  <c:v>42251</c:v>
                </c:pt>
                <c:pt idx="1951">
                  <c:v>42255</c:v>
                </c:pt>
                <c:pt idx="1952">
                  <c:v>42256</c:v>
                </c:pt>
                <c:pt idx="1953">
                  <c:v>42257</c:v>
                </c:pt>
                <c:pt idx="1954">
                  <c:v>42258</c:v>
                </c:pt>
                <c:pt idx="1955">
                  <c:v>42261</c:v>
                </c:pt>
                <c:pt idx="1956">
                  <c:v>42262</c:v>
                </c:pt>
                <c:pt idx="1957">
                  <c:v>42263</c:v>
                </c:pt>
                <c:pt idx="1958">
                  <c:v>42264</c:v>
                </c:pt>
                <c:pt idx="1959">
                  <c:v>42265</c:v>
                </c:pt>
                <c:pt idx="1960">
                  <c:v>42268</c:v>
                </c:pt>
                <c:pt idx="1961">
                  <c:v>42269</c:v>
                </c:pt>
                <c:pt idx="1962">
                  <c:v>42270</c:v>
                </c:pt>
                <c:pt idx="1963">
                  <c:v>42271</c:v>
                </c:pt>
                <c:pt idx="1964">
                  <c:v>42272</c:v>
                </c:pt>
                <c:pt idx="1965">
                  <c:v>42275</c:v>
                </c:pt>
                <c:pt idx="1966">
                  <c:v>42276</c:v>
                </c:pt>
                <c:pt idx="1967">
                  <c:v>42277</c:v>
                </c:pt>
                <c:pt idx="1968">
                  <c:v>42278</c:v>
                </c:pt>
                <c:pt idx="1969">
                  <c:v>42279</c:v>
                </c:pt>
                <c:pt idx="1970">
                  <c:v>42282</c:v>
                </c:pt>
                <c:pt idx="1971">
                  <c:v>42283</c:v>
                </c:pt>
                <c:pt idx="1972">
                  <c:v>42284</c:v>
                </c:pt>
                <c:pt idx="1973">
                  <c:v>42285</c:v>
                </c:pt>
                <c:pt idx="1974">
                  <c:v>42286</c:v>
                </c:pt>
                <c:pt idx="1975">
                  <c:v>42290</c:v>
                </c:pt>
                <c:pt idx="1976">
                  <c:v>42291</c:v>
                </c:pt>
                <c:pt idx="1977">
                  <c:v>42292</c:v>
                </c:pt>
                <c:pt idx="1978">
                  <c:v>42293</c:v>
                </c:pt>
                <c:pt idx="1979">
                  <c:v>42296</c:v>
                </c:pt>
                <c:pt idx="1980">
                  <c:v>42297</c:v>
                </c:pt>
                <c:pt idx="1981">
                  <c:v>42298</c:v>
                </c:pt>
                <c:pt idx="1982">
                  <c:v>42299</c:v>
                </c:pt>
                <c:pt idx="1983">
                  <c:v>42300</c:v>
                </c:pt>
                <c:pt idx="1984">
                  <c:v>42303</c:v>
                </c:pt>
                <c:pt idx="1985">
                  <c:v>42304</c:v>
                </c:pt>
                <c:pt idx="1986">
                  <c:v>42305</c:v>
                </c:pt>
                <c:pt idx="1987">
                  <c:v>42306</c:v>
                </c:pt>
                <c:pt idx="1988">
                  <c:v>42307</c:v>
                </c:pt>
                <c:pt idx="1989">
                  <c:v>42311</c:v>
                </c:pt>
                <c:pt idx="1990">
                  <c:v>42312</c:v>
                </c:pt>
                <c:pt idx="1991">
                  <c:v>42313</c:v>
                </c:pt>
                <c:pt idx="1992">
                  <c:v>42314</c:v>
                </c:pt>
                <c:pt idx="1993">
                  <c:v>42317</c:v>
                </c:pt>
                <c:pt idx="1994">
                  <c:v>42318</c:v>
                </c:pt>
                <c:pt idx="1995">
                  <c:v>42319</c:v>
                </c:pt>
                <c:pt idx="1996">
                  <c:v>42320</c:v>
                </c:pt>
                <c:pt idx="1997">
                  <c:v>42321</c:v>
                </c:pt>
                <c:pt idx="1998">
                  <c:v>42324</c:v>
                </c:pt>
                <c:pt idx="1999">
                  <c:v>42325</c:v>
                </c:pt>
                <c:pt idx="2000">
                  <c:v>42326</c:v>
                </c:pt>
                <c:pt idx="2001">
                  <c:v>42327</c:v>
                </c:pt>
                <c:pt idx="2002">
                  <c:v>42331</c:v>
                </c:pt>
                <c:pt idx="2003">
                  <c:v>42332</c:v>
                </c:pt>
                <c:pt idx="2004">
                  <c:v>42333</c:v>
                </c:pt>
                <c:pt idx="2005">
                  <c:v>42334</c:v>
                </c:pt>
                <c:pt idx="2006">
                  <c:v>42335</c:v>
                </c:pt>
                <c:pt idx="2007">
                  <c:v>42338</c:v>
                </c:pt>
                <c:pt idx="2008">
                  <c:v>42339</c:v>
                </c:pt>
                <c:pt idx="2009">
                  <c:v>42340</c:v>
                </c:pt>
                <c:pt idx="2010">
                  <c:v>42341</c:v>
                </c:pt>
                <c:pt idx="2011">
                  <c:v>42342</c:v>
                </c:pt>
                <c:pt idx="2012">
                  <c:v>42345</c:v>
                </c:pt>
                <c:pt idx="2013">
                  <c:v>42346</c:v>
                </c:pt>
                <c:pt idx="2014">
                  <c:v>42347</c:v>
                </c:pt>
                <c:pt idx="2015">
                  <c:v>42348</c:v>
                </c:pt>
                <c:pt idx="2016">
                  <c:v>42349</c:v>
                </c:pt>
                <c:pt idx="2017">
                  <c:v>42352</c:v>
                </c:pt>
                <c:pt idx="2018">
                  <c:v>42353</c:v>
                </c:pt>
                <c:pt idx="2019">
                  <c:v>42354</c:v>
                </c:pt>
                <c:pt idx="2020">
                  <c:v>42355</c:v>
                </c:pt>
                <c:pt idx="2021">
                  <c:v>42356</c:v>
                </c:pt>
                <c:pt idx="2022">
                  <c:v>42359</c:v>
                </c:pt>
                <c:pt idx="2023">
                  <c:v>42360</c:v>
                </c:pt>
                <c:pt idx="2024">
                  <c:v>42361</c:v>
                </c:pt>
                <c:pt idx="2025">
                  <c:v>42366</c:v>
                </c:pt>
                <c:pt idx="2026">
                  <c:v>42367</c:v>
                </c:pt>
                <c:pt idx="2027">
                  <c:v>42368</c:v>
                </c:pt>
                <c:pt idx="2028">
                  <c:v>42373</c:v>
                </c:pt>
                <c:pt idx="2029">
                  <c:v>42374</c:v>
                </c:pt>
                <c:pt idx="2030">
                  <c:v>42375</c:v>
                </c:pt>
                <c:pt idx="2031">
                  <c:v>42376</c:v>
                </c:pt>
                <c:pt idx="2032">
                  <c:v>42377</c:v>
                </c:pt>
                <c:pt idx="2033">
                  <c:v>42380</c:v>
                </c:pt>
                <c:pt idx="2034">
                  <c:v>42381</c:v>
                </c:pt>
                <c:pt idx="2035">
                  <c:v>42382</c:v>
                </c:pt>
                <c:pt idx="2036">
                  <c:v>42383</c:v>
                </c:pt>
                <c:pt idx="2037">
                  <c:v>42384</c:v>
                </c:pt>
                <c:pt idx="2038">
                  <c:v>42387</c:v>
                </c:pt>
                <c:pt idx="2039">
                  <c:v>42388</c:v>
                </c:pt>
                <c:pt idx="2040">
                  <c:v>42389</c:v>
                </c:pt>
                <c:pt idx="2041">
                  <c:v>42390</c:v>
                </c:pt>
                <c:pt idx="2042">
                  <c:v>42391</c:v>
                </c:pt>
                <c:pt idx="2043">
                  <c:v>42395</c:v>
                </c:pt>
                <c:pt idx="2044">
                  <c:v>42396</c:v>
                </c:pt>
                <c:pt idx="2045">
                  <c:v>42397</c:v>
                </c:pt>
                <c:pt idx="2046">
                  <c:v>42398</c:v>
                </c:pt>
                <c:pt idx="2047">
                  <c:v>42401</c:v>
                </c:pt>
                <c:pt idx="2048">
                  <c:v>42402</c:v>
                </c:pt>
                <c:pt idx="2049">
                  <c:v>42403</c:v>
                </c:pt>
                <c:pt idx="2050">
                  <c:v>42404</c:v>
                </c:pt>
                <c:pt idx="2051">
                  <c:v>42405</c:v>
                </c:pt>
                <c:pt idx="2052">
                  <c:v>42410</c:v>
                </c:pt>
                <c:pt idx="2053">
                  <c:v>42411</c:v>
                </c:pt>
                <c:pt idx="2054">
                  <c:v>42412</c:v>
                </c:pt>
                <c:pt idx="2055">
                  <c:v>42415</c:v>
                </c:pt>
                <c:pt idx="2056">
                  <c:v>42416</c:v>
                </c:pt>
                <c:pt idx="2057">
                  <c:v>42417</c:v>
                </c:pt>
                <c:pt idx="2058">
                  <c:v>42418</c:v>
                </c:pt>
                <c:pt idx="2059">
                  <c:v>42419</c:v>
                </c:pt>
                <c:pt idx="2060">
                  <c:v>42422</c:v>
                </c:pt>
                <c:pt idx="2061">
                  <c:v>42423</c:v>
                </c:pt>
                <c:pt idx="2062">
                  <c:v>42424</c:v>
                </c:pt>
                <c:pt idx="2063">
                  <c:v>42425</c:v>
                </c:pt>
                <c:pt idx="2064">
                  <c:v>42426</c:v>
                </c:pt>
                <c:pt idx="2065">
                  <c:v>42429</c:v>
                </c:pt>
                <c:pt idx="2066">
                  <c:v>42430</c:v>
                </c:pt>
                <c:pt idx="2067">
                  <c:v>42431</c:v>
                </c:pt>
                <c:pt idx="2068">
                  <c:v>42432</c:v>
                </c:pt>
                <c:pt idx="2069">
                  <c:v>42433</c:v>
                </c:pt>
                <c:pt idx="2070">
                  <c:v>42436</c:v>
                </c:pt>
                <c:pt idx="2071">
                  <c:v>42437</c:v>
                </c:pt>
                <c:pt idx="2072">
                  <c:v>42438</c:v>
                </c:pt>
                <c:pt idx="2073">
                  <c:v>42439</c:v>
                </c:pt>
                <c:pt idx="2074">
                  <c:v>42440</c:v>
                </c:pt>
                <c:pt idx="2075">
                  <c:v>42443</c:v>
                </c:pt>
                <c:pt idx="2076">
                  <c:v>42444</c:v>
                </c:pt>
                <c:pt idx="2077">
                  <c:v>42445</c:v>
                </c:pt>
                <c:pt idx="2078">
                  <c:v>42446</c:v>
                </c:pt>
                <c:pt idx="2079">
                  <c:v>42447</c:v>
                </c:pt>
                <c:pt idx="2080">
                  <c:v>42450</c:v>
                </c:pt>
                <c:pt idx="2081">
                  <c:v>42451</c:v>
                </c:pt>
                <c:pt idx="2082">
                  <c:v>42452</c:v>
                </c:pt>
                <c:pt idx="2083">
                  <c:v>42453</c:v>
                </c:pt>
                <c:pt idx="2084">
                  <c:v>42457</c:v>
                </c:pt>
                <c:pt idx="2085">
                  <c:v>42458</c:v>
                </c:pt>
                <c:pt idx="2086">
                  <c:v>42459</c:v>
                </c:pt>
                <c:pt idx="2087">
                  <c:v>42460</c:v>
                </c:pt>
                <c:pt idx="2088">
                  <c:v>42461</c:v>
                </c:pt>
                <c:pt idx="2089">
                  <c:v>42464</c:v>
                </c:pt>
                <c:pt idx="2090">
                  <c:v>42465</c:v>
                </c:pt>
                <c:pt idx="2091">
                  <c:v>42466</c:v>
                </c:pt>
                <c:pt idx="2092">
                  <c:v>42467</c:v>
                </c:pt>
                <c:pt idx="2093">
                  <c:v>42468</c:v>
                </c:pt>
                <c:pt idx="2094">
                  <c:v>42471</c:v>
                </c:pt>
                <c:pt idx="2095">
                  <c:v>42472</c:v>
                </c:pt>
                <c:pt idx="2096">
                  <c:v>42473</c:v>
                </c:pt>
                <c:pt idx="2097">
                  <c:v>42474</c:v>
                </c:pt>
                <c:pt idx="2098">
                  <c:v>42475</c:v>
                </c:pt>
                <c:pt idx="2099">
                  <c:v>42478</c:v>
                </c:pt>
                <c:pt idx="2100">
                  <c:v>42479</c:v>
                </c:pt>
                <c:pt idx="2101">
                  <c:v>42480</c:v>
                </c:pt>
                <c:pt idx="2102">
                  <c:v>42482</c:v>
                </c:pt>
                <c:pt idx="2103">
                  <c:v>42485</c:v>
                </c:pt>
                <c:pt idx="2104">
                  <c:v>42486</c:v>
                </c:pt>
                <c:pt idx="2105">
                  <c:v>42487</c:v>
                </c:pt>
                <c:pt idx="2106">
                  <c:v>42488</c:v>
                </c:pt>
                <c:pt idx="2107">
                  <c:v>42489</c:v>
                </c:pt>
                <c:pt idx="2108">
                  <c:v>42492</c:v>
                </c:pt>
                <c:pt idx="2109">
                  <c:v>42493</c:v>
                </c:pt>
                <c:pt idx="2110">
                  <c:v>42494</c:v>
                </c:pt>
                <c:pt idx="2111">
                  <c:v>42495</c:v>
                </c:pt>
                <c:pt idx="2112">
                  <c:v>42496</c:v>
                </c:pt>
                <c:pt idx="2113">
                  <c:v>42499</c:v>
                </c:pt>
                <c:pt idx="2114">
                  <c:v>42500</c:v>
                </c:pt>
                <c:pt idx="2115">
                  <c:v>42501</c:v>
                </c:pt>
                <c:pt idx="2116">
                  <c:v>42502</c:v>
                </c:pt>
                <c:pt idx="2117">
                  <c:v>42503</c:v>
                </c:pt>
                <c:pt idx="2118">
                  <c:v>42506</c:v>
                </c:pt>
                <c:pt idx="2119">
                  <c:v>42507</c:v>
                </c:pt>
                <c:pt idx="2120">
                  <c:v>42508</c:v>
                </c:pt>
                <c:pt idx="2121">
                  <c:v>42509</c:v>
                </c:pt>
                <c:pt idx="2122">
                  <c:v>42510</c:v>
                </c:pt>
                <c:pt idx="2123">
                  <c:v>42513</c:v>
                </c:pt>
                <c:pt idx="2124">
                  <c:v>42514</c:v>
                </c:pt>
                <c:pt idx="2125">
                  <c:v>42515</c:v>
                </c:pt>
                <c:pt idx="2126">
                  <c:v>42517</c:v>
                </c:pt>
                <c:pt idx="2127">
                  <c:v>42520</c:v>
                </c:pt>
                <c:pt idx="2128">
                  <c:v>42521</c:v>
                </c:pt>
                <c:pt idx="2129">
                  <c:v>42522</c:v>
                </c:pt>
                <c:pt idx="2130">
                  <c:v>42523</c:v>
                </c:pt>
                <c:pt idx="2131">
                  <c:v>42524</c:v>
                </c:pt>
                <c:pt idx="2132">
                  <c:v>42527</c:v>
                </c:pt>
                <c:pt idx="2133">
                  <c:v>42528</c:v>
                </c:pt>
                <c:pt idx="2134">
                  <c:v>42529</c:v>
                </c:pt>
                <c:pt idx="2135">
                  <c:v>42530</c:v>
                </c:pt>
                <c:pt idx="2136">
                  <c:v>42531</c:v>
                </c:pt>
                <c:pt idx="2137">
                  <c:v>42534</c:v>
                </c:pt>
                <c:pt idx="2138">
                  <c:v>42535</c:v>
                </c:pt>
                <c:pt idx="2139">
                  <c:v>42536</c:v>
                </c:pt>
                <c:pt idx="2140">
                  <c:v>42537</c:v>
                </c:pt>
                <c:pt idx="2141">
                  <c:v>42538</c:v>
                </c:pt>
                <c:pt idx="2142">
                  <c:v>42541</c:v>
                </c:pt>
                <c:pt idx="2143">
                  <c:v>42542</c:v>
                </c:pt>
                <c:pt idx="2144">
                  <c:v>42543</c:v>
                </c:pt>
                <c:pt idx="2145">
                  <c:v>42544</c:v>
                </c:pt>
                <c:pt idx="2146">
                  <c:v>42545</c:v>
                </c:pt>
                <c:pt idx="2147">
                  <c:v>42548</c:v>
                </c:pt>
                <c:pt idx="2148">
                  <c:v>42549</c:v>
                </c:pt>
                <c:pt idx="2149">
                  <c:v>42550</c:v>
                </c:pt>
                <c:pt idx="2150">
                  <c:v>42551</c:v>
                </c:pt>
                <c:pt idx="2151">
                  <c:v>42552</c:v>
                </c:pt>
                <c:pt idx="2152">
                  <c:v>42555</c:v>
                </c:pt>
                <c:pt idx="2153">
                  <c:v>42556</c:v>
                </c:pt>
                <c:pt idx="2154">
                  <c:v>42557</c:v>
                </c:pt>
                <c:pt idx="2155">
                  <c:v>42558</c:v>
                </c:pt>
                <c:pt idx="2156">
                  <c:v>42559</c:v>
                </c:pt>
                <c:pt idx="2157">
                  <c:v>42562</c:v>
                </c:pt>
                <c:pt idx="2158">
                  <c:v>42563</c:v>
                </c:pt>
                <c:pt idx="2159">
                  <c:v>42564</c:v>
                </c:pt>
                <c:pt idx="2160">
                  <c:v>42565</c:v>
                </c:pt>
                <c:pt idx="2161">
                  <c:v>42566</c:v>
                </c:pt>
                <c:pt idx="2162">
                  <c:v>42569</c:v>
                </c:pt>
                <c:pt idx="2163">
                  <c:v>42570</c:v>
                </c:pt>
                <c:pt idx="2164">
                  <c:v>42571</c:v>
                </c:pt>
                <c:pt idx="2165">
                  <c:v>42572</c:v>
                </c:pt>
                <c:pt idx="2166">
                  <c:v>42573</c:v>
                </c:pt>
                <c:pt idx="2167">
                  <c:v>42576</c:v>
                </c:pt>
                <c:pt idx="2168">
                  <c:v>42577</c:v>
                </c:pt>
                <c:pt idx="2169">
                  <c:v>42578</c:v>
                </c:pt>
                <c:pt idx="2170">
                  <c:v>42579</c:v>
                </c:pt>
                <c:pt idx="2171">
                  <c:v>42580</c:v>
                </c:pt>
                <c:pt idx="2172">
                  <c:v>42583</c:v>
                </c:pt>
                <c:pt idx="2173">
                  <c:v>42584</c:v>
                </c:pt>
                <c:pt idx="2174">
                  <c:v>42585</c:v>
                </c:pt>
                <c:pt idx="2175">
                  <c:v>42586</c:v>
                </c:pt>
                <c:pt idx="2176">
                  <c:v>42587</c:v>
                </c:pt>
                <c:pt idx="2177">
                  <c:v>42590</c:v>
                </c:pt>
                <c:pt idx="2178">
                  <c:v>42591</c:v>
                </c:pt>
                <c:pt idx="2179">
                  <c:v>42592</c:v>
                </c:pt>
                <c:pt idx="2180">
                  <c:v>42593</c:v>
                </c:pt>
                <c:pt idx="2181">
                  <c:v>42594</c:v>
                </c:pt>
                <c:pt idx="2182">
                  <c:v>42597</c:v>
                </c:pt>
                <c:pt idx="2183">
                  <c:v>42598</c:v>
                </c:pt>
                <c:pt idx="2184">
                  <c:v>42599</c:v>
                </c:pt>
                <c:pt idx="2185">
                  <c:v>42600</c:v>
                </c:pt>
                <c:pt idx="2186">
                  <c:v>42601</c:v>
                </c:pt>
                <c:pt idx="2187">
                  <c:v>42604</c:v>
                </c:pt>
                <c:pt idx="2188">
                  <c:v>42605</c:v>
                </c:pt>
                <c:pt idx="2189">
                  <c:v>42606</c:v>
                </c:pt>
                <c:pt idx="2190">
                  <c:v>42607</c:v>
                </c:pt>
                <c:pt idx="2191">
                  <c:v>42608</c:v>
                </c:pt>
                <c:pt idx="2192">
                  <c:v>42611</c:v>
                </c:pt>
                <c:pt idx="2193">
                  <c:v>42612</c:v>
                </c:pt>
                <c:pt idx="2194">
                  <c:v>42613</c:v>
                </c:pt>
                <c:pt idx="2195">
                  <c:v>42614</c:v>
                </c:pt>
                <c:pt idx="2196">
                  <c:v>42615</c:v>
                </c:pt>
                <c:pt idx="2197">
                  <c:v>42618</c:v>
                </c:pt>
                <c:pt idx="2198">
                  <c:v>42619</c:v>
                </c:pt>
                <c:pt idx="2199">
                  <c:v>42621</c:v>
                </c:pt>
                <c:pt idx="2200">
                  <c:v>42622</c:v>
                </c:pt>
                <c:pt idx="2201">
                  <c:v>42625</c:v>
                </c:pt>
                <c:pt idx="2202">
                  <c:v>42626</c:v>
                </c:pt>
                <c:pt idx="2203">
                  <c:v>42627</c:v>
                </c:pt>
                <c:pt idx="2204">
                  <c:v>42628</c:v>
                </c:pt>
                <c:pt idx="2205">
                  <c:v>42629</c:v>
                </c:pt>
                <c:pt idx="2206">
                  <c:v>42632</c:v>
                </c:pt>
                <c:pt idx="2207">
                  <c:v>42633</c:v>
                </c:pt>
                <c:pt idx="2208">
                  <c:v>42634</c:v>
                </c:pt>
                <c:pt idx="2209">
                  <c:v>42635</c:v>
                </c:pt>
                <c:pt idx="2210">
                  <c:v>42636</c:v>
                </c:pt>
                <c:pt idx="2211">
                  <c:v>42639</c:v>
                </c:pt>
                <c:pt idx="2212">
                  <c:v>42640</c:v>
                </c:pt>
                <c:pt idx="2213">
                  <c:v>42641</c:v>
                </c:pt>
                <c:pt idx="2214">
                  <c:v>42642</c:v>
                </c:pt>
                <c:pt idx="2215">
                  <c:v>42643</c:v>
                </c:pt>
                <c:pt idx="2216">
                  <c:v>42646</c:v>
                </c:pt>
                <c:pt idx="2217">
                  <c:v>42647</c:v>
                </c:pt>
                <c:pt idx="2218">
                  <c:v>42648</c:v>
                </c:pt>
                <c:pt idx="2219">
                  <c:v>42649</c:v>
                </c:pt>
                <c:pt idx="2220">
                  <c:v>42650</c:v>
                </c:pt>
                <c:pt idx="2221">
                  <c:v>42653</c:v>
                </c:pt>
                <c:pt idx="2222">
                  <c:v>42654</c:v>
                </c:pt>
                <c:pt idx="2223">
                  <c:v>42656</c:v>
                </c:pt>
                <c:pt idx="2224">
                  <c:v>42657</c:v>
                </c:pt>
                <c:pt idx="2225">
                  <c:v>42660</c:v>
                </c:pt>
                <c:pt idx="2226">
                  <c:v>42661</c:v>
                </c:pt>
                <c:pt idx="2227">
                  <c:v>42662</c:v>
                </c:pt>
                <c:pt idx="2228">
                  <c:v>42663</c:v>
                </c:pt>
                <c:pt idx="2229">
                  <c:v>42664</c:v>
                </c:pt>
                <c:pt idx="2230">
                  <c:v>42667</c:v>
                </c:pt>
                <c:pt idx="2231">
                  <c:v>42668</c:v>
                </c:pt>
                <c:pt idx="2232">
                  <c:v>42669</c:v>
                </c:pt>
                <c:pt idx="2233">
                  <c:v>42670</c:v>
                </c:pt>
                <c:pt idx="2234">
                  <c:v>42671</c:v>
                </c:pt>
                <c:pt idx="2235">
                  <c:v>42674</c:v>
                </c:pt>
                <c:pt idx="2236">
                  <c:v>42675</c:v>
                </c:pt>
                <c:pt idx="2237">
                  <c:v>42677</c:v>
                </c:pt>
                <c:pt idx="2238">
                  <c:v>42678</c:v>
                </c:pt>
                <c:pt idx="2239">
                  <c:v>42681</c:v>
                </c:pt>
                <c:pt idx="2240">
                  <c:v>42682</c:v>
                </c:pt>
                <c:pt idx="2241">
                  <c:v>42683</c:v>
                </c:pt>
                <c:pt idx="2242">
                  <c:v>42684</c:v>
                </c:pt>
                <c:pt idx="2243">
                  <c:v>42685</c:v>
                </c:pt>
                <c:pt idx="2244">
                  <c:v>42688</c:v>
                </c:pt>
                <c:pt idx="2245">
                  <c:v>42690</c:v>
                </c:pt>
                <c:pt idx="2246">
                  <c:v>42691</c:v>
                </c:pt>
                <c:pt idx="2247">
                  <c:v>42692</c:v>
                </c:pt>
                <c:pt idx="2248">
                  <c:v>42695</c:v>
                </c:pt>
                <c:pt idx="2249">
                  <c:v>42696</c:v>
                </c:pt>
                <c:pt idx="2250">
                  <c:v>42697</c:v>
                </c:pt>
                <c:pt idx="2251">
                  <c:v>42698</c:v>
                </c:pt>
                <c:pt idx="2252">
                  <c:v>42699</c:v>
                </c:pt>
                <c:pt idx="2253">
                  <c:v>42702</c:v>
                </c:pt>
                <c:pt idx="2254">
                  <c:v>42703</c:v>
                </c:pt>
                <c:pt idx="2255">
                  <c:v>42704</c:v>
                </c:pt>
                <c:pt idx="2256">
                  <c:v>42705</c:v>
                </c:pt>
                <c:pt idx="2257">
                  <c:v>42706</c:v>
                </c:pt>
                <c:pt idx="2258">
                  <c:v>42709</c:v>
                </c:pt>
                <c:pt idx="2259">
                  <c:v>42710</c:v>
                </c:pt>
                <c:pt idx="2260">
                  <c:v>42711</c:v>
                </c:pt>
                <c:pt idx="2261">
                  <c:v>42712</c:v>
                </c:pt>
                <c:pt idx="2262">
                  <c:v>42713</c:v>
                </c:pt>
                <c:pt idx="2263">
                  <c:v>42716</c:v>
                </c:pt>
                <c:pt idx="2264">
                  <c:v>42717</c:v>
                </c:pt>
                <c:pt idx="2265">
                  <c:v>42718</c:v>
                </c:pt>
                <c:pt idx="2266">
                  <c:v>42719</c:v>
                </c:pt>
                <c:pt idx="2267">
                  <c:v>42720</c:v>
                </c:pt>
                <c:pt idx="2268">
                  <c:v>42723</c:v>
                </c:pt>
                <c:pt idx="2269">
                  <c:v>42724</c:v>
                </c:pt>
                <c:pt idx="2270">
                  <c:v>42725</c:v>
                </c:pt>
                <c:pt idx="2271">
                  <c:v>42726</c:v>
                </c:pt>
                <c:pt idx="2272">
                  <c:v>42727</c:v>
                </c:pt>
                <c:pt idx="2273">
                  <c:v>42730</c:v>
                </c:pt>
                <c:pt idx="2274">
                  <c:v>42731</c:v>
                </c:pt>
                <c:pt idx="2275">
                  <c:v>42732</c:v>
                </c:pt>
                <c:pt idx="2276">
                  <c:v>42733</c:v>
                </c:pt>
                <c:pt idx="2277">
                  <c:v>42737</c:v>
                </c:pt>
                <c:pt idx="2278">
                  <c:v>42738</c:v>
                </c:pt>
                <c:pt idx="2279">
                  <c:v>42739</c:v>
                </c:pt>
                <c:pt idx="2280">
                  <c:v>42740</c:v>
                </c:pt>
                <c:pt idx="2281">
                  <c:v>42741</c:v>
                </c:pt>
                <c:pt idx="2282">
                  <c:v>42744</c:v>
                </c:pt>
                <c:pt idx="2283">
                  <c:v>42745</c:v>
                </c:pt>
                <c:pt idx="2284">
                  <c:v>42746</c:v>
                </c:pt>
                <c:pt idx="2285">
                  <c:v>42747</c:v>
                </c:pt>
                <c:pt idx="2286">
                  <c:v>42748</c:v>
                </c:pt>
                <c:pt idx="2287">
                  <c:v>42751</c:v>
                </c:pt>
                <c:pt idx="2288">
                  <c:v>42752</c:v>
                </c:pt>
                <c:pt idx="2289">
                  <c:v>42753</c:v>
                </c:pt>
                <c:pt idx="2290">
                  <c:v>42754</c:v>
                </c:pt>
                <c:pt idx="2291">
                  <c:v>42755</c:v>
                </c:pt>
                <c:pt idx="2292">
                  <c:v>42758</c:v>
                </c:pt>
                <c:pt idx="2293">
                  <c:v>42759</c:v>
                </c:pt>
                <c:pt idx="2294">
                  <c:v>42761</c:v>
                </c:pt>
                <c:pt idx="2295">
                  <c:v>42762</c:v>
                </c:pt>
                <c:pt idx="2296">
                  <c:v>42765</c:v>
                </c:pt>
                <c:pt idx="2297">
                  <c:v>42766</c:v>
                </c:pt>
                <c:pt idx="2298">
                  <c:v>42767</c:v>
                </c:pt>
                <c:pt idx="2299">
                  <c:v>42768</c:v>
                </c:pt>
                <c:pt idx="2300">
                  <c:v>42769</c:v>
                </c:pt>
                <c:pt idx="2301">
                  <c:v>42772</c:v>
                </c:pt>
                <c:pt idx="2302">
                  <c:v>42773</c:v>
                </c:pt>
                <c:pt idx="2303">
                  <c:v>42774</c:v>
                </c:pt>
                <c:pt idx="2304">
                  <c:v>42775</c:v>
                </c:pt>
                <c:pt idx="2305">
                  <c:v>42776</c:v>
                </c:pt>
                <c:pt idx="2306">
                  <c:v>42779</c:v>
                </c:pt>
                <c:pt idx="2307">
                  <c:v>42780</c:v>
                </c:pt>
                <c:pt idx="2308">
                  <c:v>42781</c:v>
                </c:pt>
                <c:pt idx="2309">
                  <c:v>42782</c:v>
                </c:pt>
                <c:pt idx="2310">
                  <c:v>42783</c:v>
                </c:pt>
                <c:pt idx="2311">
                  <c:v>42786</c:v>
                </c:pt>
                <c:pt idx="2312">
                  <c:v>42787</c:v>
                </c:pt>
                <c:pt idx="2313">
                  <c:v>42788</c:v>
                </c:pt>
                <c:pt idx="2314">
                  <c:v>42789</c:v>
                </c:pt>
                <c:pt idx="2315">
                  <c:v>42790</c:v>
                </c:pt>
                <c:pt idx="2316">
                  <c:v>42795</c:v>
                </c:pt>
                <c:pt idx="2317">
                  <c:v>42796</c:v>
                </c:pt>
                <c:pt idx="2318">
                  <c:v>42797</c:v>
                </c:pt>
                <c:pt idx="2319">
                  <c:v>42800</c:v>
                </c:pt>
                <c:pt idx="2320">
                  <c:v>42801</c:v>
                </c:pt>
                <c:pt idx="2321">
                  <c:v>42802</c:v>
                </c:pt>
                <c:pt idx="2322">
                  <c:v>42803</c:v>
                </c:pt>
                <c:pt idx="2323">
                  <c:v>42804</c:v>
                </c:pt>
                <c:pt idx="2324">
                  <c:v>42807</c:v>
                </c:pt>
                <c:pt idx="2325">
                  <c:v>42808</c:v>
                </c:pt>
                <c:pt idx="2326">
                  <c:v>42809</c:v>
                </c:pt>
                <c:pt idx="2327">
                  <c:v>42810</c:v>
                </c:pt>
                <c:pt idx="2328">
                  <c:v>42811</c:v>
                </c:pt>
                <c:pt idx="2329">
                  <c:v>42814</c:v>
                </c:pt>
                <c:pt idx="2330">
                  <c:v>42815</c:v>
                </c:pt>
                <c:pt idx="2331">
                  <c:v>42816</c:v>
                </c:pt>
                <c:pt idx="2332">
                  <c:v>42817</c:v>
                </c:pt>
                <c:pt idx="2333">
                  <c:v>42818</c:v>
                </c:pt>
                <c:pt idx="2334">
                  <c:v>42821</c:v>
                </c:pt>
                <c:pt idx="2335">
                  <c:v>42822</c:v>
                </c:pt>
                <c:pt idx="2336">
                  <c:v>42823</c:v>
                </c:pt>
                <c:pt idx="2337">
                  <c:v>42824</c:v>
                </c:pt>
                <c:pt idx="2338">
                  <c:v>42825</c:v>
                </c:pt>
                <c:pt idx="2339">
                  <c:v>42828</c:v>
                </c:pt>
                <c:pt idx="2340">
                  <c:v>42829</c:v>
                </c:pt>
                <c:pt idx="2341">
                  <c:v>42830</c:v>
                </c:pt>
                <c:pt idx="2342">
                  <c:v>42831</c:v>
                </c:pt>
                <c:pt idx="2343">
                  <c:v>42832</c:v>
                </c:pt>
                <c:pt idx="2344">
                  <c:v>42835</c:v>
                </c:pt>
                <c:pt idx="2345">
                  <c:v>42836</c:v>
                </c:pt>
                <c:pt idx="2346">
                  <c:v>42837</c:v>
                </c:pt>
                <c:pt idx="2347">
                  <c:v>42838</c:v>
                </c:pt>
                <c:pt idx="2348">
                  <c:v>42842</c:v>
                </c:pt>
                <c:pt idx="2349">
                  <c:v>42843</c:v>
                </c:pt>
                <c:pt idx="2350">
                  <c:v>42844</c:v>
                </c:pt>
                <c:pt idx="2351">
                  <c:v>42845</c:v>
                </c:pt>
                <c:pt idx="2352">
                  <c:v>42849</c:v>
                </c:pt>
                <c:pt idx="2353">
                  <c:v>42850</c:v>
                </c:pt>
                <c:pt idx="2354">
                  <c:v>42851</c:v>
                </c:pt>
                <c:pt idx="2355">
                  <c:v>42852</c:v>
                </c:pt>
                <c:pt idx="2356">
                  <c:v>42853</c:v>
                </c:pt>
                <c:pt idx="2357">
                  <c:v>42857</c:v>
                </c:pt>
                <c:pt idx="2358">
                  <c:v>42858</c:v>
                </c:pt>
                <c:pt idx="2359">
                  <c:v>42859</c:v>
                </c:pt>
                <c:pt idx="2360">
                  <c:v>42860</c:v>
                </c:pt>
                <c:pt idx="2361">
                  <c:v>42863</c:v>
                </c:pt>
                <c:pt idx="2362">
                  <c:v>42864</c:v>
                </c:pt>
                <c:pt idx="2363">
                  <c:v>42865</c:v>
                </c:pt>
                <c:pt idx="2364">
                  <c:v>42866</c:v>
                </c:pt>
                <c:pt idx="2365">
                  <c:v>42867</c:v>
                </c:pt>
                <c:pt idx="2366">
                  <c:v>42870</c:v>
                </c:pt>
                <c:pt idx="2367">
                  <c:v>42871</c:v>
                </c:pt>
                <c:pt idx="2368">
                  <c:v>42872</c:v>
                </c:pt>
                <c:pt idx="2369">
                  <c:v>42873</c:v>
                </c:pt>
                <c:pt idx="2370">
                  <c:v>42874</c:v>
                </c:pt>
                <c:pt idx="2371">
                  <c:v>42877</c:v>
                </c:pt>
                <c:pt idx="2372">
                  <c:v>42878</c:v>
                </c:pt>
                <c:pt idx="2373">
                  <c:v>42879</c:v>
                </c:pt>
                <c:pt idx="2374">
                  <c:v>42880</c:v>
                </c:pt>
                <c:pt idx="2375">
                  <c:v>42881</c:v>
                </c:pt>
                <c:pt idx="2376">
                  <c:v>42884</c:v>
                </c:pt>
                <c:pt idx="2377">
                  <c:v>42885</c:v>
                </c:pt>
                <c:pt idx="2378">
                  <c:v>42886</c:v>
                </c:pt>
                <c:pt idx="2379">
                  <c:v>42887</c:v>
                </c:pt>
                <c:pt idx="2380">
                  <c:v>42888</c:v>
                </c:pt>
                <c:pt idx="2381">
                  <c:v>42891</c:v>
                </c:pt>
                <c:pt idx="2382">
                  <c:v>42892</c:v>
                </c:pt>
                <c:pt idx="2383">
                  <c:v>42893</c:v>
                </c:pt>
                <c:pt idx="2384">
                  <c:v>42894</c:v>
                </c:pt>
                <c:pt idx="2385">
                  <c:v>42895</c:v>
                </c:pt>
                <c:pt idx="2386">
                  <c:v>42898</c:v>
                </c:pt>
                <c:pt idx="2387">
                  <c:v>42899</c:v>
                </c:pt>
                <c:pt idx="2388">
                  <c:v>42900</c:v>
                </c:pt>
                <c:pt idx="2389">
                  <c:v>42902</c:v>
                </c:pt>
                <c:pt idx="2390">
                  <c:v>42905</c:v>
                </c:pt>
                <c:pt idx="2391">
                  <c:v>42906</c:v>
                </c:pt>
                <c:pt idx="2392">
                  <c:v>42907</c:v>
                </c:pt>
                <c:pt idx="2393">
                  <c:v>42908</c:v>
                </c:pt>
                <c:pt idx="2394">
                  <c:v>42909</c:v>
                </c:pt>
                <c:pt idx="2395">
                  <c:v>42912</c:v>
                </c:pt>
                <c:pt idx="2396">
                  <c:v>42913</c:v>
                </c:pt>
                <c:pt idx="2397">
                  <c:v>42914</c:v>
                </c:pt>
                <c:pt idx="2398">
                  <c:v>42915</c:v>
                </c:pt>
                <c:pt idx="2399">
                  <c:v>42916</c:v>
                </c:pt>
                <c:pt idx="2400">
                  <c:v>42919</c:v>
                </c:pt>
                <c:pt idx="2401">
                  <c:v>42920</c:v>
                </c:pt>
                <c:pt idx="2402">
                  <c:v>42921</c:v>
                </c:pt>
                <c:pt idx="2403">
                  <c:v>42922</c:v>
                </c:pt>
                <c:pt idx="2404">
                  <c:v>42923</c:v>
                </c:pt>
                <c:pt idx="2405">
                  <c:v>42926</c:v>
                </c:pt>
                <c:pt idx="2406">
                  <c:v>42927</c:v>
                </c:pt>
                <c:pt idx="2407">
                  <c:v>42928</c:v>
                </c:pt>
                <c:pt idx="2408">
                  <c:v>42929</c:v>
                </c:pt>
                <c:pt idx="2409">
                  <c:v>42930</c:v>
                </c:pt>
                <c:pt idx="2410">
                  <c:v>42933</c:v>
                </c:pt>
                <c:pt idx="2411">
                  <c:v>42934</c:v>
                </c:pt>
                <c:pt idx="2412">
                  <c:v>42935</c:v>
                </c:pt>
                <c:pt idx="2413">
                  <c:v>42936</c:v>
                </c:pt>
                <c:pt idx="2414">
                  <c:v>42937</c:v>
                </c:pt>
                <c:pt idx="2415">
                  <c:v>42940</c:v>
                </c:pt>
                <c:pt idx="2416">
                  <c:v>42941</c:v>
                </c:pt>
                <c:pt idx="2417">
                  <c:v>42942</c:v>
                </c:pt>
                <c:pt idx="2418">
                  <c:v>42943</c:v>
                </c:pt>
                <c:pt idx="2419">
                  <c:v>42944</c:v>
                </c:pt>
                <c:pt idx="2420">
                  <c:v>42947</c:v>
                </c:pt>
                <c:pt idx="2421">
                  <c:v>42948</c:v>
                </c:pt>
                <c:pt idx="2422">
                  <c:v>42949</c:v>
                </c:pt>
                <c:pt idx="2423">
                  <c:v>42950</c:v>
                </c:pt>
                <c:pt idx="2424">
                  <c:v>42951</c:v>
                </c:pt>
                <c:pt idx="2425">
                  <c:v>42954</c:v>
                </c:pt>
                <c:pt idx="2426">
                  <c:v>42955</c:v>
                </c:pt>
                <c:pt idx="2427">
                  <c:v>42956</c:v>
                </c:pt>
                <c:pt idx="2428">
                  <c:v>42957</c:v>
                </c:pt>
                <c:pt idx="2429">
                  <c:v>42958</c:v>
                </c:pt>
                <c:pt idx="2430">
                  <c:v>42961</c:v>
                </c:pt>
                <c:pt idx="2431">
                  <c:v>42962</c:v>
                </c:pt>
                <c:pt idx="2432">
                  <c:v>42963</c:v>
                </c:pt>
                <c:pt idx="2433">
                  <c:v>42964</c:v>
                </c:pt>
                <c:pt idx="2434">
                  <c:v>42965</c:v>
                </c:pt>
                <c:pt idx="2435">
                  <c:v>42968</c:v>
                </c:pt>
                <c:pt idx="2436">
                  <c:v>42969</c:v>
                </c:pt>
                <c:pt idx="2437">
                  <c:v>42970</c:v>
                </c:pt>
                <c:pt idx="2438">
                  <c:v>42971</c:v>
                </c:pt>
                <c:pt idx="2439">
                  <c:v>42972</c:v>
                </c:pt>
                <c:pt idx="2440">
                  <c:v>42975</c:v>
                </c:pt>
                <c:pt idx="2441">
                  <c:v>42976</c:v>
                </c:pt>
                <c:pt idx="2442">
                  <c:v>42977</c:v>
                </c:pt>
                <c:pt idx="2443">
                  <c:v>42978</c:v>
                </c:pt>
                <c:pt idx="2444">
                  <c:v>42979</c:v>
                </c:pt>
                <c:pt idx="2445">
                  <c:v>42982</c:v>
                </c:pt>
                <c:pt idx="2446">
                  <c:v>42983</c:v>
                </c:pt>
                <c:pt idx="2447">
                  <c:v>42984</c:v>
                </c:pt>
                <c:pt idx="2448">
                  <c:v>42986</c:v>
                </c:pt>
                <c:pt idx="2449">
                  <c:v>42989</c:v>
                </c:pt>
                <c:pt idx="2450">
                  <c:v>42990</c:v>
                </c:pt>
                <c:pt idx="2451">
                  <c:v>42991</c:v>
                </c:pt>
                <c:pt idx="2452">
                  <c:v>42992</c:v>
                </c:pt>
                <c:pt idx="2453">
                  <c:v>42993</c:v>
                </c:pt>
                <c:pt idx="2454">
                  <c:v>42996</c:v>
                </c:pt>
                <c:pt idx="2455">
                  <c:v>42997</c:v>
                </c:pt>
                <c:pt idx="2456">
                  <c:v>42998</c:v>
                </c:pt>
                <c:pt idx="2457">
                  <c:v>42999</c:v>
                </c:pt>
                <c:pt idx="2458">
                  <c:v>43000</c:v>
                </c:pt>
                <c:pt idx="2459">
                  <c:v>43003</c:v>
                </c:pt>
                <c:pt idx="2460">
                  <c:v>43004</c:v>
                </c:pt>
                <c:pt idx="2461">
                  <c:v>43005</c:v>
                </c:pt>
                <c:pt idx="2462">
                  <c:v>43006</c:v>
                </c:pt>
                <c:pt idx="2463">
                  <c:v>43007</c:v>
                </c:pt>
                <c:pt idx="2464">
                  <c:v>43010</c:v>
                </c:pt>
                <c:pt idx="2465">
                  <c:v>43011</c:v>
                </c:pt>
                <c:pt idx="2466">
                  <c:v>43012</c:v>
                </c:pt>
                <c:pt idx="2467">
                  <c:v>43013</c:v>
                </c:pt>
                <c:pt idx="2468">
                  <c:v>43014</c:v>
                </c:pt>
                <c:pt idx="2469">
                  <c:v>43017</c:v>
                </c:pt>
                <c:pt idx="2470">
                  <c:v>43018</c:v>
                </c:pt>
                <c:pt idx="2471">
                  <c:v>43019</c:v>
                </c:pt>
                <c:pt idx="2472">
                  <c:v>43021</c:v>
                </c:pt>
                <c:pt idx="2473">
                  <c:v>43024</c:v>
                </c:pt>
                <c:pt idx="2474">
                  <c:v>43025</c:v>
                </c:pt>
                <c:pt idx="2475">
                  <c:v>43026</c:v>
                </c:pt>
                <c:pt idx="2476">
                  <c:v>43027</c:v>
                </c:pt>
                <c:pt idx="2477">
                  <c:v>43028</c:v>
                </c:pt>
                <c:pt idx="2478">
                  <c:v>43031</c:v>
                </c:pt>
                <c:pt idx="2479">
                  <c:v>43032</c:v>
                </c:pt>
                <c:pt idx="2480">
                  <c:v>43033</c:v>
                </c:pt>
                <c:pt idx="2481">
                  <c:v>43034</c:v>
                </c:pt>
                <c:pt idx="2482">
                  <c:v>43035</c:v>
                </c:pt>
                <c:pt idx="2483">
                  <c:v>43038</c:v>
                </c:pt>
                <c:pt idx="2484">
                  <c:v>43039</c:v>
                </c:pt>
                <c:pt idx="2485">
                  <c:v>43040</c:v>
                </c:pt>
                <c:pt idx="2486">
                  <c:v>43042</c:v>
                </c:pt>
                <c:pt idx="2487">
                  <c:v>43045</c:v>
                </c:pt>
                <c:pt idx="2488">
                  <c:v>43046</c:v>
                </c:pt>
                <c:pt idx="2489">
                  <c:v>43047</c:v>
                </c:pt>
                <c:pt idx="2490">
                  <c:v>43048</c:v>
                </c:pt>
                <c:pt idx="2491">
                  <c:v>43049</c:v>
                </c:pt>
                <c:pt idx="2492">
                  <c:v>43052</c:v>
                </c:pt>
                <c:pt idx="2493">
                  <c:v>43053</c:v>
                </c:pt>
                <c:pt idx="2494">
                  <c:v>43055</c:v>
                </c:pt>
                <c:pt idx="2495">
                  <c:v>43056</c:v>
                </c:pt>
                <c:pt idx="2496">
                  <c:v>43060</c:v>
                </c:pt>
                <c:pt idx="2497">
                  <c:v>43061</c:v>
                </c:pt>
                <c:pt idx="2498">
                  <c:v>43062</c:v>
                </c:pt>
                <c:pt idx="2499">
                  <c:v>43063</c:v>
                </c:pt>
                <c:pt idx="2500">
                  <c:v>43066</c:v>
                </c:pt>
                <c:pt idx="2501">
                  <c:v>43067</c:v>
                </c:pt>
                <c:pt idx="2502">
                  <c:v>43068</c:v>
                </c:pt>
                <c:pt idx="2503">
                  <c:v>43069</c:v>
                </c:pt>
                <c:pt idx="2504">
                  <c:v>43070</c:v>
                </c:pt>
                <c:pt idx="2505">
                  <c:v>43073</c:v>
                </c:pt>
                <c:pt idx="2506">
                  <c:v>43074</c:v>
                </c:pt>
                <c:pt idx="2507">
                  <c:v>43075</c:v>
                </c:pt>
                <c:pt idx="2508">
                  <c:v>43076</c:v>
                </c:pt>
                <c:pt idx="2509">
                  <c:v>43077</c:v>
                </c:pt>
                <c:pt idx="2510">
                  <c:v>43080</c:v>
                </c:pt>
                <c:pt idx="2511">
                  <c:v>43081</c:v>
                </c:pt>
                <c:pt idx="2512">
                  <c:v>43082</c:v>
                </c:pt>
                <c:pt idx="2513">
                  <c:v>43083</c:v>
                </c:pt>
                <c:pt idx="2514">
                  <c:v>43084</c:v>
                </c:pt>
                <c:pt idx="2515">
                  <c:v>43087</c:v>
                </c:pt>
                <c:pt idx="2516">
                  <c:v>43088</c:v>
                </c:pt>
                <c:pt idx="2517">
                  <c:v>43089</c:v>
                </c:pt>
                <c:pt idx="2518">
                  <c:v>43090</c:v>
                </c:pt>
                <c:pt idx="2519">
                  <c:v>43091</c:v>
                </c:pt>
                <c:pt idx="2520">
                  <c:v>43095</c:v>
                </c:pt>
                <c:pt idx="2521">
                  <c:v>43096</c:v>
                </c:pt>
                <c:pt idx="2522">
                  <c:v>43097</c:v>
                </c:pt>
                <c:pt idx="2523">
                  <c:v>43102</c:v>
                </c:pt>
                <c:pt idx="2524">
                  <c:v>43103</c:v>
                </c:pt>
                <c:pt idx="2525">
                  <c:v>43104</c:v>
                </c:pt>
                <c:pt idx="2526">
                  <c:v>43105</c:v>
                </c:pt>
                <c:pt idx="2527">
                  <c:v>43108</c:v>
                </c:pt>
                <c:pt idx="2528">
                  <c:v>43109</c:v>
                </c:pt>
                <c:pt idx="2529">
                  <c:v>43110</c:v>
                </c:pt>
                <c:pt idx="2530">
                  <c:v>43111</c:v>
                </c:pt>
                <c:pt idx="2531">
                  <c:v>43112</c:v>
                </c:pt>
                <c:pt idx="2532">
                  <c:v>43115</c:v>
                </c:pt>
                <c:pt idx="2533">
                  <c:v>43116</c:v>
                </c:pt>
                <c:pt idx="2534">
                  <c:v>43117</c:v>
                </c:pt>
                <c:pt idx="2535">
                  <c:v>43118</c:v>
                </c:pt>
                <c:pt idx="2536">
                  <c:v>43119</c:v>
                </c:pt>
                <c:pt idx="2537">
                  <c:v>43122</c:v>
                </c:pt>
                <c:pt idx="2538">
                  <c:v>43123</c:v>
                </c:pt>
                <c:pt idx="2539">
                  <c:v>43124</c:v>
                </c:pt>
                <c:pt idx="2540">
                  <c:v>43126</c:v>
                </c:pt>
                <c:pt idx="2541">
                  <c:v>43129</c:v>
                </c:pt>
                <c:pt idx="2542">
                  <c:v>43130</c:v>
                </c:pt>
                <c:pt idx="2543">
                  <c:v>43131</c:v>
                </c:pt>
                <c:pt idx="2544">
                  <c:v>43132</c:v>
                </c:pt>
                <c:pt idx="2545">
                  <c:v>43133</c:v>
                </c:pt>
                <c:pt idx="2546">
                  <c:v>43136</c:v>
                </c:pt>
                <c:pt idx="2547">
                  <c:v>43137</c:v>
                </c:pt>
                <c:pt idx="2548">
                  <c:v>43138</c:v>
                </c:pt>
                <c:pt idx="2549">
                  <c:v>43139</c:v>
                </c:pt>
                <c:pt idx="2550">
                  <c:v>43140</c:v>
                </c:pt>
                <c:pt idx="2551">
                  <c:v>43145</c:v>
                </c:pt>
                <c:pt idx="2552">
                  <c:v>43146</c:v>
                </c:pt>
                <c:pt idx="2553">
                  <c:v>43147</c:v>
                </c:pt>
                <c:pt idx="2554">
                  <c:v>43150</c:v>
                </c:pt>
                <c:pt idx="2555">
                  <c:v>43151</c:v>
                </c:pt>
                <c:pt idx="2556">
                  <c:v>43152</c:v>
                </c:pt>
                <c:pt idx="2557">
                  <c:v>43153</c:v>
                </c:pt>
                <c:pt idx="2558">
                  <c:v>43154</c:v>
                </c:pt>
                <c:pt idx="2559">
                  <c:v>43157</c:v>
                </c:pt>
                <c:pt idx="2560">
                  <c:v>43158</c:v>
                </c:pt>
                <c:pt idx="2561">
                  <c:v>43159</c:v>
                </c:pt>
                <c:pt idx="2562">
                  <c:v>43160</c:v>
                </c:pt>
                <c:pt idx="2563">
                  <c:v>43161</c:v>
                </c:pt>
                <c:pt idx="2564">
                  <c:v>43164</c:v>
                </c:pt>
                <c:pt idx="2565">
                  <c:v>43165</c:v>
                </c:pt>
                <c:pt idx="2566">
                  <c:v>43166</c:v>
                </c:pt>
                <c:pt idx="2567">
                  <c:v>43167</c:v>
                </c:pt>
                <c:pt idx="2568">
                  <c:v>43168</c:v>
                </c:pt>
                <c:pt idx="2569">
                  <c:v>43171</c:v>
                </c:pt>
                <c:pt idx="2570">
                  <c:v>43172</c:v>
                </c:pt>
                <c:pt idx="2571">
                  <c:v>43173</c:v>
                </c:pt>
                <c:pt idx="2572">
                  <c:v>43174</c:v>
                </c:pt>
                <c:pt idx="2573">
                  <c:v>43175</c:v>
                </c:pt>
                <c:pt idx="2574">
                  <c:v>43178</c:v>
                </c:pt>
                <c:pt idx="2575">
                  <c:v>43179</c:v>
                </c:pt>
                <c:pt idx="2576">
                  <c:v>43180</c:v>
                </c:pt>
                <c:pt idx="2577">
                  <c:v>43181</c:v>
                </c:pt>
                <c:pt idx="2578">
                  <c:v>43182</c:v>
                </c:pt>
                <c:pt idx="2579">
                  <c:v>43185</c:v>
                </c:pt>
                <c:pt idx="2580">
                  <c:v>43186</c:v>
                </c:pt>
                <c:pt idx="2581">
                  <c:v>43187</c:v>
                </c:pt>
                <c:pt idx="2582">
                  <c:v>43188</c:v>
                </c:pt>
                <c:pt idx="2583">
                  <c:v>43192</c:v>
                </c:pt>
                <c:pt idx="2584">
                  <c:v>43193</c:v>
                </c:pt>
                <c:pt idx="2585">
                  <c:v>43194</c:v>
                </c:pt>
                <c:pt idx="2586">
                  <c:v>43195</c:v>
                </c:pt>
                <c:pt idx="2587">
                  <c:v>43196</c:v>
                </c:pt>
                <c:pt idx="2588">
                  <c:v>43199</c:v>
                </c:pt>
                <c:pt idx="2589">
                  <c:v>43200</c:v>
                </c:pt>
                <c:pt idx="2590">
                  <c:v>43201</c:v>
                </c:pt>
                <c:pt idx="2591">
                  <c:v>43202</c:v>
                </c:pt>
                <c:pt idx="2592">
                  <c:v>43203</c:v>
                </c:pt>
                <c:pt idx="2593">
                  <c:v>43206</c:v>
                </c:pt>
                <c:pt idx="2594">
                  <c:v>43207</c:v>
                </c:pt>
                <c:pt idx="2595">
                  <c:v>43208</c:v>
                </c:pt>
                <c:pt idx="2596">
                  <c:v>43209</c:v>
                </c:pt>
                <c:pt idx="2597">
                  <c:v>43210</c:v>
                </c:pt>
                <c:pt idx="2598">
                  <c:v>43213</c:v>
                </c:pt>
                <c:pt idx="2599">
                  <c:v>43214</c:v>
                </c:pt>
                <c:pt idx="2600">
                  <c:v>43215</c:v>
                </c:pt>
                <c:pt idx="2601">
                  <c:v>43216</c:v>
                </c:pt>
                <c:pt idx="2602">
                  <c:v>43217</c:v>
                </c:pt>
                <c:pt idx="2603">
                  <c:v>43220</c:v>
                </c:pt>
                <c:pt idx="2604">
                  <c:v>43222</c:v>
                </c:pt>
                <c:pt idx="2605">
                  <c:v>43223</c:v>
                </c:pt>
                <c:pt idx="2606">
                  <c:v>43224</c:v>
                </c:pt>
                <c:pt idx="2607">
                  <c:v>43227</c:v>
                </c:pt>
                <c:pt idx="2608">
                  <c:v>43228</c:v>
                </c:pt>
                <c:pt idx="2609">
                  <c:v>43229</c:v>
                </c:pt>
                <c:pt idx="2610">
                  <c:v>43230</c:v>
                </c:pt>
                <c:pt idx="2611">
                  <c:v>43231</c:v>
                </c:pt>
                <c:pt idx="2612">
                  <c:v>43234</c:v>
                </c:pt>
                <c:pt idx="2613">
                  <c:v>43235</c:v>
                </c:pt>
                <c:pt idx="2614">
                  <c:v>43236</c:v>
                </c:pt>
                <c:pt idx="2615">
                  <c:v>43237</c:v>
                </c:pt>
                <c:pt idx="2616">
                  <c:v>43238</c:v>
                </c:pt>
                <c:pt idx="2617">
                  <c:v>43241</c:v>
                </c:pt>
                <c:pt idx="2618">
                  <c:v>43242</c:v>
                </c:pt>
                <c:pt idx="2619">
                  <c:v>43243</c:v>
                </c:pt>
                <c:pt idx="2620">
                  <c:v>43244</c:v>
                </c:pt>
                <c:pt idx="2621">
                  <c:v>43245</c:v>
                </c:pt>
                <c:pt idx="2622">
                  <c:v>43248</c:v>
                </c:pt>
                <c:pt idx="2623">
                  <c:v>43249</c:v>
                </c:pt>
                <c:pt idx="2624">
                  <c:v>43250</c:v>
                </c:pt>
                <c:pt idx="2625">
                  <c:v>43252</c:v>
                </c:pt>
                <c:pt idx="2626">
                  <c:v>43255</c:v>
                </c:pt>
                <c:pt idx="2627">
                  <c:v>43256</c:v>
                </c:pt>
                <c:pt idx="2628">
                  <c:v>43257</c:v>
                </c:pt>
                <c:pt idx="2629">
                  <c:v>43258</c:v>
                </c:pt>
                <c:pt idx="2630">
                  <c:v>43259</c:v>
                </c:pt>
                <c:pt idx="2631">
                  <c:v>43262</c:v>
                </c:pt>
                <c:pt idx="2632">
                  <c:v>43263</c:v>
                </c:pt>
                <c:pt idx="2633">
                  <c:v>43264</c:v>
                </c:pt>
                <c:pt idx="2634">
                  <c:v>43265</c:v>
                </c:pt>
                <c:pt idx="2635">
                  <c:v>43266</c:v>
                </c:pt>
                <c:pt idx="2636">
                  <c:v>43269</c:v>
                </c:pt>
                <c:pt idx="2637">
                  <c:v>43270</c:v>
                </c:pt>
                <c:pt idx="2638">
                  <c:v>43271</c:v>
                </c:pt>
                <c:pt idx="2639">
                  <c:v>43272</c:v>
                </c:pt>
                <c:pt idx="2640">
                  <c:v>43273</c:v>
                </c:pt>
                <c:pt idx="2641">
                  <c:v>43276</c:v>
                </c:pt>
                <c:pt idx="2642">
                  <c:v>43277</c:v>
                </c:pt>
                <c:pt idx="2643">
                  <c:v>43278</c:v>
                </c:pt>
                <c:pt idx="2644">
                  <c:v>43279</c:v>
                </c:pt>
                <c:pt idx="2645">
                  <c:v>43280</c:v>
                </c:pt>
                <c:pt idx="2646">
                  <c:v>43283</c:v>
                </c:pt>
                <c:pt idx="2647">
                  <c:v>43284</c:v>
                </c:pt>
                <c:pt idx="2648">
                  <c:v>43285</c:v>
                </c:pt>
                <c:pt idx="2649">
                  <c:v>43286</c:v>
                </c:pt>
                <c:pt idx="2650">
                  <c:v>43287</c:v>
                </c:pt>
                <c:pt idx="2651">
                  <c:v>43291</c:v>
                </c:pt>
                <c:pt idx="2652">
                  <c:v>43292</c:v>
                </c:pt>
                <c:pt idx="2653">
                  <c:v>43293</c:v>
                </c:pt>
                <c:pt idx="2654">
                  <c:v>43294</c:v>
                </c:pt>
                <c:pt idx="2655">
                  <c:v>43297</c:v>
                </c:pt>
                <c:pt idx="2656">
                  <c:v>43298</c:v>
                </c:pt>
                <c:pt idx="2657">
                  <c:v>43299</c:v>
                </c:pt>
                <c:pt idx="2658">
                  <c:v>43300</c:v>
                </c:pt>
                <c:pt idx="2659">
                  <c:v>43301</c:v>
                </c:pt>
                <c:pt idx="2660">
                  <c:v>43304</c:v>
                </c:pt>
                <c:pt idx="2661">
                  <c:v>43305</c:v>
                </c:pt>
                <c:pt idx="2662">
                  <c:v>43306</c:v>
                </c:pt>
                <c:pt idx="2663">
                  <c:v>43307</c:v>
                </c:pt>
                <c:pt idx="2664">
                  <c:v>43308</c:v>
                </c:pt>
                <c:pt idx="2665">
                  <c:v>43311</c:v>
                </c:pt>
                <c:pt idx="2666">
                  <c:v>43312</c:v>
                </c:pt>
                <c:pt idx="2667">
                  <c:v>43313</c:v>
                </c:pt>
                <c:pt idx="2668">
                  <c:v>43314</c:v>
                </c:pt>
                <c:pt idx="2669">
                  <c:v>43315</c:v>
                </c:pt>
                <c:pt idx="2670">
                  <c:v>43318</c:v>
                </c:pt>
                <c:pt idx="2671">
                  <c:v>43319</c:v>
                </c:pt>
                <c:pt idx="2672">
                  <c:v>43320</c:v>
                </c:pt>
                <c:pt idx="2673">
                  <c:v>43321</c:v>
                </c:pt>
                <c:pt idx="2674">
                  <c:v>43322</c:v>
                </c:pt>
                <c:pt idx="2675">
                  <c:v>43325</c:v>
                </c:pt>
                <c:pt idx="2676">
                  <c:v>43326</c:v>
                </c:pt>
                <c:pt idx="2677">
                  <c:v>43327</c:v>
                </c:pt>
                <c:pt idx="2678">
                  <c:v>43328</c:v>
                </c:pt>
                <c:pt idx="2679">
                  <c:v>43329</c:v>
                </c:pt>
                <c:pt idx="2680">
                  <c:v>43332</c:v>
                </c:pt>
                <c:pt idx="2681">
                  <c:v>43333</c:v>
                </c:pt>
                <c:pt idx="2682">
                  <c:v>43334</c:v>
                </c:pt>
                <c:pt idx="2683">
                  <c:v>43335</c:v>
                </c:pt>
                <c:pt idx="2684">
                  <c:v>43336</c:v>
                </c:pt>
                <c:pt idx="2685">
                  <c:v>43339</c:v>
                </c:pt>
                <c:pt idx="2686">
                  <c:v>43340</c:v>
                </c:pt>
                <c:pt idx="2687">
                  <c:v>43341</c:v>
                </c:pt>
                <c:pt idx="2688">
                  <c:v>43342</c:v>
                </c:pt>
                <c:pt idx="2689">
                  <c:v>43343</c:v>
                </c:pt>
                <c:pt idx="2690">
                  <c:v>43346</c:v>
                </c:pt>
                <c:pt idx="2691">
                  <c:v>43347</c:v>
                </c:pt>
                <c:pt idx="2692">
                  <c:v>43348</c:v>
                </c:pt>
                <c:pt idx="2693">
                  <c:v>43349</c:v>
                </c:pt>
                <c:pt idx="2694">
                  <c:v>43353</c:v>
                </c:pt>
                <c:pt idx="2695">
                  <c:v>43354</c:v>
                </c:pt>
                <c:pt idx="2696">
                  <c:v>43355</c:v>
                </c:pt>
                <c:pt idx="2697">
                  <c:v>43356</c:v>
                </c:pt>
                <c:pt idx="2698">
                  <c:v>43357</c:v>
                </c:pt>
                <c:pt idx="2699">
                  <c:v>43360</c:v>
                </c:pt>
                <c:pt idx="2700">
                  <c:v>43361</c:v>
                </c:pt>
                <c:pt idx="2701">
                  <c:v>43362</c:v>
                </c:pt>
                <c:pt idx="2702">
                  <c:v>43363</c:v>
                </c:pt>
                <c:pt idx="2703">
                  <c:v>43364</c:v>
                </c:pt>
                <c:pt idx="2704">
                  <c:v>43367</c:v>
                </c:pt>
                <c:pt idx="2705">
                  <c:v>43368</c:v>
                </c:pt>
                <c:pt idx="2706">
                  <c:v>43369</c:v>
                </c:pt>
                <c:pt idx="2707">
                  <c:v>43370</c:v>
                </c:pt>
                <c:pt idx="2708">
                  <c:v>43371</c:v>
                </c:pt>
                <c:pt idx="2709">
                  <c:v>43374</c:v>
                </c:pt>
                <c:pt idx="2710">
                  <c:v>43375</c:v>
                </c:pt>
                <c:pt idx="2711">
                  <c:v>43376</c:v>
                </c:pt>
                <c:pt idx="2712">
                  <c:v>43377</c:v>
                </c:pt>
                <c:pt idx="2713">
                  <c:v>43378</c:v>
                </c:pt>
                <c:pt idx="2714">
                  <c:v>43381</c:v>
                </c:pt>
                <c:pt idx="2715">
                  <c:v>43382</c:v>
                </c:pt>
                <c:pt idx="2716">
                  <c:v>43383</c:v>
                </c:pt>
                <c:pt idx="2717">
                  <c:v>43384</c:v>
                </c:pt>
                <c:pt idx="2718">
                  <c:v>43388</c:v>
                </c:pt>
                <c:pt idx="2719">
                  <c:v>43389</c:v>
                </c:pt>
                <c:pt idx="2720">
                  <c:v>43390</c:v>
                </c:pt>
                <c:pt idx="2721">
                  <c:v>43391</c:v>
                </c:pt>
                <c:pt idx="2722">
                  <c:v>43392</c:v>
                </c:pt>
                <c:pt idx="2723">
                  <c:v>43395</c:v>
                </c:pt>
                <c:pt idx="2724">
                  <c:v>43396</c:v>
                </c:pt>
                <c:pt idx="2725">
                  <c:v>43397</c:v>
                </c:pt>
                <c:pt idx="2726">
                  <c:v>43398</c:v>
                </c:pt>
                <c:pt idx="2727">
                  <c:v>43399</c:v>
                </c:pt>
                <c:pt idx="2728">
                  <c:v>43402</c:v>
                </c:pt>
                <c:pt idx="2729">
                  <c:v>43403</c:v>
                </c:pt>
                <c:pt idx="2730">
                  <c:v>43404</c:v>
                </c:pt>
                <c:pt idx="2731">
                  <c:v>43405</c:v>
                </c:pt>
                <c:pt idx="2732">
                  <c:v>43409</c:v>
                </c:pt>
                <c:pt idx="2733">
                  <c:v>43410</c:v>
                </c:pt>
                <c:pt idx="2734">
                  <c:v>43411</c:v>
                </c:pt>
                <c:pt idx="2735">
                  <c:v>43412</c:v>
                </c:pt>
                <c:pt idx="2736">
                  <c:v>43413</c:v>
                </c:pt>
                <c:pt idx="2737">
                  <c:v>43416</c:v>
                </c:pt>
                <c:pt idx="2738">
                  <c:v>43417</c:v>
                </c:pt>
                <c:pt idx="2739">
                  <c:v>43418</c:v>
                </c:pt>
                <c:pt idx="2740">
                  <c:v>43420</c:v>
                </c:pt>
                <c:pt idx="2741">
                  <c:v>43423</c:v>
                </c:pt>
                <c:pt idx="2742">
                  <c:v>43425</c:v>
                </c:pt>
                <c:pt idx="2743">
                  <c:v>43426</c:v>
                </c:pt>
                <c:pt idx="2744">
                  <c:v>43427</c:v>
                </c:pt>
                <c:pt idx="2745">
                  <c:v>43430</c:v>
                </c:pt>
                <c:pt idx="2746">
                  <c:v>43431</c:v>
                </c:pt>
                <c:pt idx="2747">
                  <c:v>43432</c:v>
                </c:pt>
                <c:pt idx="2748">
                  <c:v>43433</c:v>
                </c:pt>
                <c:pt idx="2749">
                  <c:v>43434</c:v>
                </c:pt>
                <c:pt idx="2750">
                  <c:v>43437</c:v>
                </c:pt>
                <c:pt idx="2751">
                  <c:v>43438</c:v>
                </c:pt>
                <c:pt idx="2752">
                  <c:v>43439</c:v>
                </c:pt>
                <c:pt idx="2753">
                  <c:v>43440</c:v>
                </c:pt>
                <c:pt idx="2754">
                  <c:v>43441</c:v>
                </c:pt>
                <c:pt idx="2755">
                  <c:v>43444</c:v>
                </c:pt>
                <c:pt idx="2756">
                  <c:v>43445</c:v>
                </c:pt>
                <c:pt idx="2757">
                  <c:v>43446</c:v>
                </c:pt>
                <c:pt idx="2758">
                  <c:v>43447</c:v>
                </c:pt>
                <c:pt idx="2759">
                  <c:v>43448</c:v>
                </c:pt>
                <c:pt idx="2760">
                  <c:v>43451</c:v>
                </c:pt>
                <c:pt idx="2761">
                  <c:v>43452</c:v>
                </c:pt>
                <c:pt idx="2762">
                  <c:v>43453</c:v>
                </c:pt>
                <c:pt idx="2763">
                  <c:v>43454</c:v>
                </c:pt>
                <c:pt idx="2764">
                  <c:v>43455</c:v>
                </c:pt>
                <c:pt idx="2765">
                  <c:v>43460</c:v>
                </c:pt>
                <c:pt idx="2766">
                  <c:v>43461</c:v>
                </c:pt>
                <c:pt idx="2767">
                  <c:v>43462</c:v>
                </c:pt>
                <c:pt idx="2768">
                  <c:v>43467</c:v>
                </c:pt>
                <c:pt idx="2769">
                  <c:v>43468</c:v>
                </c:pt>
                <c:pt idx="2770">
                  <c:v>43469</c:v>
                </c:pt>
                <c:pt idx="2771">
                  <c:v>43472</c:v>
                </c:pt>
                <c:pt idx="2772">
                  <c:v>43473</c:v>
                </c:pt>
                <c:pt idx="2773">
                  <c:v>43474</c:v>
                </c:pt>
                <c:pt idx="2774">
                  <c:v>43475</c:v>
                </c:pt>
                <c:pt idx="2775">
                  <c:v>43476</c:v>
                </c:pt>
                <c:pt idx="2776">
                  <c:v>43479</c:v>
                </c:pt>
                <c:pt idx="2777">
                  <c:v>43480</c:v>
                </c:pt>
                <c:pt idx="2778">
                  <c:v>43481</c:v>
                </c:pt>
                <c:pt idx="2779">
                  <c:v>43482</c:v>
                </c:pt>
                <c:pt idx="2780">
                  <c:v>43483</c:v>
                </c:pt>
                <c:pt idx="2781">
                  <c:v>43486</c:v>
                </c:pt>
                <c:pt idx="2782">
                  <c:v>43487</c:v>
                </c:pt>
                <c:pt idx="2783">
                  <c:v>43488</c:v>
                </c:pt>
                <c:pt idx="2784">
                  <c:v>43489</c:v>
                </c:pt>
                <c:pt idx="2785">
                  <c:v>43493</c:v>
                </c:pt>
                <c:pt idx="2786">
                  <c:v>43494</c:v>
                </c:pt>
                <c:pt idx="2787">
                  <c:v>43495</c:v>
                </c:pt>
                <c:pt idx="2788">
                  <c:v>43496</c:v>
                </c:pt>
                <c:pt idx="2789">
                  <c:v>43497</c:v>
                </c:pt>
                <c:pt idx="2790">
                  <c:v>43500</c:v>
                </c:pt>
                <c:pt idx="2791">
                  <c:v>43501</c:v>
                </c:pt>
                <c:pt idx="2792">
                  <c:v>43502</c:v>
                </c:pt>
                <c:pt idx="2793">
                  <c:v>43503</c:v>
                </c:pt>
                <c:pt idx="2794">
                  <c:v>43504</c:v>
                </c:pt>
                <c:pt idx="2795">
                  <c:v>43507</c:v>
                </c:pt>
                <c:pt idx="2796">
                  <c:v>43508</c:v>
                </c:pt>
                <c:pt idx="2797">
                  <c:v>43509</c:v>
                </c:pt>
                <c:pt idx="2798">
                  <c:v>43510</c:v>
                </c:pt>
                <c:pt idx="2799">
                  <c:v>43511</c:v>
                </c:pt>
                <c:pt idx="2800">
                  <c:v>43514</c:v>
                </c:pt>
                <c:pt idx="2801">
                  <c:v>43515</c:v>
                </c:pt>
                <c:pt idx="2802">
                  <c:v>43516</c:v>
                </c:pt>
                <c:pt idx="2803">
                  <c:v>43517</c:v>
                </c:pt>
                <c:pt idx="2804">
                  <c:v>43518</c:v>
                </c:pt>
                <c:pt idx="2805">
                  <c:v>43521</c:v>
                </c:pt>
                <c:pt idx="2806">
                  <c:v>43522</c:v>
                </c:pt>
                <c:pt idx="2807">
                  <c:v>43523</c:v>
                </c:pt>
                <c:pt idx="2808">
                  <c:v>43524</c:v>
                </c:pt>
                <c:pt idx="2809">
                  <c:v>43525</c:v>
                </c:pt>
                <c:pt idx="2810">
                  <c:v>43530</c:v>
                </c:pt>
                <c:pt idx="2811">
                  <c:v>43531</c:v>
                </c:pt>
                <c:pt idx="2812">
                  <c:v>43532</c:v>
                </c:pt>
                <c:pt idx="2813">
                  <c:v>43535</c:v>
                </c:pt>
                <c:pt idx="2814">
                  <c:v>43536</c:v>
                </c:pt>
                <c:pt idx="2815">
                  <c:v>43537</c:v>
                </c:pt>
                <c:pt idx="2816">
                  <c:v>43538</c:v>
                </c:pt>
                <c:pt idx="2817">
                  <c:v>43539</c:v>
                </c:pt>
                <c:pt idx="2818">
                  <c:v>43542</c:v>
                </c:pt>
                <c:pt idx="2819">
                  <c:v>43543</c:v>
                </c:pt>
                <c:pt idx="2820">
                  <c:v>43544</c:v>
                </c:pt>
                <c:pt idx="2821">
                  <c:v>43545</c:v>
                </c:pt>
                <c:pt idx="2822">
                  <c:v>43546</c:v>
                </c:pt>
                <c:pt idx="2823">
                  <c:v>43549</c:v>
                </c:pt>
                <c:pt idx="2824">
                  <c:v>43550</c:v>
                </c:pt>
                <c:pt idx="2825">
                  <c:v>43551</c:v>
                </c:pt>
                <c:pt idx="2826">
                  <c:v>43552</c:v>
                </c:pt>
                <c:pt idx="2827">
                  <c:v>43553</c:v>
                </c:pt>
                <c:pt idx="2828">
                  <c:v>43556</c:v>
                </c:pt>
                <c:pt idx="2829">
                  <c:v>43557</c:v>
                </c:pt>
                <c:pt idx="2830">
                  <c:v>43558</c:v>
                </c:pt>
                <c:pt idx="2831">
                  <c:v>43559</c:v>
                </c:pt>
                <c:pt idx="2832">
                  <c:v>43560</c:v>
                </c:pt>
                <c:pt idx="2833">
                  <c:v>43563</c:v>
                </c:pt>
                <c:pt idx="2834">
                  <c:v>43564</c:v>
                </c:pt>
                <c:pt idx="2835">
                  <c:v>43565</c:v>
                </c:pt>
                <c:pt idx="2836">
                  <c:v>43566</c:v>
                </c:pt>
                <c:pt idx="2837">
                  <c:v>43567</c:v>
                </c:pt>
                <c:pt idx="2838">
                  <c:v>43570</c:v>
                </c:pt>
                <c:pt idx="2839">
                  <c:v>43571</c:v>
                </c:pt>
                <c:pt idx="2840">
                  <c:v>43572</c:v>
                </c:pt>
                <c:pt idx="2841">
                  <c:v>43573</c:v>
                </c:pt>
                <c:pt idx="2842">
                  <c:v>43577</c:v>
                </c:pt>
                <c:pt idx="2843">
                  <c:v>43578</c:v>
                </c:pt>
                <c:pt idx="2844">
                  <c:v>43579</c:v>
                </c:pt>
                <c:pt idx="2845">
                  <c:v>43580</c:v>
                </c:pt>
                <c:pt idx="2846">
                  <c:v>43581</c:v>
                </c:pt>
                <c:pt idx="2847">
                  <c:v>43584</c:v>
                </c:pt>
                <c:pt idx="2848">
                  <c:v>43585</c:v>
                </c:pt>
                <c:pt idx="2849">
                  <c:v>43587</c:v>
                </c:pt>
                <c:pt idx="2850">
                  <c:v>43588</c:v>
                </c:pt>
                <c:pt idx="2851">
                  <c:v>43591</c:v>
                </c:pt>
                <c:pt idx="2852">
                  <c:v>43592</c:v>
                </c:pt>
                <c:pt idx="2853">
                  <c:v>43593</c:v>
                </c:pt>
                <c:pt idx="2854">
                  <c:v>43594</c:v>
                </c:pt>
                <c:pt idx="2855">
                  <c:v>43595</c:v>
                </c:pt>
                <c:pt idx="2856">
                  <c:v>43598</c:v>
                </c:pt>
                <c:pt idx="2857">
                  <c:v>43599</c:v>
                </c:pt>
                <c:pt idx="2858">
                  <c:v>43600</c:v>
                </c:pt>
                <c:pt idx="2859">
                  <c:v>43601</c:v>
                </c:pt>
                <c:pt idx="2860">
                  <c:v>43602</c:v>
                </c:pt>
                <c:pt idx="2861">
                  <c:v>43605</c:v>
                </c:pt>
                <c:pt idx="2862">
                  <c:v>43606</c:v>
                </c:pt>
                <c:pt idx="2863">
                  <c:v>43607</c:v>
                </c:pt>
                <c:pt idx="2864">
                  <c:v>43608</c:v>
                </c:pt>
                <c:pt idx="2865">
                  <c:v>43609</c:v>
                </c:pt>
                <c:pt idx="2866">
                  <c:v>43612</c:v>
                </c:pt>
                <c:pt idx="2867">
                  <c:v>43613</c:v>
                </c:pt>
                <c:pt idx="2868">
                  <c:v>43614</c:v>
                </c:pt>
                <c:pt idx="2869">
                  <c:v>43615</c:v>
                </c:pt>
                <c:pt idx="2870">
                  <c:v>43616</c:v>
                </c:pt>
              </c:numCache>
            </c:numRef>
          </c:cat>
          <c:val>
            <c:numRef>
              <c:f>[0]!ibov_dados</c:f>
              <c:numCache>
                <c:formatCode>General</c:formatCode>
                <c:ptCount val="2871"/>
                <c:pt idx="0">
                  <c:v>63193.67</c:v>
                </c:pt>
                <c:pt idx="1">
                  <c:v>63261.33</c:v>
                </c:pt>
                <c:pt idx="2">
                  <c:v>60894.29</c:v>
                </c:pt>
                <c:pt idx="3">
                  <c:v>61215.13</c:v>
                </c:pt>
                <c:pt idx="4">
                  <c:v>62697.14</c:v>
                </c:pt>
                <c:pt idx="5">
                  <c:v>62624.81</c:v>
                </c:pt>
                <c:pt idx="6">
                  <c:v>62341.49</c:v>
                </c:pt>
                <c:pt idx="7">
                  <c:v>64275.58</c:v>
                </c:pt>
                <c:pt idx="8">
                  <c:v>65044.31</c:v>
                </c:pt>
                <c:pt idx="9">
                  <c:v>64383.13</c:v>
                </c:pt>
                <c:pt idx="10">
                  <c:v>65317.7</c:v>
                </c:pt>
                <c:pt idx="11">
                  <c:v>64050.080000000002</c:v>
                </c:pt>
                <c:pt idx="12">
                  <c:v>62959.55</c:v>
                </c:pt>
                <c:pt idx="13">
                  <c:v>64503.43</c:v>
                </c:pt>
                <c:pt idx="14">
                  <c:v>63500.62</c:v>
                </c:pt>
                <c:pt idx="15">
                  <c:v>63561.91</c:v>
                </c:pt>
                <c:pt idx="16">
                  <c:v>64320.56</c:v>
                </c:pt>
                <c:pt idx="17">
                  <c:v>61526.87</c:v>
                </c:pt>
                <c:pt idx="18">
                  <c:v>62927.03</c:v>
                </c:pt>
                <c:pt idx="19">
                  <c:v>64630.87</c:v>
                </c:pt>
                <c:pt idx="20">
                  <c:v>64609.38</c:v>
                </c:pt>
                <c:pt idx="21">
                  <c:v>62336.02</c:v>
                </c:pt>
                <c:pt idx="22">
                  <c:v>60581.54</c:v>
                </c:pt>
                <c:pt idx="23">
                  <c:v>60653.01</c:v>
                </c:pt>
                <c:pt idx="24">
                  <c:v>60970.9</c:v>
                </c:pt>
                <c:pt idx="25">
                  <c:v>59069.17</c:v>
                </c:pt>
                <c:pt idx="26">
                  <c:v>59431.5</c:v>
                </c:pt>
                <c:pt idx="27">
                  <c:v>61714.64</c:v>
                </c:pt>
                <c:pt idx="28">
                  <c:v>62156.34</c:v>
                </c:pt>
                <c:pt idx="29">
                  <c:v>63006.16</c:v>
                </c:pt>
                <c:pt idx="30">
                  <c:v>63199.85</c:v>
                </c:pt>
                <c:pt idx="31">
                  <c:v>63481.53</c:v>
                </c:pt>
                <c:pt idx="32">
                  <c:v>64927.96</c:v>
                </c:pt>
                <c:pt idx="33">
                  <c:v>65790.81</c:v>
                </c:pt>
                <c:pt idx="34">
                  <c:v>65638.539999999994</c:v>
                </c:pt>
                <c:pt idx="35">
                  <c:v>65445.96</c:v>
                </c:pt>
                <c:pt idx="36">
                  <c:v>64512.26</c:v>
                </c:pt>
                <c:pt idx="37">
                  <c:v>64741.69</c:v>
                </c:pt>
                <c:pt idx="38">
                  <c:v>62860.99</c:v>
                </c:pt>
                <c:pt idx="39">
                  <c:v>62444.97</c:v>
                </c:pt>
                <c:pt idx="40">
                  <c:v>59828.21</c:v>
                </c:pt>
                <c:pt idx="41">
                  <c:v>61096.28</c:v>
                </c:pt>
                <c:pt idx="42">
                  <c:v>61721.71</c:v>
                </c:pt>
                <c:pt idx="43">
                  <c:v>61716.2</c:v>
                </c:pt>
                <c:pt idx="44">
                  <c:v>63097.71</c:v>
                </c:pt>
                <c:pt idx="45">
                  <c:v>64288.26</c:v>
                </c:pt>
                <c:pt idx="46">
                  <c:v>63774.38</c:v>
                </c:pt>
                <c:pt idx="47">
                  <c:v>63886.1</c:v>
                </c:pt>
                <c:pt idx="48">
                  <c:v>62815.13</c:v>
                </c:pt>
                <c:pt idx="49">
                  <c:v>62891.97</c:v>
                </c:pt>
                <c:pt idx="50">
                  <c:v>61036.61</c:v>
                </c:pt>
                <c:pt idx="51">
                  <c:v>60772.15</c:v>
                </c:pt>
                <c:pt idx="52">
                  <c:v>62080.73</c:v>
                </c:pt>
                <c:pt idx="53">
                  <c:v>62673.69</c:v>
                </c:pt>
                <c:pt idx="54">
                  <c:v>63515.48</c:v>
                </c:pt>
                <c:pt idx="55">
                  <c:v>61942.36</c:v>
                </c:pt>
                <c:pt idx="56">
                  <c:v>62187.78</c:v>
                </c:pt>
                <c:pt idx="57">
                  <c:v>59907.06</c:v>
                </c:pt>
                <c:pt idx="58">
                  <c:v>58777.45</c:v>
                </c:pt>
                <c:pt idx="59">
                  <c:v>57036.85</c:v>
                </c:pt>
                <c:pt idx="60">
                  <c:v>57506.47</c:v>
                </c:pt>
                <c:pt idx="61">
                  <c:v>53709.11</c:v>
                </c:pt>
                <c:pt idx="62">
                  <c:v>56097.18</c:v>
                </c:pt>
                <c:pt idx="63">
                  <c:v>54234.82</c:v>
                </c:pt>
                <c:pt idx="64">
                  <c:v>57463.31</c:v>
                </c:pt>
                <c:pt idx="65">
                  <c:v>58593.78</c:v>
                </c:pt>
                <c:pt idx="66">
                  <c:v>59529.58</c:v>
                </c:pt>
                <c:pt idx="67">
                  <c:v>60289.41</c:v>
                </c:pt>
                <c:pt idx="68">
                  <c:v>59490.400000000001</c:v>
                </c:pt>
                <c:pt idx="69">
                  <c:v>61079.83</c:v>
                </c:pt>
                <c:pt idx="70">
                  <c:v>58968.53</c:v>
                </c:pt>
                <c:pt idx="71">
                  <c:v>58965.48</c:v>
                </c:pt>
                <c:pt idx="72">
                  <c:v>59075.98</c:v>
                </c:pt>
                <c:pt idx="73">
                  <c:v>60643.22</c:v>
                </c:pt>
                <c:pt idx="74">
                  <c:v>61805.47</c:v>
                </c:pt>
                <c:pt idx="75">
                  <c:v>62590.65</c:v>
                </c:pt>
                <c:pt idx="76">
                  <c:v>61818.99</c:v>
                </c:pt>
                <c:pt idx="77">
                  <c:v>61271.87</c:v>
                </c:pt>
                <c:pt idx="78">
                  <c:v>62801.43</c:v>
                </c:pt>
                <c:pt idx="79">
                  <c:v>62296.54</c:v>
                </c:pt>
                <c:pt idx="80">
                  <c:v>63747.49</c:v>
                </c:pt>
                <c:pt idx="81">
                  <c:v>63792.23</c:v>
                </c:pt>
                <c:pt idx="82">
                  <c:v>64608.78</c:v>
                </c:pt>
                <c:pt idx="83">
                  <c:v>65000.94</c:v>
                </c:pt>
                <c:pt idx="84">
                  <c:v>65182.61</c:v>
                </c:pt>
                <c:pt idx="85">
                  <c:v>65494.85</c:v>
                </c:pt>
                <c:pt idx="86">
                  <c:v>65555.08</c:v>
                </c:pt>
                <c:pt idx="87">
                  <c:v>63489.3</c:v>
                </c:pt>
                <c:pt idx="88">
                  <c:v>64490.46</c:v>
                </c:pt>
                <c:pt idx="89">
                  <c:v>63655.54</c:v>
                </c:pt>
                <c:pt idx="90">
                  <c:v>64629.48</c:v>
                </c:pt>
                <c:pt idx="91">
                  <c:v>62974.65</c:v>
                </c:pt>
                <c:pt idx="92">
                  <c:v>61867.99</c:v>
                </c:pt>
                <c:pt idx="93">
                  <c:v>59999.27</c:v>
                </c:pt>
                <c:pt idx="94">
                  <c:v>62367.72</c:v>
                </c:pt>
                <c:pt idx="95">
                  <c:v>62176.58</c:v>
                </c:pt>
                <c:pt idx="96">
                  <c:v>62279.71</c:v>
                </c:pt>
                <c:pt idx="97">
                  <c:v>61990.99</c:v>
                </c:pt>
                <c:pt idx="98">
                  <c:v>60011.839999999997</c:v>
                </c:pt>
                <c:pt idx="99">
                  <c:v>61932.78</c:v>
                </c:pt>
                <c:pt idx="100">
                  <c:v>58827.360000000001</c:v>
                </c:pt>
                <c:pt idx="101">
                  <c:v>58987.31</c:v>
                </c:pt>
                <c:pt idx="102">
                  <c:v>59812.53</c:v>
                </c:pt>
                <c:pt idx="103">
                  <c:v>61234.06</c:v>
                </c:pt>
                <c:pt idx="104">
                  <c:v>61415.28</c:v>
                </c:pt>
                <c:pt idx="105">
                  <c:v>60761.68</c:v>
                </c:pt>
                <c:pt idx="106">
                  <c:v>60452.12</c:v>
                </c:pt>
                <c:pt idx="107">
                  <c:v>60968.07</c:v>
                </c:pt>
                <c:pt idx="108">
                  <c:v>62774.85</c:v>
                </c:pt>
                <c:pt idx="109">
                  <c:v>63364.36</c:v>
                </c:pt>
                <c:pt idx="110">
                  <c:v>64175.05</c:v>
                </c:pt>
                <c:pt idx="111">
                  <c:v>64445.97</c:v>
                </c:pt>
                <c:pt idx="112">
                  <c:v>64175.58</c:v>
                </c:pt>
                <c:pt idx="113">
                  <c:v>64539.54</c:v>
                </c:pt>
                <c:pt idx="114">
                  <c:v>63476.92</c:v>
                </c:pt>
                <c:pt idx="115">
                  <c:v>63527.11</c:v>
                </c:pt>
                <c:pt idx="116">
                  <c:v>62585.21</c:v>
                </c:pt>
                <c:pt idx="117">
                  <c:v>62153.45</c:v>
                </c:pt>
                <c:pt idx="118">
                  <c:v>62618.39</c:v>
                </c:pt>
                <c:pt idx="119">
                  <c:v>64151.94</c:v>
                </c:pt>
                <c:pt idx="120">
                  <c:v>64552.42</c:v>
                </c:pt>
                <c:pt idx="121">
                  <c:v>64922.67</c:v>
                </c:pt>
                <c:pt idx="122">
                  <c:v>65412.66</c:v>
                </c:pt>
                <c:pt idx="123">
                  <c:v>64947.54</c:v>
                </c:pt>
                <c:pt idx="124">
                  <c:v>64576.26</c:v>
                </c:pt>
                <c:pt idx="125">
                  <c:v>65187.34</c:v>
                </c:pt>
                <c:pt idx="126">
                  <c:v>65677.740000000005</c:v>
                </c:pt>
                <c:pt idx="127">
                  <c:v>63825.74</c:v>
                </c:pt>
                <c:pt idx="128">
                  <c:v>67868.460000000006</c:v>
                </c:pt>
                <c:pt idx="129">
                  <c:v>69366.39</c:v>
                </c:pt>
                <c:pt idx="130">
                  <c:v>70174.880000000005</c:v>
                </c:pt>
                <c:pt idx="131">
                  <c:v>70195.27</c:v>
                </c:pt>
                <c:pt idx="132">
                  <c:v>69017.66</c:v>
                </c:pt>
                <c:pt idx="133">
                  <c:v>69722.25</c:v>
                </c:pt>
                <c:pt idx="134">
                  <c:v>69645.7</c:v>
                </c:pt>
                <c:pt idx="135">
                  <c:v>70415.820000000007</c:v>
                </c:pt>
                <c:pt idx="136">
                  <c:v>70503.25</c:v>
                </c:pt>
                <c:pt idx="137">
                  <c:v>70026.62</c:v>
                </c:pt>
                <c:pt idx="138">
                  <c:v>71492.36</c:v>
                </c:pt>
                <c:pt idx="139">
                  <c:v>72766.929999999993</c:v>
                </c:pt>
                <c:pt idx="140">
                  <c:v>73438.83</c:v>
                </c:pt>
                <c:pt idx="141">
                  <c:v>73516.81</c:v>
                </c:pt>
                <c:pt idx="142">
                  <c:v>72294.8</c:v>
                </c:pt>
                <c:pt idx="143">
                  <c:v>71451.8</c:v>
                </c:pt>
                <c:pt idx="144">
                  <c:v>71628.740000000005</c:v>
                </c:pt>
                <c:pt idx="145">
                  <c:v>70992.06</c:v>
                </c:pt>
                <c:pt idx="146">
                  <c:v>73153.23</c:v>
                </c:pt>
                <c:pt idx="147">
                  <c:v>71797.539999999994</c:v>
                </c:pt>
                <c:pt idx="148">
                  <c:v>72592.5</c:v>
                </c:pt>
                <c:pt idx="149">
                  <c:v>71897.25</c:v>
                </c:pt>
                <c:pt idx="150">
                  <c:v>70011.92</c:v>
                </c:pt>
                <c:pt idx="151">
                  <c:v>68673.14</c:v>
                </c:pt>
                <c:pt idx="152">
                  <c:v>71209.119999999995</c:v>
                </c:pt>
                <c:pt idx="153">
                  <c:v>69785.87</c:v>
                </c:pt>
                <c:pt idx="154">
                  <c:v>69281.2</c:v>
                </c:pt>
                <c:pt idx="155">
                  <c:v>67774.94</c:v>
                </c:pt>
                <c:pt idx="156">
                  <c:v>66794.759999999995</c:v>
                </c:pt>
                <c:pt idx="157">
                  <c:v>67319.63</c:v>
                </c:pt>
                <c:pt idx="158">
                  <c:v>67203.520000000004</c:v>
                </c:pt>
                <c:pt idx="159">
                  <c:v>67284.61</c:v>
                </c:pt>
                <c:pt idx="160">
                  <c:v>68437.5</c:v>
                </c:pt>
                <c:pt idx="161">
                  <c:v>67090.45</c:v>
                </c:pt>
                <c:pt idx="162">
                  <c:v>66590.41</c:v>
                </c:pt>
                <c:pt idx="163">
                  <c:v>64613.79</c:v>
                </c:pt>
                <c:pt idx="164">
                  <c:v>64640.45</c:v>
                </c:pt>
                <c:pt idx="165">
                  <c:v>64167.77</c:v>
                </c:pt>
                <c:pt idx="166">
                  <c:v>65853.34</c:v>
                </c:pt>
                <c:pt idx="167">
                  <c:v>63946.92</c:v>
                </c:pt>
                <c:pt idx="168">
                  <c:v>64321.11</c:v>
                </c:pt>
                <c:pt idx="169">
                  <c:v>65017.58</c:v>
                </c:pt>
                <c:pt idx="170">
                  <c:v>63396.19</c:v>
                </c:pt>
                <c:pt idx="171">
                  <c:v>61106.22</c:v>
                </c:pt>
                <c:pt idx="172">
                  <c:v>59273.38</c:v>
                </c:pt>
                <c:pt idx="173">
                  <c:v>59365.35</c:v>
                </c:pt>
                <c:pt idx="174">
                  <c:v>59088.2</c:v>
                </c:pt>
                <c:pt idx="175">
                  <c:v>59535.95</c:v>
                </c:pt>
                <c:pt idx="176">
                  <c:v>60252.74</c:v>
                </c:pt>
                <c:pt idx="177">
                  <c:v>60148.26</c:v>
                </c:pt>
                <c:pt idx="178">
                  <c:v>60720.9</c:v>
                </c:pt>
                <c:pt idx="179">
                  <c:v>61015.09</c:v>
                </c:pt>
                <c:pt idx="180">
                  <c:v>62056.47</c:v>
                </c:pt>
                <c:pt idx="181">
                  <c:v>60108.72</c:v>
                </c:pt>
                <c:pt idx="182">
                  <c:v>59988.1</c:v>
                </c:pt>
                <c:pt idx="183">
                  <c:v>60771.79</c:v>
                </c:pt>
                <c:pt idx="184">
                  <c:v>59647.32</c:v>
                </c:pt>
                <c:pt idx="185">
                  <c:v>59420.86</c:v>
                </c:pt>
                <c:pt idx="186">
                  <c:v>57434.37</c:v>
                </c:pt>
                <c:pt idx="187">
                  <c:v>57199.14</c:v>
                </c:pt>
                <c:pt idx="188">
                  <c:v>56869.02</c:v>
                </c:pt>
                <c:pt idx="189">
                  <c:v>58042.87</c:v>
                </c:pt>
                <c:pt idx="190">
                  <c:v>59997.64</c:v>
                </c:pt>
                <c:pt idx="191">
                  <c:v>59505.17</c:v>
                </c:pt>
                <c:pt idx="192">
                  <c:v>57630.35</c:v>
                </c:pt>
                <c:pt idx="193">
                  <c:v>55609.07</c:v>
                </c:pt>
                <c:pt idx="194">
                  <c:v>56470.59</c:v>
                </c:pt>
                <c:pt idx="195">
                  <c:v>57542.49</c:v>
                </c:pt>
                <c:pt idx="196">
                  <c:v>57017.55</c:v>
                </c:pt>
                <c:pt idx="197">
                  <c:v>56584.4</c:v>
                </c:pt>
                <c:pt idx="198">
                  <c:v>54720.25</c:v>
                </c:pt>
                <c:pt idx="199">
                  <c:v>54502.97</c:v>
                </c:pt>
                <c:pt idx="200">
                  <c:v>54573.18</c:v>
                </c:pt>
                <c:pt idx="201">
                  <c:v>55138.35</c:v>
                </c:pt>
                <c:pt idx="202">
                  <c:v>54244.03</c:v>
                </c:pt>
                <c:pt idx="203">
                  <c:v>53326.54</c:v>
                </c:pt>
                <c:pt idx="204">
                  <c:v>53638.69</c:v>
                </c:pt>
                <c:pt idx="205">
                  <c:v>55377.15</c:v>
                </c:pt>
                <c:pt idx="206">
                  <c:v>55934.69</c:v>
                </c:pt>
                <c:pt idx="207">
                  <c:v>55850.13</c:v>
                </c:pt>
                <c:pt idx="208">
                  <c:v>54477.25</c:v>
                </c:pt>
                <c:pt idx="209">
                  <c:v>54358.7</c:v>
                </c:pt>
                <c:pt idx="210">
                  <c:v>55519.24</c:v>
                </c:pt>
                <c:pt idx="211">
                  <c:v>56382.22</c:v>
                </c:pt>
                <c:pt idx="212">
                  <c:v>55680.41</c:v>
                </c:pt>
                <c:pt idx="213">
                  <c:v>55162.14</c:v>
                </c:pt>
                <c:pt idx="214">
                  <c:v>54404.41</c:v>
                </c:pt>
                <c:pt idx="215">
                  <c:v>53527.01</c:v>
                </c:pt>
                <c:pt idx="216">
                  <c:v>51408.54</c:v>
                </c:pt>
                <c:pt idx="217">
                  <c:v>51939.6</c:v>
                </c:pt>
                <c:pt idx="218">
                  <c:v>50717.97</c:v>
                </c:pt>
                <c:pt idx="219">
                  <c:v>48435.3</c:v>
                </c:pt>
                <c:pt idx="220">
                  <c:v>49633.16</c:v>
                </c:pt>
                <c:pt idx="221">
                  <c:v>51270.400000000001</c:v>
                </c:pt>
                <c:pt idx="222">
                  <c:v>52392.86</c:v>
                </c:pt>
                <c:pt idx="223">
                  <c:v>48416.33</c:v>
                </c:pt>
                <c:pt idx="224">
                  <c:v>49228.92</c:v>
                </c:pt>
                <c:pt idx="225">
                  <c:v>45908.51</c:v>
                </c:pt>
                <c:pt idx="226">
                  <c:v>48422.75</c:v>
                </c:pt>
                <c:pt idx="227">
                  <c:v>53055.38</c:v>
                </c:pt>
                <c:pt idx="228">
                  <c:v>51540.58</c:v>
                </c:pt>
                <c:pt idx="229">
                  <c:v>49593.17</c:v>
                </c:pt>
                <c:pt idx="230">
                  <c:v>49842.99</c:v>
                </c:pt>
                <c:pt idx="231">
                  <c:v>51828.46</c:v>
                </c:pt>
                <c:pt idx="232">
                  <c:v>50782.99</c:v>
                </c:pt>
                <c:pt idx="233">
                  <c:v>46028.06</c:v>
                </c:pt>
                <c:pt idx="234">
                  <c:v>49541.27</c:v>
                </c:pt>
                <c:pt idx="235">
                  <c:v>49798.65</c:v>
                </c:pt>
                <c:pt idx="236">
                  <c:v>46145.1</c:v>
                </c:pt>
                <c:pt idx="237">
                  <c:v>44517.32</c:v>
                </c:pt>
                <c:pt idx="238">
                  <c:v>42100.79</c:v>
                </c:pt>
                <c:pt idx="239">
                  <c:v>40139.85</c:v>
                </c:pt>
                <c:pt idx="240">
                  <c:v>38593.54</c:v>
                </c:pt>
                <c:pt idx="241">
                  <c:v>37080.300000000003</c:v>
                </c:pt>
                <c:pt idx="242">
                  <c:v>35609.54</c:v>
                </c:pt>
                <c:pt idx="243">
                  <c:v>40829.129999999997</c:v>
                </c:pt>
                <c:pt idx="244">
                  <c:v>41569.03</c:v>
                </c:pt>
                <c:pt idx="245">
                  <c:v>36833.019999999997</c:v>
                </c:pt>
                <c:pt idx="246">
                  <c:v>36441.72</c:v>
                </c:pt>
                <c:pt idx="247">
                  <c:v>36399.089999999997</c:v>
                </c:pt>
                <c:pt idx="248">
                  <c:v>39441.08</c:v>
                </c:pt>
                <c:pt idx="249">
                  <c:v>39043.39</c:v>
                </c:pt>
                <c:pt idx="250">
                  <c:v>35069.730000000003</c:v>
                </c:pt>
                <c:pt idx="251">
                  <c:v>33818.49</c:v>
                </c:pt>
                <c:pt idx="252">
                  <c:v>31481.55</c:v>
                </c:pt>
                <c:pt idx="253">
                  <c:v>29435.11</c:v>
                </c:pt>
                <c:pt idx="254">
                  <c:v>33386.65</c:v>
                </c:pt>
                <c:pt idx="255">
                  <c:v>34845.21</c:v>
                </c:pt>
                <c:pt idx="256">
                  <c:v>37448.769999999997</c:v>
                </c:pt>
                <c:pt idx="257">
                  <c:v>37256.839999999997</c:v>
                </c:pt>
                <c:pt idx="258">
                  <c:v>38249.440000000002</c:v>
                </c:pt>
                <c:pt idx="259">
                  <c:v>40254.800000000003</c:v>
                </c:pt>
                <c:pt idx="260">
                  <c:v>37785.660000000003</c:v>
                </c:pt>
                <c:pt idx="261">
                  <c:v>36361.910000000003</c:v>
                </c:pt>
                <c:pt idx="262">
                  <c:v>36665.11</c:v>
                </c:pt>
                <c:pt idx="263">
                  <c:v>36776.269999999997</c:v>
                </c:pt>
                <c:pt idx="264">
                  <c:v>37261.9</c:v>
                </c:pt>
                <c:pt idx="265">
                  <c:v>34373.99</c:v>
                </c:pt>
                <c:pt idx="266">
                  <c:v>35993.33</c:v>
                </c:pt>
                <c:pt idx="267">
                  <c:v>35789.1</c:v>
                </c:pt>
                <c:pt idx="268">
                  <c:v>35717.21</c:v>
                </c:pt>
                <c:pt idx="269">
                  <c:v>34094.660000000003</c:v>
                </c:pt>
                <c:pt idx="270">
                  <c:v>33404.550000000003</c:v>
                </c:pt>
                <c:pt idx="271">
                  <c:v>31250.6</c:v>
                </c:pt>
                <c:pt idx="272">
                  <c:v>34188.83</c:v>
                </c:pt>
                <c:pt idx="273">
                  <c:v>34812.86</c:v>
                </c:pt>
                <c:pt idx="274">
                  <c:v>36469.61</c:v>
                </c:pt>
                <c:pt idx="275">
                  <c:v>36212.65</c:v>
                </c:pt>
                <c:pt idx="276">
                  <c:v>36595.870000000003</c:v>
                </c:pt>
                <c:pt idx="277">
                  <c:v>34740.5</c:v>
                </c:pt>
                <c:pt idx="278">
                  <c:v>35000.839999999997</c:v>
                </c:pt>
                <c:pt idx="279">
                  <c:v>35296.699999999997</c:v>
                </c:pt>
                <c:pt idx="280">
                  <c:v>35127.769999999997</c:v>
                </c:pt>
                <c:pt idx="281">
                  <c:v>35347.39</c:v>
                </c:pt>
                <c:pt idx="282">
                  <c:v>38284.910000000003</c:v>
                </c:pt>
                <c:pt idx="283">
                  <c:v>37968.11</c:v>
                </c:pt>
                <c:pt idx="284">
                  <c:v>39004.400000000001</c:v>
                </c:pt>
                <c:pt idx="285">
                  <c:v>38519.07</c:v>
                </c:pt>
                <c:pt idx="286">
                  <c:v>39373.86</c:v>
                </c:pt>
                <c:pt idx="287">
                  <c:v>38320.19</c:v>
                </c:pt>
                <c:pt idx="288">
                  <c:v>39993.46</c:v>
                </c:pt>
                <c:pt idx="289">
                  <c:v>39947.43</c:v>
                </c:pt>
                <c:pt idx="290">
                  <c:v>39536.269999999997</c:v>
                </c:pt>
                <c:pt idx="291">
                  <c:v>39131.230000000003</c:v>
                </c:pt>
                <c:pt idx="292">
                  <c:v>37618.5</c:v>
                </c:pt>
                <c:pt idx="293">
                  <c:v>36470.78</c:v>
                </c:pt>
                <c:pt idx="294">
                  <c:v>36864.129999999997</c:v>
                </c:pt>
                <c:pt idx="295">
                  <c:v>37060.160000000003</c:v>
                </c:pt>
                <c:pt idx="296">
                  <c:v>37550.31</c:v>
                </c:pt>
                <c:pt idx="297">
                  <c:v>40244.22</c:v>
                </c:pt>
                <c:pt idx="298">
                  <c:v>41518.660000000003</c:v>
                </c:pt>
                <c:pt idx="299">
                  <c:v>42312.28</c:v>
                </c:pt>
                <c:pt idx="300">
                  <c:v>40820.25</c:v>
                </c:pt>
                <c:pt idx="301">
                  <c:v>41990.55</c:v>
                </c:pt>
                <c:pt idx="302">
                  <c:v>41582.94</c:v>
                </c:pt>
                <c:pt idx="303">
                  <c:v>39403.47</c:v>
                </c:pt>
                <c:pt idx="304">
                  <c:v>39544.230000000003</c:v>
                </c:pt>
                <c:pt idx="305">
                  <c:v>37981.769999999997</c:v>
                </c:pt>
                <c:pt idx="306">
                  <c:v>39151.08</c:v>
                </c:pt>
                <c:pt idx="307">
                  <c:v>39341.54</c:v>
                </c:pt>
                <c:pt idx="308">
                  <c:v>38828.32</c:v>
                </c:pt>
                <c:pt idx="309">
                  <c:v>37272.07</c:v>
                </c:pt>
                <c:pt idx="310">
                  <c:v>38542.9</c:v>
                </c:pt>
                <c:pt idx="311">
                  <c:v>37894.33</c:v>
                </c:pt>
                <c:pt idx="312">
                  <c:v>38132.35</c:v>
                </c:pt>
                <c:pt idx="313">
                  <c:v>38509.449999999997</c:v>
                </c:pt>
                <c:pt idx="314">
                  <c:v>38698.92</c:v>
                </c:pt>
                <c:pt idx="315">
                  <c:v>40227.449999999997</c:v>
                </c:pt>
                <c:pt idx="316">
                  <c:v>39638.42</c:v>
                </c:pt>
                <c:pt idx="317">
                  <c:v>39300.79</c:v>
                </c:pt>
                <c:pt idx="318">
                  <c:v>38666.44</c:v>
                </c:pt>
                <c:pt idx="319">
                  <c:v>39746.76</c:v>
                </c:pt>
                <c:pt idx="320">
                  <c:v>40129.040000000001</c:v>
                </c:pt>
                <c:pt idx="321">
                  <c:v>41108.65</c:v>
                </c:pt>
                <c:pt idx="322">
                  <c:v>42755.5</c:v>
                </c:pt>
                <c:pt idx="323">
                  <c:v>42100.12</c:v>
                </c:pt>
                <c:pt idx="324">
                  <c:v>41207.43</c:v>
                </c:pt>
                <c:pt idx="325">
                  <c:v>40845.620000000003</c:v>
                </c:pt>
                <c:pt idx="326">
                  <c:v>40500.79</c:v>
                </c:pt>
                <c:pt idx="327">
                  <c:v>41673.620000000003</c:v>
                </c:pt>
                <c:pt idx="328">
                  <c:v>41841.32</c:v>
                </c:pt>
                <c:pt idx="329">
                  <c:v>39846.97</c:v>
                </c:pt>
                <c:pt idx="330">
                  <c:v>39674.39</c:v>
                </c:pt>
                <c:pt idx="331">
                  <c:v>39730.33</c:v>
                </c:pt>
                <c:pt idx="332">
                  <c:v>38714.639999999999</c:v>
                </c:pt>
                <c:pt idx="333">
                  <c:v>38231.58</c:v>
                </c:pt>
                <c:pt idx="334">
                  <c:v>38180.18</c:v>
                </c:pt>
                <c:pt idx="335">
                  <c:v>38183.31</c:v>
                </c:pt>
                <c:pt idx="336">
                  <c:v>36234.69</c:v>
                </c:pt>
                <c:pt idx="337">
                  <c:v>36467.56</c:v>
                </c:pt>
                <c:pt idx="338">
                  <c:v>38402.239999999998</c:v>
                </c:pt>
                <c:pt idx="339">
                  <c:v>37368.93</c:v>
                </c:pt>
                <c:pt idx="340">
                  <c:v>37105.089999999997</c:v>
                </c:pt>
                <c:pt idx="341">
                  <c:v>36741.35</c:v>
                </c:pt>
                <c:pt idx="342">
                  <c:v>38794.550000000003</c:v>
                </c:pt>
                <c:pt idx="343">
                  <c:v>38804.800000000003</c:v>
                </c:pt>
                <c:pt idx="344">
                  <c:v>39151.86</c:v>
                </c:pt>
                <c:pt idx="345">
                  <c:v>39015.370000000003</c:v>
                </c:pt>
                <c:pt idx="346">
                  <c:v>38607.199999999997</c:v>
                </c:pt>
                <c:pt idx="347">
                  <c:v>39510.720000000001</c:v>
                </c:pt>
                <c:pt idx="348">
                  <c:v>40142.29</c:v>
                </c:pt>
                <c:pt idx="349">
                  <c:v>40453.43</c:v>
                </c:pt>
                <c:pt idx="350">
                  <c:v>40076.410000000003</c:v>
                </c:pt>
                <c:pt idx="351">
                  <c:v>42438.55</c:v>
                </c:pt>
                <c:pt idx="352">
                  <c:v>41475.83</c:v>
                </c:pt>
                <c:pt idx="353">
                  <c:v>41799.300000000003</c:v>
                </c:pt>
                <c:pt idx="354">
                  <c:v>42588.66</c:v>
                </c:pt>
                <c:pt idx="355">
                  <c:v>41907.29</c:v>
                </c:pt>
                <c:pt idx="356">
                  <c:v>40653.129999999997</c:v>
                </c:pt>
                <c:pt idx="357">
                  <c:v>40925.870000000003</c:v>
                </c:pt>
                <c:pt idx="358">
                  <c:v>41976.33</c:v>
                </c:pt>
                <c:pt idx="359">
                  <c:v>43736.45</c:v>
                </c:pt>
                <c:pt idx="360">
                  <c:v>44390.98</c:v>
                </c:pt>
                <c:pt idx="361">
                  <c:v>44167.26</c:v>
                </c:pt>
                <c:pt idx="362">
                  <c:v>43824.53</c:v>
                </c:pt>
                <c:pt idx="363">
                  <c:v>44181.98</c:v>
                </c:pt>
                <c:pt idx="364">
                  <c:v>45538.71</c:v>
                </c:pt>
                <c:pt idx="365">
                  <c:v>45991.89</c:v>
                </c:pt>
                <c:pt idx="366">
                  <c:v>45418.18</c:v>
                </c:pt>
                <c:pt idx="367">
                  <c:v>45272.65</c:v>
                </c:pt>
                <c:pt idx="368">
                  <c:v>46024.78</c:v>
                </c:pt>
                <c:pt idx="369">
                  <c:v>45778.28</c:v>
                </c:pt>
                <c:pt idx="370">
                  <c:v>44433.15</c:v>
                </c:pt>
                <c:pt idx="371">
                  <c:v>44888.2</c:v>
                </c:pt>
                <c:pt idx="372">
                  <c:v>45801.17</c:v>
                </c:pt>
                <c:pt idx="373">
                  <c:v>46771.79</c:v>
                </c:pt>
                <c:pt idx="374">
                  <c:v>45819.71</c:v>
                </c:pt>
                <c:pt idx="375">
                  <c:v>45821.440000000002</c:v>
                </c:pt>
                <c:pt idx="376">
                  <c:v>47226.79</c:v>
                </c:pt>
                <c:pt idx="377">
                  <c:v>47289.53</c:v>
                </c:pt>
                <c:pt idx="378">
                  <c:v>50404.53</c:v>
                </c:pt>
                <c:pt idx="379">
                  <c:v>50669.78</c:v>
                </c:pt>
                <c:pt idx="380">
                  <c:v>51499.48</c:v>
                </c:pt>
                <c:pt idx="381">
                  <c:v>50058.06</c:v>
                </c:pt>
                <c:pt idx="382">
                  <c:v>51395.99</c:v>
                </c:pt>
                <c:pt idx="383">
                  <c:v>50976.39</c:v>
                </c:pt>
                <c:pt idx="384">
                  <c:v>50325.78</c:v>
                </c:pt>
                <c:pt idx="385">
                  <c:v>48679.19</c:v>
                </c:pt>
                <c:pt idx="386">
                  <c:v>49446.02</c:v>
                </c:pt>
                <c:pt idx="387">
                  <c:v>49007.21</c:v>
                </c:pt>
                <c:pt idx="388">
                  <c:v>51463.02</c:v>
                </c:pt>
                <c:pt idx="389">
                  <c:v>51346.61</c:v>
                </c:pt>
                <c:pt idx="390">
                  <c:v>51245.09</c:v>
                </c:pt>
                <c:pt idx="391">
                  <c:v>50087.33</c:v>
                </c:pt>
                <c:pt idx="392">
                  <c:v>50568.49</c:v>
                </c:pt>
                <c:pt idx="393">
                  <c:v>50816.24</c:v>
                </c:pt>
                <c:pt idx="394">
                  <c:v>51840.800000000003</c:v>
                </c:pt>
                <c:pt idx="395">
                  <c:v>51791.61</c:v>
                </c:pt>
                <c:pt idx="396">
                  <c:v>53040.74</c:v>
                </c:pt>
                <c:pt idx="397">
                  <c:v>53197.73</c:v>
                </c:pt>
                <c:pt idx="398">
                  <c:v>54486.29</c:v>
                </c:pt>
                <c:pt idx="399">
                  <c:v>53999.519999999997</c:v>
                </c:pt>
                <c:pt idx="400">
                  <c:v>52086.63</c:v>
                </c:pt>
                <c:pt idx="401">
                  <c:v>53463.9</c:v>
                </c:pt>
                <c:pt idx="402">
                  <c:v>53341.01</c:v>
                </c:pt>
                <c:pt idx="403">
                  <c:v>53630.39</c:v>
                </c:pt>
                <c:pt idx="404">
                  <c:v>53157.13</c:v>
                </c:pt>
                <c:pt idx="405">
                  <c:v>53410.93</c:v>
                </c:pt>
                <c:pt idx="406">
                  <c:v>53558.23</c:v>
                </c:pt>
                <c:pt idx="407">
                  <c:v>52033.82</c:v>
                </c:pt>
                <c:pt idx="408">
                  <c:v>51205.78</c:v>
                </c:pt>
                <c:pt idx="409">
                  <c:v>51045.84</c:v>
                </c:pt>
                <c:pt idx="410">
                  <c:v>50903.02</c:v>
                </c:pt>
                <c:pt idx="411">
                  <c:v>51373.77</c:v>
                </c:pt>
                <c:pt idx="412">
                  <c:v>49494.8</c:v>
                </c:pt>
                <c:pt idx="413">
                  <c:v>49813.58</c:v>
                </c:pt>
                <c:pt idx="414">
                  <c:v>49672.12</c:v>
                </c:pt>
                <c:pt idx="415">
                  <c:v>51514.81</c:v>
                </c:pt>
                <c:pt idx="416">
                  <c:v>51485.61</c:v>
                </c:pt>
                <c:pt idx="417">
                  <c:v>52137.58</c:v>
                </c:pt>
                <c:pt idx="418">
                  <c:v>51465.46</c:v>
                </c:pt>
                <c:pt idx="419">
                  <c:v>51543.78</c:v>
                </c:pt>
                <c:pt idx="420">
                  <c:v>51024.94</c:v>
                </c:pt>
                <c:pt idx="421">
                  <c:v>50934.69</c:v>
                </c:pt>
                <c:pt idx="422">
                  <c:v>50622.47</c:v>
                </c:pt>
                <c:pt idx="423">
                  <c:v>49456.7</c:v>
                </c:pt>
                <c:pt idx="424">
                  <c:v>49177.55</c:v>
                </c:pt>
                <c:pt idx="425">
                  <c:v>49220.78</c:v>
                </c:pt>
                <c:pt idx="426">
                  <c:v>49186.93</c:v>
                </c:pt>
                <c:pt idx="427">
                  <c:v>48872.58</c:v>
                </c:pt>
                <c:pt idx="428">
                  <c:v>51296.66</c:v>
                </c:pt>
                <c:pt idx="429">
                  <c:v>51918.2</c:v>
                </c:pt>
                <c:pt idx="430">
                  <c:v>52072.49</c:v>
                </c:pt>
                <c:pt idx="431">
                  <c:v>53154.93</c:v>
                </c:pt>
                <c:pt idx="432">
                  <c:v>53233.57</c:v>
                </c:pt>
                <c:pt idx="433">
                  <c:v>53072.57</c:v>
                </c:pt>
                <c:pt idx="434">
                  <c:v>54249.36</c:v>
                </c:pt>
                <c:pt idx="435">
                  <c:v>54457.29</c:v>
                </c:pt>
                <c:pt idx="436">
                  <c:v>54548.99</c:v>
                </c:pt>
                <c:pt idx="437">
                  <c:v>54471.54</c:v>
                </c:pt>
                <c:pt idx="438">
                  <c:v>53734.53</c:v>
                </c:pt>
                <c:pt idx="439">
                  <c:v>54478.43</c:v>
                </c:pt>
                <c:pt idx="440">
                  <c:v>54765.72</c:v>
                </c:pt>
                <c:pt idx="441">
                  <c:v>55997.81</c:v>
                </c:pt>
                <c:pt idx="442">
                  <c:v>56038.07</c:v>
                </c:pt>
                <c:pt idx="443">
                  <c:v>56384.08</c:v>
                </c:pt>
                <c:pt idx="444">
                  <c:v>55754.879999999997</c:v>
                </c:pt>
                <c:pt idx="445">
                  <c:v>56329.51</c:v>
                </c:pt>
                <c:pt idx="446">
                  <c:v>56830.01</c:v>
                </c:pt>
                <c:pt idx="447">
                  <c:v>55761.16</c:v>
                </c:pt>
                <c:pt idx="448">
                  <c:v>56588.26</c:v>
                </c:pt>
                <c:pt idx="449">
                  <c:v>57047.98</c:v>
                </c:pt>
                <c:pt idx="450">
                  <c:v>56638</c:v>
                </c:pt>
                <c:pt idx="451">
                  <c:v>55218.37</c:v>
                </c:pt>
                <c:pt idx="452">
                  <c:v>55748.92</c:v>
                </c:pt>
                <c:pt idx="453">
                  <c:v>56156.28</c:v>
                </c:pt>
                <c:pt idx="454">
                  <c:v>56831.48</c:v>
                </c:pt>
                <c:pt idx="455">
                  <c:v>57728.59</c:v>
                </c:pt>
                <c:pt idx="456">
                  <c:v>57775.37</c:v>
                </c:pt>
                <c:pt idx="457">
                  <c:v>57421.43</c:v>
                </c:pt>
                <c:pt idx="458">
                  <c:v>57765.69</c:v>
                </c:pt>
                <c:pt idx="459">
                  <c:v>57703.85</c:v>
                </c:pt>
                <c:pt idx="460">
                  <c:v>57700.57</c:v>
                </c:pt>
                <c:pt idx="461">
                  <c:v>56488.98</c:v>
                </c:pt>
                <c:pt idx="462">
                  <c:v>55814.96</c:v>
                </c:pt>
                <c:pt idx="463">
                  <c:v>55385.72</c:v>
                </c:pt>
                <c:pt idx="464">
                  <c:v>55707.17</c:v>
                </c:pt>
                <c:pt idx="465">
                  <c:v>56652.28</c:v>
                </c:pt>
                <c:pt idx="466">
                  <c:v>57854.8</c:v>
                </c:pt>
                <c:pt idx="467">
                  <c:v>57909.95</c:v>
                </c:pt>
                <c:pt idx="468">
                  <c:v>58535.79</c:v>
                </c:pt>
                <c:pt idx="469">
                  <c:v>58366.38</c:v>
                </c:pt>
                <c:pt idx="470">
                  <c:v>58867.55</c:v>
                </c:pt>
                <c:pt idx="471">
                  <c:v>59263.86</c:v>
                </c:pt>
                <c:pt idx="472">
                  <c:v>60410.66</c:v>
                </c:pt>
                <c:pt idx="473">
                  <c:v>60236.03</c:v>
                </c:pt>
                <c:pt idx="474">
                  <c:v>60703.01</c:v>
                </c:pt>
                <c:pt idx="475">
                  <c:v>60928.02</c:v>
                </c:pt>
                <c:pt idx="476">
                  <c:v>61493.39</c:v>
                </c:pt>
                <c:pt idx="477">
                  <c:v>60496.19</c:v>
                </c:pt>
                <c:pt idx="478">
                  <c:v>60046.28</c:v>
                </c:pt>
                <c:pt idx="479">
                  <c:v>60355.73</c:v>
                </c:pt>
                <c:pt idx="480">
                  <c:v>61316.62</c:v>
                </c:pt>
                <c:pt idx="481">
                  <c:v>61235.26</c:v>
                </c:pt>
                <c:pt idx="482">
                  <c:v>61517.89</c:v>
                </c:pt>
                <c:pt idx="483">
                  <c:v>60459.33</c:v>
                </c:pt>
                <c:pt idx="484">
                  <c:v>61171.99</c:v>
                </c:pt>
                <c:pt idx="485">
                  <c:v>62369.3</c:v>
                </c:pt>
                <c:pt idx="486">
                  <c:v>62670.59</c:v>
                </c:pt>
                <c:pt idx="487">
                  <c:v>62638.28</c:v>
                </c:pt>
                <c:pt idx="488">
                  <c:v>63759.87</c:v>
                </c:pt>
                <c:pt idx="489">
                  <c:v>64071.01</c:v>
                </c:pt>
                <c:pt idx="490">
                  <c:v>64645.59</c:v>
                </c:pt>
                <c:pt idx="491">
                  <c:v>66201.13</c:v>
                </c:pt>
                <c:pt idx="492">
                  <c:v>66703.320000000007</c:v>
                </c:pt>
                <c:pt idx="493">
                  <c:v>66200.490000000005</c:v>
                </c:pt>
                <c:pt idx="494">
                  <c:v>67239.45</c:v>
                </c:pt>
                <c:pt idx="495">
                  <c:v>65303.11</c:v>
                </c:pt>
                <c:pt idx="496">
                  <c:v>65485.59</c:v>
                </c:pt>
                <c:pt idx="497">
                  <c:v>66134.97</c:v>
                </c:pt>
                <c:pt idx="498">
                  <c:v>65058.84</c:v>
                </c:pt>
                <c:pt idx="499">
                  <c:v>65085.55</c:v>
                </c:pt>
                <c:pt idx="500">
                  <c:v>63161.04</c:v>
                </c:pt>
                <c:pt idx="501">
                  <c:v>60162.31</c:v>
                </c:pt>
                <c:pt idx="502">
                  <c:v>63720.58</c:v>
                </c:pt>
                <c:pt idx="503">
                  <c:v>61545.5</c:v>
                </c:pt>
                <c:pt idx="504">
                  <c:v>62643.23</c:v>
                </c:pt>
                <c:pt idx="505">
                  <c:v>63912.57</c:v>
                </c:pt>
                <c:pt idx="506">
                  <c:v>64815.72</c:v>
                </c:pt>
                <c:pt idx="507">
                  <c:v>64466.13</c:v>
                </c:pt>
                <c:pt idx="508">
                  <c:v>66214.350000000006</c:v>
                </c:pt>
                <c:pt idx="509">
                  <c:v>66303.490000000005</c:v>
                </c:pt>
                <c:pt idx="510">
                  <c:v>66431.240000000005</c:v>
                </c:pt>
                <c:pt idx="511">
                  <c:v>64447.93</c:v>
                </c:pt>
                <c:pt idx="512">
                  <c:v>65325.63</c:v>
                </c:pt>
                <c:pt idx="513">
                  <c:v>66627.100000000006</c:v>
                </c:pt>
                <c:pt idx="514">
                  <c:v>67405.98</c:v>
                </c:pt>
                <c:pt idx="515">
                  <c:v>66515.66</c:v>
                </c:pt>
                <c:pt idx="516">
                  <c:v>66327.28</c:v>
                </c:pt>
                <c:pt idx="517">
                  <c:v>66809.399999999994</c:v>
                </c:pt>
                <c:pt idx="518">
                  <c:v>67317</c:v>
                </c:pt>
                <c:pt idx="519">
                  <c:v>67917.08</c:v>
                </c:pt>
                <c:pt idx="520">
                  <c:v>66391.8</c:v>
                </c:pt>
                <c:pt idx="521">
                  <c:v>67082.149999999994</c:v>
                </c:pt>
                <c:pt idx="522">
                  <c:v>67044.44</c:v>
                </c:pt>
                <c:pt idx="523">
                  <c:v>68408.399999999994</c:v>
                </c:pt>
                <c:pt idx="524">
                  <c:v>68614.789999999994</c:v>
                </c:pt>
                <c:pt idx="525">
                  <c:v>68314.820000000007</c:v>
                </c:pt>
                <c:pt idx="526">
                  <c:v>67603.520000000004</c:v>
                </c:pt>
                <c:pt idx="527">
                  <c:v>68512.19</c:v>
                </c:pt>
                <c:pt idx="528">
                  <c:v>67728.509999999995</c:v>
                </c:pt>
                <c:pt idx="529">
                  <c:v>68011.990000000005</c:v>
                </c:pt>
                <c:pt idx="530">
                  <c:v>68728.289999999994</c:v>
                </c:pt>
                <c:pt idx="531">
                  <c:v>69267.47</c:v>
                </c:pt>
                <c:pt idx="532">
                  <c:v>69349.399999999994</c:v>
                </c:pt>
                <c:pt idx="533">
                  <c:v>69310.81</c:v>
                </c:pt>
                <c:pt idx="534">
                  <c:v>68622.399999999994</c:v>
                </c:pt>
                <c:pt idx="535">
                  <c:v>67067.960000000006</c:v>
                </c:pt>
                <c:pt idx="536">
                  <c:v>66794.210000000006</c:v>
                </c:pt>
                <c:pt idx="537">
                  <c:v>65925.19</c:v>
                </c:pt>
                <c:pt idx="538">
                  <c:v>67417.929999999993</c:v>
                </c:pt>
                <c:pt idx="539">
                  <c:v>67588.86</c:v>
                </c:pt>
                <c:pt idx="540">
                  <c:v>67901.7</c:v>
                </c:pt>
                <c:pt idx="541">
                  <c:v>68296.039999999994</c:v>
                </c:pt>
                <c:pt idx="542">
                  <c:v>68588.41</c:v>
                </c:pt>
                <c:pt idx="543">
                  <c:v>70045.08</c:v>
                </c:pt>
                <c:pt idx="544">
                  <c:v>70239.820000000007</c:v>
                </c:pt>
                <c:pt idx="545">
                  <c:v>70729.34</c:v>
                </c:pt>
                <c:pt idx="546">
                  <c:v>70451.12</c:v>
                </c:pt>
                <c:pt idx="547">
                  <c:v>70262.7</c:v>
                </c:pt>
                <c:pt idx="548">
                  <c:v>70433.490000000005</c:v>
                </c:pt>
                <c:pt idx="549">
                  <c:v>70075.78</c:v>
                </c:pt>
                <c:pt idx="550">
                  <c:v>70385.47</c:v>
                </c:pt>
                <c:pt idx="551">
                  <c:v>69801.42</c:v>
                </c:pt>
                <c:pt idx="552">
                  <c:v>68978.3</c:v>
                </c:pt>
                <c:pt idx="553">
                  <c:v>69400.929999999993</c:v>
                </c:pt>
                <c:pt idx="554">
                  <c:v>69908.59</c:v>
                </c:pt>
                <c:pt idx="555">
                  <c:v>68200.070000000007</c:v>
                </c:pt>
                <c:pt idx="556">
                  <c:v>66270.14</c:v>
                </c:pt>
                <c:pt idx="557">
                  <c:v>66220.039999999994</c:v>
                </c:pt>
                <c:pt idx="558">
                  <c:v>65523.73</c:v>
                </c:pt>
                <c:pt idx="559">
                  <c:v>65069.79</c:v>
                </c:pt>
                <c:pt idx="560">
                  <c:v>65587.81</c:v>
                </c:pt>
                <c:pt idx="561">
                  <c:v>65401.77</c:v>
                </c:pt>
                <c:pt idx="562">
                  <c:v>66571.740000000005</c:v>
                </c:pt>
                <c:pt idx="563">
                  <c:v>67163.210000000006</c:v>
                </c:pt>
                <c:pt idx="564">
                  <c:v>67108.56</c:v>
                </c:pt>
                <c:pt idx="565">
                  <c:v>63934.01</c:v>
                </c:pt>
                <c:pt idx="566">
                  <c:v>62762.7</c:v>
                </c:pt>
                <c:pt idx="567">
                  <c:v>63153.09</c:v>
                </c:pt>
                <c:pt idx="568">
                  <c:v>64718.17</c:v>
                </c:pt>
                <c:pt idx="569">
                  <c:v>65051.42</c:v>
                </c:pt>
                <c:pt idx="570">
                  <c:v>66128.94</c:v>
                </c:pt>
                <c:pt idx="571">
                  <c:v>65854.97</c:v>
                </c:pt>
                <c:pt idx="572">
                  <c:v>67284.570000000007</c:v>
                </c:pt>
                <c:pt idx="573">
                  <c:v>67836.08</c:v>
                </c:pt>
                <c:pt idx="574">
                  <c:v>67597.429999999993</c:v>
                </c:pt>
                <c:pt idx="575">
                  <c:v>67184.160000000003</c:v>
                </c:pt>
                <c:pt idx="576">
                  <c:v>66108.33</c:v>
                </c:pt>
                <c:pt idx="577">
                  <c:v>65794.77</c:v>
                </c:pt>
                <c:pt idx="578">
                  <c:v>66121.039999999994</c:v>
                </c:pt>
                <c:pt idx="579">
                  <c:v>66503.27</c:v>
                </c:pt>
                <c:pt idx="580">
                  <c:v>67227.929999999993</c:v>
                </c:pt>
                <c:pt idx="581">
                  <c:v>67779.16</c:v>
                </c:pt>
                <c:pt idx="582">
                  <c:v>67641.34</c:v>
                </c:pt>
                <c:pt idx="583">
                  <c:v>67814.710000000006</c:v>
                </c:pt>
                <c:pt idx="584">
                  <c:v>68846.5</c:v>
                </c:pt>
                <c:pt idx="585">
                  <c:v>68575.47</c:v>
                </c:pt>
                <c:pt idx="586">
                  <c:v>69576.38</c:v>
                </c:pt>
                <c:pt idx="587">
                  <c:v>69979.28</c:v>
                </c:pt>
                <c:pt idx="588">
                  <c:v>69884.61</c:v>
                </c:pt>
                <c:pt idx="589">
                  <c:v>69341.38</c:v>
                </c:pt>
                <c:pt idx="590">
                  <c:v>69023.75</c:v>
                </c:pt>
                <c:pt idx="591">
                  <c:v>69942.210000000006</c:v>
                </c:pt>
                <c:pt idx="592">
                  <c:v>69723.240000000005</c:v>
                </c:pt>
                <c:pt idx="593">
                  <c:v>69697.33</c:v>
                </c:pt>
                <c:pt idx="594">
                  <c:v>68828.98</c:v>
                </c:pt>
                <c:pt idx="595">
                  <c:v>69041.73</c:v>
                </c:pt>
                <c:pt idx="596">
                  <c:v>69386.720000000001</c:v>
                </c:pt>
                <c:pt idx="597">
                  <c:v>68913.399999999994</c:v>
                </c:pt>
                <c:pt idx="598">
                  <c:v>68441.66</c:v>
                </c:pt>
                <c:pt idx="599">
                  <c:v>68682.66</c:v>
                </c:pt>
                <c:pt idx="600">
                  <c:v>69939.12</c:v>
                </c:pt>
                <c:pt idx="601">
                  <c:v>69959.58</c:v>
                </c:pt>
                <c:pt idx="602">
                  <c:v>70371.539999999994</c:v>
                </c:pt>
                <c:pt idx="603">
                  <c:v>71136.34</c:v>
                </c:pt>
                <c:pt idx="604">
                  <c:v>71289.679999999993</c:v>
                </c:pt>
                <c:pt idx="605">
                  <c:v>71095.649999999994</c:v>
                </c:pt>
                <c:pt idx="606">
                  <c:v>70792.94</c:v>
                </c:pt>
                <c:pt idx="607">
                  <c:v>71784.78</c:v>
                </c:pt>
                <c:pt idx="608">
                  <c:v>71417.27</c:v>
                </c:pt>
                <c:pt idx="609">
                  <c:v>70614.36</c:v>
                </c:pt>
                <c:pt idx="610">
                  <c:v>70792.399999999994</c:v>
                </c:pt>
                <c:pt idx="611">
                  <c:v>71034.850000000006</c:v>
                </c:pt>
                <c:pt idx="612">
                  <c:v>70524.350000000006</c:v>
                </c:pt>
                <c:pt idx="613">
                  <c:v>69421.350000000006</c:v>
                </c:pt>
                <c:pt idx="614">
                  <c:v>69097.58</c:v>
                </c:pt>
                <c:pt idx="615">
                  <c:v>69318.44</c:v>
                </c:pt>
                <c:pt idx="616">
                  <c:v>69386.41</c:v>
                </c:pt>
                <c:pt idx="617">
                  <c:v>69509.490000000005</c:v>
                </c:pt>
                <c:pt idx="618">
                  <c:v>68871.94</c:v>
                </c:pt>
                <c:pt idx="619">
                  <c:v>66511.100000000006</c:v>
                </c:pt>
                <c:pt idx="620">
                  <c:v>66655.710000000006</c:v>
                </c:pt>
                <c:pt idx="621">
                  <c:v>67978.05</c:v>
                </c:pt>
                <c:pt idx="622">
                  <c:v>67529.73</c:v>
                </c:pt>
                <c:pt idx="623">
                  <c:v>67119.41</c:v>
                </c:pt>
                <c:pt idx="624">
                  <c:v>64869.32</c:v>
                </c:pt>
                <c:pt idx="625">
                  <c:v>64914.17</c:v>
                </c:pt>
                <c:pt idx="626">
                  <c:v>63414.22</c:v>
                </c:pt>
                <c:pt idx="627">
                  <c:v>62870.879999999997</c:v>
                </c:pt>
                <c:pt idx="628">
                  <c:v>65452.68</c:v>
                </c:pt>
                <c:pt idx="629">
                  <c:v>64424.89</c:v>
                </c:pt>
                <c:pt idx="630">
                  <c:v>65223.63</c:v>
                </c:pt>
                <c:pt idx="631">
                  <c:v>64788.22</c:v>
                </c:pt>
                <c:pt idx="632">
                  <c:v>63412.47</c:v>
                </c:pt>
                <c:pt idx="633">
                  <c:v>62866.26</c:v>
                </c:pt>
                <c:pt idx="634">
                  <c:v>60841.08</c:v>
                </c:pt>
                <c:pt idx="635">
                  <c:v>59689.32</c:v>
                </c:pt>
                <c:pt idx="636">
                  <c:v>58192.08</c:v>
                </c:pt>
                <c:pt idx="637">
                  <c:v>60259.33</c:v>
                </c:pt>
                <c:pt idx="638">
                  <c:v>59915.14</c:v>
                </c:pt>
                <c:pt idx="639">
                  <c:v>59184.08</c:v>
                </c:pt>
                <c:pt idx="640">
                  <c:v>60190.36</c:v>
                </c:pt>
                <c:pt idx="641">
                  <c:v>62091.77</c:v>
                </c:pt>
                <c:pt idx="642">
                  <c:v>61946.99</c:v>
                </c:pt>
                <c:pt idx="643">
                  <c:v>63046.51</c:v>
                </c:pt>
                <c:pt idx="644">
                  <c:v>61840.99</c:v>
                </c:pt>
                <c:pt idx="645">
                  <c:v>62942.91</c:v>
                </c:pt>
                <c:pt idx="646">
                  <c:v>61675.75</c:v>
                </c:pt>
                <c:pt idx="647">
                  <c:v>61182.92</c:v>
                </c:pt>
                <c:pt idx="648">
                  <c:v>61793.64</c:v>
                </c:pt>
                <c:pt idx="649">
                  <c:v>61478.61</c:v>
                </c:pt>
                <c:pt idx="650">
                  <c:v>63048.800000000003</c:v>
                </c:pt>
                <c:pt idx="651">
                  <c:v>63605.38</c:v>
                </c:pt>
                <c:pt idx="652">
                  <c:v>63532.85</c:v>
                </c:pt>
                <c:pt idx="653">
                  <c:v>64442.27</c:v>
                </c:pt>
                <c:pt idx="654">
                  <c:v>64750.71</c:v>
                </c:pt>
                <c:pt idx="655">
                  <c:v>64540.91</c:v>
                </c:pt>
                <c:pt idx="656">
                  <c:v>64437.58</c:v>
                </c:pt>
                <c:pt idx="657">
                  <c:v>64829.03</c:v>
                </c:pt>
                <c:pt idx="658">
                  <c:v>64810.62</c:v>
                </c:pt>
                <c:pt idx="659">
                  <c:v>65160.33</c:v>
                </c:pt>
                <c:pt idx="660">
                  <c:v>63936.7</c:v>
                </c:pt>
                <c:pt idx="661">
                  <c:v>64823.83</c:v>
                </c:pt>
                <c:pt idx="662">
                  <c:v>64225.22</c:v>
                </c:pt>
                <c:pt idx="663">
                  <c:v>61977.91</c:v>
                </c:pt>
                <c:pt idx="664">
                  <c:v>60935.9</c:v>
                </c:pt>
                <c:pt idx="665">
                  <c:v>61236.2</c:v>
                </c:pt>
                <c:pt idx="666">
                  <c:v>61429.79</c:v>
                </c:pt>
                <c:pt idx="667">
                  <c:v>60865.27</c:v>
                </c:pt>
                <c:pt idx="668">
                  <c:v>62064.75</c:v>
                </c:pt>
                <c:pt idx="669">
                  <c:v>63283.8</c:v>
                </c:pt>
                <c:pt idx="670">
                  <c:v>63476.32</c:v>
                </c:pt>
                <c:pt idx="671">
                  <c:v>62960.1</c:v>
                </c:pt>
                <c:pt idx="672">
                  <c:v>63685.56</c:v>
                </c:pt>
                <c:pt idx="673">
                  <c:v>63479.46</c:v>
                </c:pt>
                <c:pt idx="674">
                  <c:v>63489.37</c:v>
                </c:pt>
                <c:pt idx="675">
                  <c:v>62339.27</c:v>
                </c:pt>
                <c:pt idx="676">
                  <c:v>63297.04</c:v>
                </c:pt>
                <c:pt idx="677">
                  <c:v>64462.5</c:v>
                </c:pt>
                <c:pt idx="678">
                  <c:v>64476.84</c:v>
                </c:pt>
                <c:pt idx="679">
                  <c:v>65748.100000000006</c:v>
                </c:pt>
                <c:pt idx="680">
                  <c:v>66322.990000000005</c:v>
                </c:pt>
                <c:pt idx="681">
                  <c:v>66443.259999999995</c:v>
                </c:pt>
                <c:pt idx="682">
                  <c:v>66674.44</c:v>
                </c:pt>
                <c:pt idx="683">
                  <c:v>66808.25</c:v>
                </c:pt>
                <c:pt idx="684">
                  <c:v>66953.83</c:v>
                </c:pt>
                <c:pt idx="685">
                  <c:v>67515.399999999994</c:v>
                </c:pt>
                <c:pt idx="686">
                  <c:v>68517.460000000006</c:v>
                </c:pt>
                <c:pt idx="687">
                  <c:v>67997.36</c:v>
                </c:pt>
                <c:pt idx="688">
                  <c:v>68272</c:v>
                </c:pt>
                <c:pt idx="689">
                  <c:v>68411.72</c:v>
                </c:pt>
                <c:pt idx="690">
                  <c:v>68094.759999999995</c:v>
                </c:pt>
                <c:pt idx="691">
                  <c:v>67862.28</c:v>
                </c:pt>
                <c:pt idx="692">
                  <c:v>67223.23</c:v>
                </c:pt>
                <c:pt idx="693">
                  <c:v>65790.289999999994</c:v>
                </c:pt>
                <c:pt idx="694">
                  <c:v>65966.17</c:v>
                </c:pt>
                <c:pt idx="695">
                  <c:v>66264.429999999993</c:v>
                </c:pt>
                <c:pt idx="696">
                  <c:v>66701.89</c:v>
                </c:pt>
                <c:pt idx="697">
                  <c:v>67583.77</c:v>
                </c:pt>
                <c:pt idx="698">
                  <c:v>67638.38</c:v>
                </c:pt>
                <c:pt idx="699">
                  <c:v>66887.13</c:v>
                </c:pt>
                <c:pt idx="700">
                  <c:v>66677.16</c:v>
                </c:pt>
                <c:pt idx="701">
                  <c:v>65981.86</c:v>
                </c:pt>
                <c:pt idx="702">
                  <c:v>65156.36</c:v>
                </c:pt>
                <c:pt idx="703">
                  <c:v>64803.43</c:v>
                </c:pt>
                <c:pt idx="704">
                  <c:v>63867.48</c:v>
                </c:pt>
                <c:pt idx="705">
                  <c:v>65585.14</c:v>
                </c:pt>
                <c:pt idx="706">
                  <c:v>64260.79</c:v>
                </c:pt>
                <c:pt idx="707">
                  <c:v>65145.45</c:v>
                </c:pt>
                <c:pt idx="708">
                  <c:v>67072.53</c:v>
                </c:pt>
                <c:pt idx="709">
                  <c:v>66808.08</c:v>
                </c:pt>
                <c:pt idx="710">
                  <c:v>66678.62</c:v>
                </c:pt>
                <c:pt idx="711">
                  <c:v>66747.3</c:v>
                </c:pt>
                <c:pt idx="712">
                  <c:v>66407.28</c:v>
                </c:pt>
                <c:pt idx="713">
                  <c:v>66624.100000000006</c:v>
                </c:pt>
                <c:pt idx="714">
                  <c:v>66806.789999999994</c:v>
                </c:pt>
                <c:pt idx="715">
                  <c:v>68030.58</c:v>
                </c:pt>
                <c:pt idx="716">
                  <c:v>67691.850000000006</c:v>
                </c:pt>
                <c:pt idx="717">
                  <c:v>68106.850000000006</c:v>
                </c:pt>
                <c:pt idx="718">
                  <c:v>67662.990000000005</c:v>
                </c:pt>
                <c:pt idx="719">
                  <c:v>67089.119999999995</c:v>
                </c:pt>
                <c:pt idx="720">
                  <c:v>68190.460000000006</c:v>
                </c:pt>
                <c:pt idx="721">
                  <c:v>67719.13</c:v>
                </c:pt>
                <c:pt idx="722">
                  <c:v>68325.179999999993</c:v>
                </c:pt>
                <c:pt idx="723">
                  <c:v>68794.320000000007</c:v>
                </c:pt>
                <c:pt idx="724">
                  <c:v>68196.479999999996</c:v>
                </c:pt>
                <c:pt idx="725">
                  <c:v>68815.97</c:v>
                </c:pt>
                <c:pt idx="726">
                  <c:v>69227.63</c:v>
                </c:pt>
                <c:pt idx="727">
                  <c:v>69228.240000000005</c:v>
                </c:pt>
                <c:pt idx="728">
                  <c:v>69429.78</c:v>
                </c:pt>
                <c:pt idx="729">
                  <c:v>70229.350000000006</c:v>
                </c:pt>
                <c:pt idx="730">
                  <c:v>70384.92</c:v>
                </c:pt>
                <c:pt idx="731">
                  <c:v>71283.11</c:v>
                </c:pt>
                <c:pt idx="732">
                  <c:v>70541.37</c:v>
                </c:pt>
                <c:pt idx="733">
                  <c:v>69918.399999999994</c:v>
                </c:pt>
                <c:pt idx="734">
                  <c:v>70808.800000000003</c:v>
                </c:pt>
                <c:pt idx="735">
                  <c:v>70946.490000000005</c:v>
                </c:pt>
                <c:pt idx="736">
                  <c:v>71674.899999999994</c:v>
                </c:pt>
                <c:pt idx="737">
                  <c:v>71692.289999999994</c:v>
                </c:pt>
                <c:pt idx="738">
                  <c:v>71830.179999999993</c:v>
                </c:pt>
                <c:pt idx="739">
                  <c:v>71735.53</c:v>
                </c:pt>
                <c:pt idx="740">
                  <c:v>69863.58</c:v>
                </c:pt>
                <c:pt idx="741">
                  <c:v>70404.679999999993</c:v>
                </c:pt>
                <c:pt idx="742">
                  <c:v>69652.100000000006</c:v>
                </c:pt>
                <c:pt idx="743">
                  <c:v>69529.73</c:v>
                </c:pt>
                <c:pt idx="744">
                  <c:v>69580.28</c:v>
                </c:pt>
                <c:pt idx="745">
                  <c:v>70740.39</c:v>
                </c:pt>
                <c:pt idx="746">
                  <c:v>70568.94</c:v>
                </c:pt>
                <c:pt idx="747">
                  <c:v>70320.13</c:v>
                </c:pt>
                <c:pt idx="748">
                  <c:v>70673.3</c:v>
                </c:pt>
                <c:pt idx="749">
                  <c:v>71560.929999999993</c:v>
                </c:pt>
                <c:pt idx="750">
                  <c:v>71904.77</c:v>
                </c:pt>
                <c:pt idx="751">
                  <c:v>72995.69</c:v>
                </c:pt>
                <c:pt idx="752">
                  <c:v>72606.58</c:v>
                </c:pt>
                <c:pt idx="753">
                  <c:v>72657.37</c:v>
                </c:pt>
                <c:pt idx="754">
                  <c:v>71679.47</c:v>
                </c:pt>
                <c:pt idx="755">
                  <c:v>71638.38</c:v>
                </c:pt>
                <c:pt idx="756">
                  <c:v>71195.16</c:v>
                </c:pt>
                <c:pt idx="757">
                  <c:v>70367.149999999994</c:v>
                </c:pt>
                <c:pt idx="758">
                  <c:v>69192.41</c:v>
                </c:pt>
                <c:pt idx="759">
                  <c:v>69708.63</c:v>
                </c:pt>
                <c:pt idx="760">
                  <c:v>70781.399999999994</c:v>
                </c:pt>
                <c:pt idx="761">
                  <c:v>70897.899999999994</c:v>
                </c:pt>
                <c:pt idx="762">
                  <c:v>69632.5</c:v>
                </c:pt>
                <c:pt idx="763">
                  <c:v>67952.55</c:v>
                </c:pt>
                <c:pt idx="764">
                  <c:v>69629.36</c:v>
                </c:pt>
                <c:pt idx="765">
                  <c:v>69361.63</c:v>
                </c:pt>
                <c:pt idx="766">
                  <c:v>68226.100000000006</c:v>
                </c:pt>
                <c:pt idx="767">
                  <c:v>67908.179999999993</c:v>
                </c:pt>
                <c:pt idx="768">
                  <c:v>67705.399999999994</c:v>
                </c:pt>
                <c:pt idx="769">
                  <c:v>69345.850000000006</c:v>
                </c:pt>
                <c:pt idx="770">
                  <c:v>69527.070000000007</c:v>
                </c:pt>
                <c:pt idx="771">
                  <c:v>69766.09</c:v>
                </c:pt>
                <c:pt idx="772">
                  <c:v>69551.81</c:v>
                </c:pt>
                <c:pt idx="773">
                  <c:v>69337.64</c:v>
                </c:pt>
                <c:pt idx="774">
                  <c:v>68174.92</c:v>
                </c:pt>
                <c:pt idx="775">
                  <c:v>67879.460000000006</c:v>
                </c:pt>
                <c:pt idx="776">
                  <c:v>68341.83</c:v>
                </c:pt>
                <c:pt idx="777">
                  <c:v>69126.320000000007</c:v>
                </c:pt>
                <c:pt idx="778">
                  <c:v>68742.97</c:v>
                </c:pt>
                <c:pt idx="779">
                  <c:v>67870.14</c:v>
                </c:pt>
                <c:pt idx="780">
                  <c:v>67306.39</c:v>
                </c:pt>
                <c:pt idx="781">
                  <c:v>67981.22</c:v>
                </c:pt>
                <c:pt idx="782">
                  <c:v>67263.600000000006</c:v>
                </c:pt>
                <c:pt idx="783">
                  <c:v>68214.86</c:v>
                </c:pt>
                <c:pt idx="784">
                  <c:v>68470.759999999995</c:v>
                </c:pt>
                <c:pt idx="785">
                  <c:v>68485.960000000006</c:v>
                </c:pt>
                <c:pt idx="786">
                  <c:v>67803.16</c:v>
                </c:pt>
                <c:pt idx="787">
                  <c:v>68040.94</c:v>
                </c:pt>
                <c:pt idx="788">
                  <c:v>68952.42</c:v>
                </c:pt>
                <c:pt idx="789">
                  <c:v>69304.81</c:v>
                </c:pt>
                <c:pt idx="790">
                  <c:v>69962.320000000007</c:v>
                </c:pt>
                <c:pt idx="791">
                  <c:v>70317.789999999994</c:v>
                </c:pt>
                <c:pt idx="792">
                  <c:v>71091.03</c:v>
                </c:pt>
                <c:pt idx="793">
                  <c:v>70578.83</c:v>
                </c:pt>
                <c:pt idx="794">
                  <c:v>70057.2</c:v>
                </c:pt>
                <c:pt idx="795">
                  <c:v>70127.039999999994</c:v>
                </c:pt>
                <c:pt idx="796">
                  <c:v>70423.44</c:v>
                </c:pt>
                <c:pt idx="797">
                  <c:v>71632.899999999994</c:v>
                </c:pt>
                <c:pt idx="798">
                  <c:v>70721.440000000002</c:v>
                </c:pt>
                <c:pt idx="799">
                  <c:v>70940.22</c:v>
                </c:pt>
                <c:pt idx="800">
                  <c:v>70609.070000000007</c:v>
                </c:pt>
                <c:pt idx="801">
                  <c:v>70919.75</c:v>
                </c:pt>
                <c:pt idx="802">
                  <c:v>70058.080000000002</c:v>
                </c:pt>
                <c:pt idx="803">
                  <c:v>69561.53</c:v>
                </c:pt>
                <c:pt idx="804">
                  <c:v>69133.09</c:v>
                </c:pt>
                <c:pt idx="805">
                  <c:v>69426.570000000007</c:v>
                </c:pt>
                <c:pt idx="806">
                  <c:v>68709.22</c:v>
                </c:pt>
                <c:pt idx="807">
                  <c:v>68050.710000000006</c:v>
                </c:pt>
                <c:pt idx="808">
                  <c:v>66697.570000000007</c:v>
                </c:pt>
                <c:pt idx="809">
                  <c:v>66574.880000000005</c:v>
                </c:pt>
                <c:pt idx="810">
                  <c:v>67847.34</c:v>
                </c:pt>
                <c:pt idx="811">
                  <c:v>66688.479999999996</c:v>
                </c:pt>
                <c:pt idx="812">
                  <c:v>66764.84</c:v>
                </c:pt>
                <c:pt idx="813">
                  <c:v>65269.15</c:v>
                </c:pt>
                <c:pt idx="814">
                  <c:v>65362.04</c:v>
                </c:pt>
                <c:pt idx="815">
                  <c:v>65771.33</c:v>
                </c:pt>
                <c:pt idx="816">
                  <c:v>64217.52</c:v>
                </c:pt>
                <c:pt idx="817">
                  <c:v>64577.83</c:v>
                </c:pt>
                <c:pt idx="818">
                  <c:v>65755.66</c:v>
                </c:pt>
                <c:pt idx="819">
                  <c:v>66557.55</c:v>
                </c:pt>
                <c:pt idx="820">
                  <c:v>66341.39</c:v>
                </c:pt>
                <c:pt idx="821">
                  <c:v>67576.62</c:v>
                </c:pt>
                <c:pt idx="822">
                  <c:v>67684.990000000005</c:v>
                </c:pt>
                <c:pt idx="823">
                  <c:v>68066.820000000007</c:v>
                </c:pt>
                <c:pt idx="824">
                  <c:v>67258.66</c:v>
                </c:pt>
                <c:pt idx="825">
                  <c:v>66439.83</c:v>
                </c:pt>
                <c:pt idx="826">
                  <c:v>66910.48</c:v>
                </c:pt>
                <c:pt idx="827">
                  <c:v>66948.990000000005</c:v>
                </c:pt>
                <c:pt idx="828">
                  <c:v>66902.53</c:v>
                </c:pt>
                <c:pt idx="829">
                  <c:v>67383.22</c:v>
                </c:pt>
                <c:pt idx="830">
                  <c:v>66242.63</c:v>
                </c:pt>
                <c:pt idx="831">
                  <c:v>67281.509999999995</c:v>
                </c:pt>
                <c:pt idx="832">
                  <c:v>68145.53</c:v>
                </c:pt>
                <c:pt idx="833">
                  <c:v>68012.100000000006</c:v>
                </c:pt>
                <c:pt idx="834">
                  <c:v>67263.75</c:v>
                </c:pt>
                <c:pt idx="835">
                  <c:v>66040.66</c:v>
                </c:pt>
                <c:pt idx="836">
                  <c:v>66684.600000000006</c:v>
                </c:pt>
                <c:pt idx="837">
                  <c:v>67169.25</c:v>
                </c:pt>
                <c:pt idx="838">
                  <c:v>67005.22</c:v>
                </c:pt>
                <c:pt idx="839">
                  <c:v>66002.570000000007</c:v>
                </c:pt>
                <c:pt idx="840">
                  <c:v>66215.929999999993</c:v>
                </c:pt>
                <c:pt idx="841">
                  <c:v>66879.89</c:v>
                </c:pt>
                <c:pt idx="842">
                  <c:v>66689.61</c:v>
                </c:pt>
                <c:pt idx="843">
                  <c:v>67578.33</c:v>
                </c:pt>
                <c:pt idx="844">
                  <c:v>67795.509999999995</c:v>
                </c:pt>
                <c:pt idx="845">
                  <c:v>67532.97</c:v>
                </c:pt>
                <c:pt idx="846">
                  <c:v>67765.94</c:v>
                </c:pt>
                <c:pt idx="847">
                  <c:v>67192.820000000007</c:v>
                </c:pt>
                <c:pt idx="848">
                  <c:v>67418.759999999995</c:v>
                </c:pt>
                <c:pt idx="849">
                  <c:v>67997.06</c:v>
                </c:pt>
                <c:pt idx="850">
                  <c:v>68586.7</c:v>
                </c:pt>
                <c:pt idx="851">
                  <c:v>69268.289999999994</c:v>
                </c:pt>
                <c:pt idx="852">
                  <c:v>69703.8</c:v>
                </c:pt>
                <c:pt idx="853">
                  <c:v>69837.52</c:v>
                </c:pt>
                <c:pt idx="854">
                  <c:v>69036.91</c:v>
                </c:pt>
                <c:pt idx="855">
                  <c:v>69176.12</c:v>
                </c:pt>
                <c:pt idx="856">
                  <c:v>68718.009999999995</c:v>
                </c:pt>
                <c:pt idx="857">
                  <c:v>68164.36</c:v>
                </c:pt>
                <c:pt idx="858">
                  <c:v>66896.23</c:v>
                </c:pt>
                <c:pt idx="859">
                  <c:v>66486.490000000005</c:v>
                </c:pt>
                <c:pt idx="860">
                  <c:v>66278.89</c:v>
                </c:pt>
                <c:pt idx="861">
                  <c:v>66684.210000000006</c:v>
                </c:pt>
                <c:pt idx="862">
                  <c:v>65415.49</c:v>
                </c:pt>
                <c:pt idx="863">
                  <c:v>66158.09</c:v>
                </c:pt>
                <c:pt idx="864">
                  <c:v>67058.02</c:v>
                </c:pt>
                <c:pt idx="865">
                  <c:v>66972.37</c:v>
                </c:pt>
                <c:pt idx="866">
                  <c:v>67144.259999999995</c:v>
                </c:pt>
                <c:pt idx="867">
                  <c:v>66264.47</c:v>
                </c:pt>
                <c:pt idx="868">
                  <c:v>65673.210000000006</c:v>
                </c:pt>
                <c:pt idx="869">
                  <c:v>66132.86</c:v>
                </c:pt>
                <c:pt idx="870">
                  <c:v>65462.75</c:v>
                </c:pt>
                <c:pt idx="871">
                  <c:v>64318.18</c:v>
                </c:pt>
                <c:pt idx="872">
                  <c:v>63615.5</c:v>
                </c:pt>
                <c:pt idx="873">
                  <c:v>63407.01</c:v>
                </c:pt>
                <c:pt idx="874">
                  <c:v>64417.34</c:v>
                </c:pt>
                <c:pt idx="875">
                  <c:v>64621.97</c:v>
                </c:pt>
                <c:pt idx="876">
                  <c:v>64876.88</c:v>
                </c:pt>
                <c:pt idx="877">
                  <c:v>63775.82</c:v>
                </c:pt>
                <c:pt idx="878">
                  <c:v>64003.16</c:v>
                </c:pt>
                <c:pt idx="879">
                  <c:v>63235.3</c:v>
                </c:pt>
                <c:pt idx="880">
                  <c:v>62829.68</c:v>
                </c:pt>
                <c:pt idx="881">
                  <c:v>63673.34</c:v>
                </c:pt>
                <c:pt idx="882">
                  <c:v>62840.61</c:v>
                </c:pt>
                <c:pt idx="883">
                  <c:v>62367.360000000001</c:v>
                </c:pt>
                <c:pt idx="884">
                  <c:v>62596.52</c:v>
                </c:pt>
                <c:pt idx="885">
                  <c:v>62345.18</c:v>
                </c:pt>
                <c:pt idx="886">
                  <c:v>63336.75</c:v>
                </c:pt>
                <c:pt idx="887">
                  <c:v>63388.44</c:v>
                </c:pt>
                <c:pt idx="888">
                  <c:v>64098.57</c:v>
                </c:pt>
                <c:pt idx="889">
                  <c:v>64294.96</c:v>
                </c:pt>
                <c:pt idx="890">
                  <c:v>63953.93</c:v>
                </c:pt>
                <c:pt idx="891">
                  <c:v>64620.08</c:v>
                </c:pt>
                <c:pt idx="892">
                  <c:v>63411.48</c:v>
                </c:pt>
                <c:pt idx="893">
                  <c:v>64218.080000000002</c:v>
                </c:pt>
                <c:pt idx="894">
                  <c:v>64340.5</c:v>
                </c:pt>
                <c:pt idx="895">
                  <c:v>63067.73</c:v>
                </c:pt>
                <c:pt idx="896">
                  <c:v>63217.85</c:v>
                </c:pt>
                <c:pt idx="897">
                  <c:v>63032.97</c:v>
                </c:pt>
                <c:pt idx="898">
                  <c:v>63468.82</c:v>
                </c:pt>
                <c:pt idx="899">
                  <c:v>62697.16</c:v>
                </c:pt>
                <c:pt idx="900">
                  <c:v>62022.92</c:v>
                </c:pt>
                <c:pt idx="901">
                  <c:v>62204.83</c:v>
                </c:pt>
                <c:pt idx="902">
                  <c:v>61603.74</c:v>
                </c:pt>
                <c:pt idx="903">
                  <c:v>60880.62</c:v>
                </c:pt>
                <c:pt idx="904">
                  <c:v>61059.98</c:v>
                </c:pt>
                <c:pt idx="905">
                  <c:v>61168.24</c:v>
                </c:pt>
                <c:pt idx="906">
                  <c:v>61423.61</c:v>
                </c:pt>
                <c:pt idx="907">
                  <c:v>61194.09</c:v>
                </c:pt>
                <c:pt idx="908">
                  <c:v>61016.72</c:v>
                </c:pt>
                <c:pt idx="909">
                  <c:v>61216.98</c:v>
                </c:pt>
                <c:pt idx="910">
                  <c:v>62303.37</c:v>
                </c:pt>
                <c:pt idx="911">
                  <c:v>62333.97</c:v>
                </c:pt>
                <c:pt idx="912">
                  <c:v>62403.64</c:v>
                </c:pt>
                <c:pt idx="913">
                  <c:v>63394.34</c:v>
                </c:pt>
                <c:pt idx="914">
                  <c:v>63891.31</c:v>
                </c:pt>
                <c:pt idx="915">
                  <c:v>63038.81</c:v>
                </c:pt>
                <c:pt idx="916">
                  <c:v>62565.46</c:v>
                </c:pt>
                <c:pt idx="917">
                  <c:v>62207.33</c:v>
                </c:pt>
                <c:pt idx="918">
                  <c:v>61513.24</c:v>
                </c:pt>
                <c:pt idx="919">
                  <c:v>60223.63</c:v>
                </c:pt>
                <c:pt idx="920">
                  <c:v>59704.75</c:v>
                </c:pt>
                <c:pt idx="921">
                  <c:v>60669.89</c:v>
                </c:pt>
                <c:pt idx="922">
                  <c:v>59679.35</c:v>
                </c:pt>
                <c:pt idx="923">
                  <c:v>59478.01</c:v>
                </c:pt>
                <c:pt idx="924">
                  <c:v>58837.61</c:v>
                </c:pt>
                <c:pt idx="925">
                  <c:v>59082.13</c:v>
                </c:pt>
                <c:pt idx="926">
                  <c:v>59119.71</c:v>
                </c:pt>
                <c:pt idx="927">
                  <c:v>60262.95</c:v>
                </c:pt>
                <c:pt idx="928">
                  <c:v>60270.47</c:v>
                </c:pt>
                <c:pt idx="929">
                  <c:v>59970.54</c:v>
                </c:pt>
                <c:pt idx="930">
                  <c:v>59339.9</c:v>
                </c:pt>
                <c:pt idx="931">
                  <c:v>58288.46</c:v>
                </c:pt>
                <c:pt idx="932">
                  <c:v>58708.25</c:v>
                </c:pt>
                <c:pt idx="933">
                  <c:v>58823.45</c:v>
                </c:pt>
                <c:pt idx="934">
                  <c:v>58535.74</c:v>
                </c:pt>
                <c:pt idx="935">
                  <c:v>57310.78</c:v>
                </c:pt>
                <c:pt idx="936">
                  <c:v>56017.22</c:v>
                </c:pt>
                <c:pt idx="937">
                  <c:v>52811.360000000001</c:v>
                </c:pt>
                <c:pt idx="938">
                  <c:v>52949.22</c:v>
                </c:pt>
                <c:pt idx="939">
                  <c:v>48668.29</c:v>
                </c:pt>
                <c:pt idx="940">
                  <c:v>51150.9</c:v>
                </c:pt>
                <c:pt idx="941">
                  <c:v>51395.29</c:v>
                </c:pt>
                <c:pt idx="942">
                  <c:v>53343.11</c:v>
                </c:pt>
                <c:pt idx="943">
                  <c:v>53473.35</c:v>
                </c:pt>
                <c:pt idx="944">
                  <c:v>54651.83</c:v>
                </c:pt>
                <c:pt idx="945">
                  <c:v>54323.61</c:v>
                </c:pt>
                <c:pt idx="946">
                  <c:v>55073.02</c:v>
                </c:pt>
                <c:pt idx="947">
                  <c:v>53134.1</c:v>
                </c:pt>
                <c:pt idx="948">
                  <c:v>52447.63</c:v>
                </c:pt>
                <c:pt idx="949">
                  <c:v>52440.23</c:v>
                </c:pt>
                <c:pt idx="950">
                  <c:v>53786.63</c:v>
                </c:pt>
                <c:pt idx="951">
                  <c:v>53795.7</c:v>
                </c:pt>
                <c:pt idx="952">
                  <c:v>52953.3</c:v>
                </c:pt>
                <c:pt idx="953">
                  <c:v>53350.79</c:v>
                </c:pt>
                <c:pt idx="954">
                  <c:v>54860.73</c:v>
                </c:pt>
                <c:pt idx="955">
                  <c:v>55385.03</c:v>
                </c:pt>
                <c:pt idx="956">
                  <c:v>56495.12</c:v>
                </c:pt>
                <c:pt idx="957">
                  <c:v>58118.2</c:v>
                </c:pt>
                <c:pt idx="958">
                  <c:v>56531.62</c:v>
                </c:pt>
                <c:pt idx="959">
                  <c:v>54998.41</c:v>
                </c:pt>
                <c:pt idx="960">
                  <c:v>56607.3</c:v>
                </c:pt>
                <c:pt idx="961">
                  <c:v>57623.63</c:v>
                </c:pt>
                <c:pt idx="962">
                  <c:v>55778.39</c:v>
                </c:pt>
                <c:pt idx="963">
                  <c:v>55685.47</c:v>
                </c:pt>
                <c:pt idx="964">
                  <c:v>55543.97</c:v>
                </c:pt>
                <c:pt idx="965">
                  <c:v>56286.04</c:v>
                </c:pt>
                <c:pt idx="966">
                  <c:v>56381.46</c:v>
                </c:pt>
                <c:pt idx="967">
                  <c:v>57210.11</c:v>
                </c:pt>
                <c:pt idx="968">
                  <c:v>57102.78</c:v>
                </c:pt>
                <c:pt idx="969">
                  <c:v>56378.63</c:v>
                </c:pt>
                <c:pt idx="970">
                  <c:v>55981.9</c:v>
                </c:pt>
                <c:pt idx="971">
                  <c:v>53280.28</c:v>
                </c:pt>
                <c:pt idx="972">
                  <c:v>53230.36</c:v>
                </c:pt>
                <c:pt idx="973">
                  <c:v>53747.519999999997</c:v>
                </c:pt>
                <c:pt idx="974">
                  <c:v>53920.36</c:v>
                </c:pt>
                <c:pt idx="975">
                  <c:v>53270.36</c:v>
                </c:pt>
                <c:pt idx="976">
                  <c:v>53384.67</c:v>
                </c:pt>
                <c:pt idx="977">
                  <c:v>52324.42</c:v>
                </c:pt>
                <c:pt idx="978">
                  <c:v>50791.53</c:v>
                </c:pt>
                <c:pt idx="979">
                  <c:v>50686.34</c:v>
                </c:pt>
                <c:pt idx="980">
                  <c:v>51013.85</c:v>
                </c:pt>
                <c:pt idx="981">
                  <c:v>52290.37</c:v>
                </c:pt>
                <c:pt idx="982">
                  <c:v>51243.62</c:v>
                </c:pt>
                <c:pt idx="983">
                  <c:v>53273.11</c:v>
                </c:pt>
                <c:pt idx="984">
                  <c:v>53838.47</c:v>
                </c:pt>
                <c:pt idx="985">
                  <c:v>54601.07</c:v>
                </c:pt>
                <c:pt idx="986">
                  <c:v>55030.45</c:v>
                </c:pt>
                <c:pt idx="987">
                  <c:v>53911.33</c:v>
                </c:pt>
                <c:pt idx="988">
                  <c:v>55031.93</c:v>
                </c:pt>
                <c:pt idx="989">
                  <c:v>54966.13</c:v>
                </c:pt>
                <c:pt idx="990">
                  <c:v>54009.98</c:v>
                </c:pt>
                <c:pt idx="991">
                  <c:v>55255.23</c:v>
                </c:pt>
                <c:pt idx="992">
                  <c:v>56891.97</c:v>
                </c:pt>
                <c:pt idx="993">
                  <c:v>56285.99</c:v>
                </c:pt>
                <c:pt idx="994">
                  <c:v>57143.79</c:v>
                </c:pt>
                <c:pt idx="995">
                  <c:v>59270.13</c:v>
                </c:pt>
                <c:pt idx="996">
                  <c:v>59513.13</c:v>
                </c:pt>
                <c:pt idx="997">
                  <c:v>58338.39</c:v>
                </c:pt>
                <c:pt idx="998">
                  <c:v>57322.75</c:v>
                </c:pt>
                <c:pt idx="999">
                  <c:v>58196.3</c:v>
                </c:pt>
                <c:pt idx="1000">
                  <c:v>58669.919999999998</c:v>
                </c:pt>
                <c:pt idx="1001">
                  <c:v>59198.77</c:v>
                </c:pt>
                <c:pt idx="1002">
                  <c:v>59026.13</c:v>
                </c:pt>
                <c:pt idx="1003">
                  <c:v>57549.74</c:v>
                </c:pt>
                <c:pt idx="1004">
                  <c:v>57321.81</c:v>
                </c:pt>
                <c:pt idx="1005">
                  <c:v>58546.97</c:v>
                </c:pt>
                <c:pt idx="1006">
                  <c:v>58258.23</c:v>
                </c:pt>
                <c:pt idx="1007">
                  <c:v>58559.99</c:v>
                </c:pt>
                <c:pt idx="1008">
                  <c:v>56988.9</c:v>
                </c:pt>
                <c:pt idx="1009">
                  <c:v>56731.34</c:v>
                </c:pt>
                <c:pt idx="1010">
                  <c:v>56284.59</c:v>
                </c:pt>
                <c:pt idx="1011">
                  <c:v>55878.44</c:v>
                </c:pt>
                <c:pt idx="1012">
                  <c:v>54972.08</c:v>
                </c:pt>
                <c:pt idx="1013">
                  <c:v>55279.88</c:v>
                </c:pt>
                <c:pt idx="1014">
                  <c:v>54894.49</c:v>
                </c:pt>
                <c:pt idx="1015">
                  <c:v>56017.35</c:v>
                </c:pt>
                <c:pt idx="1016">
                  <c:v>55299.76</c:v>
                </c:pt>
                <c:pt idx="1017">
                  <c:v>56874.98</c:v>
                </c:pt>
                <c:pt idx="1018">
                  <c:v>58143.42</c:v>
                </c:pt>
                <c:pt idx="1019">
                  <c:v>57885.85</c:v>
                </c:pt>
                <c:pt idx="1020">
                  <c:v>58910.48</c:v>
                </c:pt>
                <c:pt idx="1021">
                  <c:v>59536.160000000003</c:v>
                </c:pt>
                <c:pt idx="1022">
                  <c:v>58662.83</c:v>
                </c:pt>
                <c:pt idx="1023">
                  <c:v>57455.02</c:v>
                </c:pt>
                <c:pt idx="1024">
                  <c:v>58236.46</c:v>
                </c:pt>
                <c:pt idx="1025">
                  <c:v>57346.86</c:v>
                </c:pt>
                <c:pt idx="1026">
                  <c:v>57494.85</c:v>
                </c:pt>
                <c:pt idx="1027">
                  <c:v>56646.87</c:v>
                </c:pt>
                <c:pt idx="1028">
                  <c:v>56331.15</c:v>
                </c:pt>
                <c:pt idx="1029">
                  <c:v>56096.93</c:v>
                </c:pt>
                <c:pt idx="1030">
                  <c:v>55298.33</c:v>
                </c:pt>
                <c:pt idx="1031">
                  <c:v>56864.85</c:v>
                </c:pt>
                <c:pt idx="1032">
                  <c:v>56653.37</c:v>
                </c:pt>
                <c:pt idx="1033">
                  <c:v>57347.87</c:v>
                </c:pt>
                <c:pt idx="1034">
                  <c:v>57701.07</c:v>
                </c:pt>
                <c:pt idx="1035">
                  <c:v>57669.48</c:v>
                </c:pt>
                <c:pt idx="1036">
                  <c:v>58005.2</c:v>
                </c:pt>
                <c:pt idx="1037">
                  <c:v>56533.760000000002</c:v>
                </c:pt>
                <c:pt idx="1038">
                  <c:v>56754.080000000002</c:v>
                </c:pt>
                <c:pt idx="1039">
                  <c:v>57829.27</c:v>
                </c:pt>
                <c:pt idx="1040">
                  <c:v>59264.87</c:v>
                </c:pt>
                <c:pt idx="1041">
                  <c:v>59364.95</c:v>
                </c:pt>
                <c:pt idx="1042">
                  <c:v>58546.080000000002</c:v>
                </c:pt>
                <c:pt idx="1043">
                  <c:v>58600.37</c:v>
                </c:pt>
                <c:pt idx="1044">
                  <c:v>59082.879999999997</c:v>
                </c:pt>
                <c:pt idx="1045">
                  <c:v>59805.96</c:v>
                </c:pt>
                <c:pt idx="1046">
                  <c:v>59962.400000000001</c:v>
                </c:pt>
                <c:pt idx="1047">
                  <c:v>59920.78</c:v>
                </c:pt>
                <c:pt idx="1048">
                  <c:v>59146.58</c:v>
                </c:pt>
                <c:pt idx="1049">
                  <c:v>59956.46</c:v>
                </c:pt>
                <c:pt idx="1050">
                  <c:v>60645.9</c:v>
                </c:pt>
                <c:pt idx="1051">
                  <c:v>61722.86</c:v>
                </c:pt>
                <c:pt idx="1052">
                  <c:v>61926.69</c:v>
                </c:pt>
                <c:pt idx="1053">
                  <c:v>62312.13</c:v>
                </c:pt>
                <c:pt idx="1054">
                  <c:v>62386.239999999998</c:v>
                </c:pt>
                <c:pt idx="1055">
                  <c:v>62486.22</c:v>
                </c:pt>
                <c:pt idx="1056">
                  <c:v>62953.06</c:v>
                </c:pt>
                <c:pt idx="1057">
                  <c:v>62904.2</c:v>
                </c:pt>
                <c:pt idx="1058">
                  <c:v>62770.01</c:v>
                </c:pt>
                <c:pt idx="1059">
                  <c:v>63072.31</c:v>
                </c:pt>
                <c:pt idx="1060">
                  <c:v>64567.18</c:v>
                </c:pt>
                <c:pt idx="1061">
                  <c:v>64593.1</c:v>
                </c:pt>
                <c:pt idx="1062">
                  <c:v>65217.37</c:v>
                </c:pt>
                <c:pt idx="1063">
                  <c:v>65223.72</c:v>
                </c:pt>
                <c:pt idx="1064">
                  <c:v>65917.02</c:v>
                </c:pt>
                <c:pt idx="1065">
                  <c:v>65831.16</c:v>
                </c:pt>
                <c:pt idx="1066">
                  <c:v>65530.49</c:v>
                </c:pt>
                <c:pt idx="1067">
                  <c:v>63997.86</c:v>
                </c:pt>
                <c:pt idx="1068">
                  <c:v>65691.53</c:v>
                </c:pt>
                <c:pt idx="1069">
                  <c:v>65038.53</c:v>
                </c:pt>
                <c:pt idx="1070">
                  <c:v>65368.49</c:v>
                </c:pt>
                <c:pt idx="1071">
                  <c:v>66141.7</c:v>
                </c:pt>
                <c:pt idx="1072">
                  <c:v>66203.5</c:v>
                </c:pt>
                <c:pt idx="1073">
                  <c:v>66092.77</c:v>
                </c:pt>
                <c:pt idx="1074">
                  <c:v>65819.62</c:v>
                </c:pt>
                <c:pt idx="1075">
                  <c:v>65942.73</c:v>
                </c:pt>
                <c:pt idx="1076">
                  <c:v>65241.49</c:v>
                </c:pt>
                <c:pt idx="1077">
                  <c:v>65958.78</c:v>
                </c:pt>
                <c:pt idx="1078">
                  <c:v>65811.73</c:v>
                </c:pt>
                <c:pt idx="1079">
                  <c:v>66809.8</c:v>
                </c:pt>
                <c:pt idx="1080">
                  <c:v>67781.600000000006</c:v>
                </c:pt>
                <c:pt idx="1081">
                  <c:v>66964.03</c:v>
                </c:pt>
                <c:pt idx="1082">
                  <c:v>65114.15</c:v>
                </c:pt>
                <c:pt idx="1083">
                  <c:v>66016.759999999995</c:v>
                </c:pt>
                <c:pt idx="1084">
                  <c:v>66908.39</c:v>
                </c:pt>
                <c:pt idx="1085">
                  <c:v>66703.960000000006</c:v>
                </c:pt>
                <c:pt idx="1086">
                  <c:v>66384.759999999995</c:v>
                </c:pt>
                <c:pt idx="1087">
                  <c:v>68394.33</c:v>
                </c:pt>
                <c:pt idx="1088">
                  <c:v>68257.22</c:v>
                </c:pt>
                <c:pt idx="1089">
                  <c:v>67749.490000000005</c:v>
                </c:pt>
                <c:pt idx="1090">
                  <c:v>67684.13</c:v>
                </c:pt>
                <c:pt idx="1091">
                  <c:v>67730.31</c:v>
                </c:pt>
                <c:pt idx="1092">
                  <c:v>67295.56</c:v>
                </c:pt>
                <c:pt idx="1093">
                  <c:v>66860.05</c:v>
                </c:pt>
                <c:pt idx="1094">
                  <c:v>65828.19</c:v>
                </c:pt>
                <c:pt idx="1095">
                  <c:v>65812.95</c:v>
                </c:pt>
                <c:pt idx="1096">
                  <c:v>66684.59</c:v>
                </c:pt>
                <c:pt idx="1097">
                  <c:v>66037.350000000006</c:v>
                </c:pt>
                <c:pt idx="1098">
                  <c:v>65079.34</c:v>
                </c:pt>
                <c:pt idx="1099">
                  <c:v>64871.99</c:v>
                </c:pt>
                <c:pt idx="1100">
                  <c:v>64510.97</c:v>
                </c:pt>
                <c:pt idx="1101">
                  <c:v>65216.25</c:v>
                </c:pt>
                <c:pt idx="1102">
                  <c:v>64284.26</c:v>
                </c:pt>
                <c:pt idx="1103">
                  <c:v>63528.65</c:v>
                </c:pt>
                <c:pt idx="1104">
                  <c:v>63691.18</c:v>
                </c:pt>
                <c:pt idx="1105">
                  <c:v>62923.21</c:v>
                </c:pt>
                <c:pt idx="1106">
                  <c:v>61738.28</c:v>
                </c:pt>
                <c:pt idx="1107">
                  <c:v>61293.14</c:v>
                </c:pt>
                <c:pt idx="1108">
                  <c:v>63058</c:v>
                </c:pt>
                <c:pt idx="1109">
                  <c:v>62105.599999999999</c:v>
                </c:pt>
                <c:pt idx="1110">
                  <c:v>61954.55</c:v>
                </c:pt>
                <c:pt idx="1111">
                  <c:v>62698.87</c:v>
                </c:pt>
                <c:pt idx="1112">
                  <c:v>63010.48</c:v>
                </c:pt>
                <c:pt idx="1113">
                  <c:v>62618.41</c:v>
                </c:pt>
                <c:pt idx="1114">
                  <c:v>62494.080000000002</c:v>
                </c:pt>
                <c:pt idx="1115">
                  <c:v>61539.38</c:v>
                </c:pt>
                <c:pt idx="1116">
                  <c:v>61971.14</c:v>
                </c:pt>
                <c:pt idx="1117">
                  <c:v>61750.38</c:v>
                </c:pt>
                <c:pt idx="1118">
                  <c:v>62198.06</c:v>
                </c:pt>
                <c:pt idx="1119">
                  <c:v>61691.21</c:v>
                </c:pt>
                <c:pt idx="1120">
                  <c:v>61820.26</c:v>
                </c:pt>
                <c:pt idx="1121">
                  <c:v>62423.56</c:v>
                </c:pt>
                <c:pt idx="1122">
                  <c:v>62104.15</c:v>
                </c:pt>
                <c:pt idx="1123">
                  <c:v>60820.93</c:v>
                </c:pt>
                <c:pt idx="1124">
                  <c:v>61220.43</c:v>
                </c:pt>
                <c:pt idx="1125">
                  <c:v>60365.48</c:v>
                </c:pt>
                <c:pt idx="1126">
                  <c:v>59786.12</c:v>
                </c:pt>
                <c:pt idx="1127">
                  <c:v>59702.05</c:v>
                </c:pt>
                <c:pt idx="1128">
                  <c:v>59445.21</c:v>
                </c:pt>
                <c:pt idx="1129">
                  <c:v>57539.61</c:v>
                </c:pt>
                <c:pt idx="1130">
                  <c:v>56237.97</c:v>
                </c:pt>
                <c:pt idx="1131">
                  <c:v>55887.57</c:v>
                </c:pt>
                <c:pt idx="1132">
                  <c:v>54038.2</c:v>
                </c:pt>
                <c:pt idx="1133">
                  <c:v>54513.16</c:v>
                </c:pt>
                <c:pt idx="1134">
                  <c:v>56590.239999999998</c:v>
                </c:pt>
                <c:pt idx="1135">
                  <c:v>55038.75</c:v>
                </c:pt>
                <c:pt idx="1136">
                  <c:v>54619.48</c:v>
                </c:pt>
                <c:pt idx="1137">
                  <c:v>54063</c:v>
                </c:pt>
                <c:pt idx="1138">
                  <c:v>54463.16</c:v>
                </c:pt>
                <c:pt idx="1139">
                  <c:v>55212.69</c:v>
                </c:pt>
                <c:pt idx="1140">
                  <c:v>54633.06</c:v>
                </c:pt>
                <c:pt idx="1141">
                  <c:v>53797.91</c:v>
                </c:pt>
                <c:pt idx="1142">
                  <c:v>54490.41</c:v>
                </c:pt>
                <c:pt idx="1143">
                  <c:v>53402.9</c:v>
                </c:pt>
                <c:pt idx="1144">
                  <c:v>53416.75</c:v>
                </c:pt>
                <c:pt idx="1145">
                  <c:v>52481.440000000002</c:v>
                </c:pt>
                <c:pt idx="1146">
                  <c:v>54156.04</c:v>
                </c:pt>
                <c:pt idx="1147">
                  <c:v>54429.85</c:v>
                </c:pt>
                <c:pt idx="1148">
                  <c:v>54001.45</c:v>
                </c:pt>
                <c:pt idx="1149">
                  <c:v>55049.03</c:v>
                </c:pt>
                <c:pt idx="1150">
                  <c:v>55650.51</c:v>
                </c:pt>
                <c:pt idx="1151">
                  <c:v>55351.67</c:v>
                </c:pt>
                <c:pt idx="1152">
                  <c:v>56104.69</c:v>
                </c:pt>
                <c:pt idx="1153">
                  <c:v>56195.21</c:v>
                </c:pt>
                <c:pt idx="1154">
                  <c:v>57195.49</c:v>
                </c:pt>
                <c:pt idx="1155">
                  <c:v>57166.55</c:v>
                </c:pt>
                <c:pt idx="1156">
                  <c:v>55505.17</c:v>
                </c:pt>
                <c:pt idx="1157">
                  <c:v>55439.5</c:v>
                </c:pt>
                <c:pt idx="1158">
                  <c:v>53805.38</c:v>
                </c:pt>
                <c:pt idx="1159">
                  <c:v>53836.57</c:v>
                </c:pt>
                <c:pt idx="1160">
                  <c:v>53108.93</c:v>
                </c:pt>
                <c:pt idx="1161">
                  <c:v>52652.25</c:v>
                </c:pt>
                <c:pt idx="1162">
                  <c:v>54354.63</c:v>
                </c:pt>
                <c:pt idx="1163">
                  <c:v>54692.79</c:v>
                </c:pt>
                <c:pt idx="1164">
                  <c:v>55780.32</c:v>
                </c:pt>
                <c:pt idx="1165">
                  <c:v>56076.82</c:v>
                </c:pt>
                <c:pt idx="1166">
                  <c:v>56379.06</c:v>
                </c:pt>
                <c:pt idx="1167">
                  <c:v>55394.05</c:v>
                </c:pt>
                <c:pt idx="1168">
                  <c:v>53705.82</c:v>
                </c:pt>
                <c:pt idx="1169">
                  <c:v>53569.14</c:v>
                </c:pt>
                <c:pt idx="1170">
                  <c:v>53420.87</c:v>
                </c:pt>
                <c:pt idx="1171">
                  <c:v>54330.51</c:v>
                </c:pt>
                <c:pt idx="1172">
                  <c:v>53401.8</c:v>
                </c:pt>
                <c:pt idx="1173">
                  <c:v>53909.47</c:v>
                </c:pt>
                <c:pt idx="1174">
                  <c:v>54583.13</c:v>
                </c:pt>
                <c:pt idx="1175">
                  <c:v>55346.65</c:v>
                </c:pt>
                <c:pt idx="1176">
                  <c:v>54194.79</c:v>
                </c:pt>
                <c:pt idx="1177">
                  <c:v>53033.96</c:v>
                </c:pt>
                <c:pt idx="1178">
                  <c:v>52638.63</c:v>
                </c:pt>
                <c:pt idx="1179">
                  <c:v>52607.54</c:v>
                </c:pt>
                <c:pt idx="1180">
                  <c:v>54002.720000000001</c:v>
                </c:pt>
                <c:pt idx="1181">
                  <c:v>56553.120000000003</c:v>
                </c:pt>
                <c:pt idx="1182">
                  <c:v>57240.92</c:v>
                </c:pt>
                <c:pt idx="1183">
                  <c:v>56097.05</c:v>
                </c:pt>
                <c:pt idx="1184">
                  <c:v>56291.93</c:v>
                </c:pt>
                <c:pt idx="1185">
                  <c:v>55520.4</c:v>
                </c:pt>
                <c:pt idx="1186">
                  <c:v>57255.22</c:v>
                </c:pt>
                <c:pt idx="1187">
                  <c:v>58344.61</c:v>
                </c:pt>
                <c:pt idx="1188">
                  <c:v>57725.66</c:v>
                </c:pt>
                <c:pt idx="1189">
                  <c:v>58950.98</c:v>
                </c:pt>
                <c:pt idx="1190">
                  <c:v>58797.13</c:v>
                </c:pt>
                <c:pt idx="1191">
                  <c:v>59280.93</c:v>
                </c:pt>
                <c:pt idx="1192">
                  <c:v>59122.74</c:v>
                </c:pt>
                <c:pt idx="1193">
                  <c:v>58082.92</c:v>
                </c:pt>
                <c:pt idx="1194">
                  <c:v>58189.279999999999</c:v>
                </c:pt>
                <c:pt idx="1195">
                  <c:v>59445.79</c:v>
                </c:pt>
                <c:pt idx="1196">
                  <c:v>59082.37</c:v>
                </c:pt>
                <c:pt idx="1197">
                  <c:v>59283.09</c:v>
                </c:pt>
                <c:pt idx="1198">
                  <c:v>58917.73</c:v>
                </c:pt>
                <c:pt idx="1199">
                  <c:v>59380.76</c:v>
                </c:pt>
                <c:pt idx="1200">
                  <c:v>58511.55</c:v>
                </c:pt>
                <c:pt idx="1201">
                  <c:v>58425.760000000002</c:v>
                </c:pt>
                <c:pt idx="1202">
                  <c:v>58111.46</c:v>
                </c:pt>
                <c:pt idx="1203">
                  <c:v>58406.400000000001</c:v>
                </c:pt>
                <c:pt idx="1204">
                  <c:v>57369.19</c:v>
                </c:pt>
                <c:pt idx="1205">
                  <c:v>57256.43</c:v>
                </c:pt>
                <c:pt idx="1206">
                  <c:v>57061.45</c:v>
                </c:pt>
                <c:pt idx="1207">
                  <c:v>57281.45</c:v>
                </c:pt>
                <c:pt idx="1208">
                  <c:v>56233.9</c:v>
                </c:pt>
                <c:pt idx="1209">
                  <c:v>56863.91</c:v>
                </c:pt>
                <c:pt idx="1210">
                  <c:v>58321.24</c:v>
                </c:pt>
                <c:pt idx="1211">
                  <c:v>58404.1</c:v>
                </c:pt>
                <c:pt idx="1212">
                  <c:v>59422.55</c:v>
                </c:pt>
                <c:pt idx="1213">
                  <c:v>59921.8</c:v>
                </c:pt>
                <c:pt idx="1214">
                  <c:v>61958.12</c:v>
                </c:pt>
                <c:pt idx="1215">
                  <c:v>62105.47</c:v>
                </c:pt>
                <c:pt idx="1216">
                  <c:v>61805.98</c:v>
                </c:pt>
                <c:pt idx="1217">
                  <c:v>61804.33</c:v>
                </c:pt>
                <c:pt idx="1218">
                  <c:v>61651.83</c:v>
                </c:pt>
                <c:pt idx="1219">
                  <c:v>61687.97</c:v>
                </c:pt>
                <c:pt idx="1220">
                  <c:v>61320.07</c:v>
                </c:pt>
                <c:pt idx="1221">
                  <c:v>61909.99</c:v>
                </c:pt>
                <c:pt idx="1222">
                  <c:v>60501.1</c:v>
                </c:pt>
                <c:pt idx="1223">
                  <c:v>60478.05</c:v>
                </c:pt>
                <c:pt idx="1224">
                  <c:v>60239.79</c:v>
                </c:pt>
                <c:pt idx="1225">
                  <c:v>59175.86</c:v>
                </c:pt>
                <c:pt idx="1226">
                  <c:v>59570.8</c:v>
                </c:pt>
                <c:pt idx="1227">
                  <c:v>59222.080000000002</c:v>
                </c:pt>
                <c:pt idx="1228">
                  <c:v>58627.33</c:v>
                </c:pt>
                <c:pt idx="1229">
                  <c:v>58458</c:v>
                </c:pt>
                <c:pt idx="1230">
                  <c:v>58571.59</c:v>
                </c:pt>
                <c:pt idx="1231">
                  <c:v>59317.15</c:v>
                </c:pt>
                <c:pt idx="1232">
                  <c:v>58939.46</c:v>
                </c:pt>
                <c:pt idx="1233">
                  <c:v>58456.28</c:v>
                </c:pt>
                <c:pt idx="1234">
                  <c:v>59161.72</c:v>
                </c:pt>
                <c:pt idx="1235">
                  <c:v>59601.71</c:v>
                </c:pt>
                <c:pt idx="1236">
                  <c:v>59743.87</c:v>
                </c:pt>
                <c:pt idx="1237">
                  <c:v>60087.29</c:v>
                </c:pt>
                <c:pt idx="1238">
                  <c:v>59733.9</c:v>
                </c:pt>
                <c:pt idx="1239">
                  <c:v>58922.04</c:v>
                </c:pt>
                <c:pt idx="1240">
                  <c:v>58700.3</c:v>
                </c:pt>
                <c:pt idx="1241">
                  <c:v>57690.239999999998</c:v>
                </c:pt>
                <c:pt idx="1242">
                  <c:v>57160.74</c:v>
                </c:pt>
                <c:pt idx="1243">
                  <c:v>57836.78</c:v>
                </c:pt>
                <c:pt idx="1244">
                  <c:v>57276.81</c:v>
                </c:pt>
                <c:pt idx="1245">
                  <c:v>57176.58</c:v>
                </c:pt>
                <c:pt idx="1246">
                  <c:v>57683.76</c:v>
                </c:pt>
                <c:pt idx="1247">
                  <c:v>57068.18</c:v>
                </c:pt>
                <c:pt idx="1248">
                  <c:v>58382.68</c:v>
                </c:pt>
                <c:pt idx="1249">
                  <c:v>58209.760000000002</c:v>
                </c:pt>
                <c:pt idx="1250">
                  <c:v>59458.59</c:v>
                </c:pt>
                <c:pt idx="1251">
                  <c:v>58517.35</c:v>
                </c:pt>
                <c:pt idx="1252">
                  <c:v>57524.45</c:v>
                </c:pt>
                <c:pt idx="1253">
                  <c:v>57357.71</c:v>
                </c:pt>
                <c:pt idx="1254">
                  <c:v>57064.31</c:v>
                </c:pt>
                <c:pt idx="1255">
                  <c:v>57486.07</c:v>
                </c:pt>
                <c:pt idx="1256">
                  <c:v>56279.360000000001</c:v>
                </c:pt>
                <c:pt idx="1257">
                  <c:v>55402.33</c:v>
                </c:pt>
                <c:pt idx="1258">
                  <c:v>56450.86</c:v>
                </c:pt>
                <c:pt idx="1259">
                  <c:v>56242.12</c:v>
                </c:pt>
                <c:pt idx="1260">
                  <c:v>56436.97</c:v>
                </c:pt>
                <c:pt idx="1261">
                  <c:v>57574.03</c:v>
                </c:pt>
                <c:pt idx="1262">
                  <c:v>56737.1</c:v>
                </c:pt>
                <c:pt idx="1263">
                  <c:v>56248.09</c:v>
                </c:pt>
                <c:pt idx="1264">
                  <c:v>56539.4</c:v>
                </c:pt>
                <c:pt idx="1265">
                  <c:v>57852.53</c:v>
                </c:pt>
                <c:pt idx="1266">
                  <c:v>57474.57</c:v>
                </c:pt>
                <c:pt idx="1267">
                  <c:v>58202.35</c:v>
                </c:pt>
                <c:pt idx="1268">
                  <c:v>57563.23</c:v>
                </c:pt>
                <c:pt idx="1269">
                  <c:v>57678.62</c:v>
                </c:pt>
                <c:pt idx="1270">
                  <c:v>57656.42</c:v>
                </c:pt>
                <c:pt idx="1271">
                  <c:v>58487.32</c:v>
                </c:pt>
                <c:pt idx="1272">
                  <c:v>59248.23</c:v>
                </c:pt>
                <c:pt idx="1273">
                  <c:v>59623.34</c:v>
                </c:pt>
                <c:pt idx="1274">
                  <c:v>59474.18</c:v>
                </c:pt>
                <c:pt idx="1275">
                  <c:v>59316.75</c:v>
                </c:pt>
                <c:pt idx="1276">
                  <c:v>59604.92</c:v>
                </c:pt>
                <c:pt idx="1277">
                  <c:v>59566.52</c:v>
                </c:pt>
                <c:pt idx="1278">
                  <c:v>60460.73</c:v>
                </c:pt>
                <c:pt idx="1279">
                  <c:v>60998.34</c:v>
                </c:pt>
                <c:pt idx="1280">
                  <c:v>61276.12</c:v>
                </c:pt>
                <c:pt idx="1281">
                  <c:v>61007.03</c:v>
                </c:pt>
                <c:pt idx="1282">
                  <c:v>60959.79</c:v>
                </c:pt>
                <c:pt idx="1283">
                  <c:v>60415.95</c:v>
                </c:pt>
                <c:pt idx="1284">
                  <c:v>60952.08</c:v>
                </c:pt>
                <c:pt idx="1285">
                  <c:v>62550.1</c:v>
                </c:pt>
                <c:pt idx="1286">
                  <c:v>63312.46</c:v>
                </c:pt>
                <c:pt idx="1287">
                  <c:v>62523.06</c:v>
                </c:pt>
                <c:pt idx="1288">
                  <c:v>61932.54</c:v>
                </c:pt>
                <c:pt idx="1289">
                  <c:v>61127.839999999997</c:v>
                </c:pt>
                <c:pt idx="1290">
                  <c:v>61578.58</c:v>
                </c:pt>
                <c:pt idx="1291">
                  <c:v>61678.31</c:v>
                </c:pt>
                <c:pt idx="1292">
                  <c:v>61497.43</c:v>
                </c:pt>
                <c:pt idx="1293">
                  <c:v>62080.79</c:v>
                </c:pt>
                <c:pt idx="1294">
                  <c:v>61727.61</c:v>
                </c:pt>
                <c:pt idx="1295">
                  <c:v>61787.35</c:v>
                </c:pt>
                <c:pt idx="1296">
                  <c:v>62194.06</c:v>
                </c:pt>
                <c:pt idx="1297">
                  <c:v>61956.14</c:v>
                </c:pt>
                <c:pt idx="1298">
                  <c:v>61899.71</c:v>
                </c:pt>
                <c:pt idx="1299">
                  <c:v>61692.29</c:v>
                </c:pt>
                <c:pt idx="1300">
                  <c:v>61966.26</c:v>
                </c:pt>
                <c:pt idx="1301">
                  <c:v>61169.83</c:v>
                </c:pt>
                <c:pt idx="1302">
                  <c:v>60027.07</c:v>
                </c:pt>
                <c:pt idx="1303">
                  <c:v>60406.33</c:v>
                </c:pt>
                <c:pt idx="1304">
                  <c:v>59336.7</c:v>
                </c:pt>
                <c:pt idx="1305">
                  <c:v>59761.49</c:v>
                </c:pt>
                <c:pt idx="1306">
                  <c:v>60351.16</c:v>
                </c:pt>
                <c:pt idx="1307">
                  <c:v>59575.66</c:v>
                </c:pt>
                <c:pt idx="1308">
                  <c:v>59444.97</c:v>
                </c:pt>
                <c:pt idx="1309">
                  <c:v>58951.07</c:v>
                </c:pt>
                <c:pt idx="1310">
                  <c:v>58372.46</c:v>
                </c:pt>
                <c:pt idx="1311">
                  <c:v>58497.83</c:v>
                </c:pt>
                <c:pt idx="1312">
                  <c:v>58405.74</c:v>
                </c:pt>
                <c:pt idx="1313">
                  <c:v>58077.31</c:v>
                </c:pt>
                <c:pt idx="1314">
                  <c:v>57903.3</c:v>
                </c:pt>
                <c:pt idx="1315">
                  <c:v>57613.9</c:v>
                </c:pt>
                <c:pt idx="1316">
                  <c:v>57314.400000000001</c:v>
                </c:pt>
                <c:pt idx="1317">
                  <c:v>56177.599999999999</c:v>
                </c:pt>
                <c:pt idx="1318">
                  <c:v>56154.68</c:v>
                </c:pt>
                <c:pt idx="1319">
                  <c:v>56697.06</c:v>
                </c:pt>
                <c:pt idx="1320">
                  <c:v>56617.56</c:v>
                </c:pt>
                <c:pt idx="1321">
                  <c:v>56948.87</c:v>
                </c:pt>
                <c:pt idx="1322">
                  <c:v>57273.88</c:v>
                </c:pt>
                <c:pt idx="1323">
                  <c:v>57424.29</c:v>
                </c:pt>
                <c:pt idx="1324">
                  <c:v>56883.99</c:v>
                </c:pt>
                <c:pt idx="1325">
                  <c:v>56499.17</c:v>
                </c:pt>
                <c:pt idx="1326">
                  <c:v>55950.73</c:v>
                </c:pt>
                <c:pt idx="1327">
                  <c:v>57940.14</c:v>
                </c:pt>
                <c:pt idx="1328">
                  <c:v>58846.81</c:v>
                </c:pt>
                <c:pt idx="1329">
                  <c:v>58432.75</c:v>
                </c:pt>
                <c:pt idx="1330">
                  <c:v>58544.79</c:v>
                </c:pt>
                <c:pt idx="1331">
                  <c:v>58208.61</c:v>
                </c:pt>
                <c:pt idx="1332">
                  <c:v>57385.9</c:v>
                </c:pt>
                <c:pt idx="1333">
                  <c:v>57281.02</c:v>
                </c:pt>
                <c:pt idx="1334">
                  <c:v>56869.279999999999</c:v>
                </c:pt>
                <c:pt idx="1335">
                  <c:v>56972.959999999999</c:v>
                </c:pt>
                <c:pt idx="1336">
                  <c:v>56361.24</c:v>
                </c:pt>
                <c:pt idx="1337">
                  <c:v>56030.03</c:v>
                </c:pt>
                <c:pt idx="1338">
                  <c:v>55576.67</c:v>
                </c:pt>
                <c:pt idx="1339">
                  <c:v>55243.4</c:v>
                </c:pt>
                <c:pt idx="1340">
                  <c:v>54873.120000000003</c:v>
                </c:pt>
                <c:pt idx="1341">
                  <c:v>55671.39</c:v>
                </c:pt>
                <c:pt idx="1342">
                  <c:v>56034.29</c:v>
                </c:pt>
                <c:pt idx="1343">
                  <c:v>56352.09</c:v>
                </c:pt>
                <c:pt idx="1344">
                  <c:v>55902.18</c:v>
                </c:pt>
                <c:pt idx="1345">
                  <c:v>54889.1</c:v>
                </c:pt>
                <c:pt idx="1346">
                  <c:v>55562.74</c:v>
                </c:pt>
                <c:pt idx="1347">
                  <c:v>54648.15</c:v>
                </c:pt>
                <c:pt idx="1348">
                  <c:v>55050.6</c:v>
                </c:pt>
                <c:pt idx="1349">
                  <c:v>55092.31</c:v>
                </c:pt>
                <c:pt idx="1350">
                  <c:v>55912.04</c:v>
                </c:pt>
                <c:pt idx="1351">
                  <c:v>56186.559999999998</c:v>
                </c:pt>
                <c:pt idx="1352">
                  <c:v>55400.91</c:v>
                </c:pt>
                <c:pt idx="1353">
                  <c:v>54962.65</c:v>
                </c:pt>
                <c:pt idx="1354">
                  <c:v>52949.93</c:v>
                </c:pt>
                <c:pt idx="1355">
                  <c:v>53990.83</c:v>
                </c:pt>
                <c:pt idx="1356">
                  <c:v>52881.96</c:v>
                </c:pt>
                <c:pt idx="1357">
                  <c:v>53165.91</c:v>
                </c:pt>
                <c:pt idx="1358">
                  <c:v>53928.92</c:v>
                </c:pt>
                <c:pt idx="1359">
                  <c:v>54297.73</c:v>
                </c:pt>
                <c:pt idx="1360">
                  <c:v>54884.75</c:v>
                </c:pt>
                <c:pt idx="1361">
                  <c:v>54984.23</c:v>
                </c:pt>
                <c:pt idx="1362">
                  <c:v>54963.32</c:v>
                </c:pt>
                <c:pt idx="1363">
                  <c:v>54252.04</c:v>
                </c:pt>
                <c:pt idx="1364">
                  <c:v>54887.25</c:v>
                </c:pt>
                <c:pt idx="1365">
                  <c:v>55910.37</c:v>
                </c:pt>
                <c:pt idx="1366">
                  <c:v>55321.93</c:v>
                </c:pt>
                <c:pt idx="1367">
                  <c:v>55488.08</c:v>
                </c:pt>
                <c:pt idx="1368">
                  <c:v>55429.88</c:v>
                </c:pt>
                <c:pt idx="1369">
                  <c:v>56274.66</c:v>
                </c:pt>
                <c:pt idx="1370">
                  <c:v>55804.800000000003</c:v>
                </c:pt>
                <c:pt idx="1371">
                  <c:v>55447.56</c:v>
                </c:pt>
                <c:pt idx="1372">
                  <c:v>55107.8</c:v>
                </c:pt>
                <c:pt idx="1373">
                  <c:v>54447.77</c:v>
                </c:pt>
                <c:pt idx="1374">
                  <c:v>54666.82</c:v>
                </c:pt>
                <c:pt idx="1375">
                  <c:v>54936.41</c:v>
                </c:pt>
                <c:pt idx="1376">
                  <c:v>54772.62</c:v>
                </c:pt>
                <c:pt idx="1377">
                  <c:v>55164.27</c:v>
                </c:pt>
                <c:pt idx="1378">
                  <c:v>55700.77</c:v>
                </c:pt>
                <c:pt idx="1379">
                  <c:v>56265.32</c:v>
                </c:pt>
                <c:pt idx="1380">
                  <c:v>56429.27</c:v>
                </c:pt>
                <c:pt idx="1381">
                  <c:v>56349.91</c:v>
                </c:pt>
                <c:pt idx="1382">
                  <c:v>56406.21</c:v>
                </c:pt>
                <c:pt idx="1383">
                  <c:v>56395.94</c:v>
                </c:pt>
                <c:pt idx="1384">
                  <c:v>56036.26</c:v>
                </c:pt>
                <c:pt idx="1385">
                  <c:v>54634.69</c:v>
                </c:pt>
                <c:pt idx="1386">
                  <c:v>53506.080000000002</c:v>
                </c:pt>
                <c:pt idx="1387">
                  <c:v>53944.36</c:v>
                </c:pt>
                <c:pt idx="1388">
                  <c:v>54017.9</c:v>
                </c:pt>
                <c:pt idx="1389">
                  <c:v>52798.63</c:v>
                </c:pt>
                <c:pt idx="1390">
                  <c:v>52884.83</c:v>
                </c:pt>
                <c:pt idx="1391">
                  <c:v>51618.63</c:v>
                </c:pt>
                <c:pt idx="1392">
                  <c:v>51316.65</c:v>
                </c:pt>
                <c:pt idx="1393">
                  <c:v>49769.93</c:v>
                </c:pt>
                <c:pt idx="1394">
                  <c:v>49180.58</c:v>
                </c:pt>
                <c:pt idx="1395">
                  <c:v>50414.89</c:v>
                </c:pt>
                <c:pt idx="1396">
                  <c:v>49332.34</c:v>
                </c:pt>
                <c:pt idx="1397">
                  <c:v>49088.65</c:v>
                </c:pt>
                <c:pt idx="1398">
                  <c:v>49464.94</c:v>
                </c:pt>
                <c:pt idx="1399">
                  <c:v>47893.06</c:v>
                </c:pt>
                <c:pt idx="1400">
                  <c:v>48214.43</c:v>
                </c:pt>
                <c:pt idx="1401">
                  <c:v>47056.04</c:v>
                </c:pt>
                <c:pt idx="1402">
                  <c:v>45965.05</c:v>
                </c:pt>
                <c:pt idx="1403">
                  <c:v>46893.04</c:v>
                </c:pt>
                <c:pt idx="1404">
                  <c:v>47171.98</c:v>
                </c:pt>
                <c:pt idx="1405">
                  <c:v>47609.46</c:v>
                </c:pt>
                <c:pt idx="1406">
                  <c:v>47457.13</c:v>
                </c:pt>
                <c:pt idx="1407">
                  <c:v>47229.59</c:v>
                </c:pt>
                <c:pt idx="1408">
                  <c:v>45228.95</c:v>
                </c:pt>
                <c:pt idx="1409">
                  <c:v>45044.03</c:v>
                </c:pt>
                <c:pt idx="1410">
                  <c:v>45763.16</c:v>
                </c:pt>
                <c:pt idx="1411">
                  <c:v>45210.49</c:v>
                </c:pt>
                <c:pt idx="1412">
                  <c:v>45075.5</c:v>
                </c:pt>
                <c:pt idx="1413">
                  <c:v>45483.43</c:v>
                </c:pt>
                <c:pt idx="1414">
                  <c:v>46626.26</c:v>
                </c:pt>
                <c:pt idx="1415">
                  <c:v>45533.24</c:v>
                </c:pt>
                <c:pt idx="1416">
                  <c:v>46738.9</c:v>
                </c:pt>
                <c:pt idx="1417">
                  <c:v>46869.29</c:v>
                </c:pt>
                <c:pt idx="1418">
                  <c:v>47407.31</c:v>
                </c:pt>
                <c:pt idx="1419">
                  <c:v>47656.92</c:v>
                </c:pt>
                <c:pt idx="1420">
                  <c:v>47400.23</c:v>
                </c:pt>
                <c:pt idx="1421">
                  <c:v>48574.09</c:v>
                </c:pt>
                <c:pt idx="1422">
                  <c:v>48819.519999999997</c:v>
                </c:pt>
                <c:pt idx="1423">
                  <c:v>48374.23</c:v>
                </c:pt>
                <c:pt idx="1424">
                  <c:v>49066.75</c:v>
                </c:pt>
                <c:pt idx="1425">
                  <c:v>49422.05</c:v>
                </c:pt>
                <c:pt idx="1426">
                  <c:v>49212.33</c:v>
                </c:pt>
                <c:pt idx="1427">
                  <c:v>48561.78</c:v>
                </c:pt>
                <c:pt idx="1428">
                  <c:v>48234.49</c:v>
                </c:pt>
                <c:pt idx="1429">
                  <c:v>49140.78</c:v>
                </c:pt>
                <c:pt idx="1430">
                  <c:v>48474.04</c:v>
                </c:pt>
                <c:pt idx="1431">
                  <c:v>48436.44</c:v>
                </c:pt>
                <c:pt idx="1432">
                  <c:v>47421.85</c:v>
                </c:pt>
                <c:pt idx="1433">
                  <c:v>47446.71</c:v>
                </c:pt>
                <c:pt idx="1434">
                  <c:v>48928.82</c:v>
                </c:pt>
                <c:pt idx="1435">
                  <c:v>49874.9</c:v>
                </c:pt>
                <c:pt idx="1436">
                  <c:v>50299.49</c:v>
                </c:pt>
                <c:pt idx="1437">
                  <c:v>50600.55</c:v>
                </c:pt>
                <c:pt idx="1438">
                  <c:v>50895.92</c:v>
                </c:pt>
                <c:pt idx="1439">
                  <c:v>50908.34</c:v>
                </c:pt>
                <c:pt idx="1440">
                  <c:v>51538.78</c:v>
                </c:pt>
                <c:pt idx="1441">
                  <c:v>51574.09</c:v>
                </c:pt>
                <c:pt idx="1442">
                  <c:v>50507.02</c:v>
                </c:pt>
                <c:pt idx="1443">
                  <c:v>50405.2</c:v>
                </c:pt>
                <c:pt idx="1444">
                  <c:v>51397.66</c:v>
                </c:pt>
                <c:pt idx="1445">
                  <c:v>52197.06</c:v>
                </c:pt>
                <c:pt idx="1446">
                  <c:v>51429.48</c:v>
                </c:pt>
                <c:pt idx="1447">
                  <c:v>50091.55</c:v>
                </c:pt>
                <c:pt idx="1448">
                  <c:v>49866.92</c:v>
                </c:pt>
                <c:pt idx="1449">
                  <c:v>49921.88</c:v>
                </c:pt>
                <c:pt idx="1450">
                  <c:v>50011.75</c:v>
                </c:pt>
                <c:pt idx="1451">
                  <c:v>51835.15</c:v>
                </c:pt>
                <c:pt idx="1452">
                  <c:v>51625.5</c:v>
                </c:pt>
                <c:pt idx="1453">
                  <c:v>51716.160000000003</c:v>
                </c:pt>
                <c:pt idx="1454">
                  <c:v>52351.86</c:v>
                </c:pt>
                <c:pt idx="1455">
                  <c:v>53749.42</c:v>
                </c:pt>
                <c:pt idx="1456">
                  <c:v>54251.85</c:v>
                </c:pt>
                <c:pt idx="1457">
                  <c:v>53979.03</c:v>
                </c:pt>
                <c:pt idx="1458">
                  <c:v>53570.46</c:v>
                </c:pt>
                <c:pt idx="1459">
                  <c:v>53307.09</c:v>
                </c:pt>
                <c:pt idx="1460">
                  <c:v>53797.51</c:v>
                </c:pt>
                <c:pt idx="1461">
                  <c:v>53821.63</c:v>
                </c:pt>
                <c:pt idx="1462">
                  <c:v>54271.25</c:v>
                </c:pt>
                <c:pt idx="1463">
                  <c:v>55702.9</c:v>
                </c:pt>
                <c:pt idx="1464">
                  <c:v>55095.69</c:v>
                </c:pt>
                <c:pt idx="1465">
                  <c:v>54110.03</c:v>
                </c:pt>
                <c:pt idx="1466">
                  <c:v>54602.38</c:v>
                </c:pt>
                <c:pt idx="1467">
                  <c:v>54431.05</c:v>
                </c:pt>
                <c:pt idx="1468">
                  <c:v>54261.11</c:v>
                </c:pt>
                <c:pt idx="1469">
                  <c:v>53782.97</c:v>
                </c:pt>
                <c:pt idx="1470">
                  <c:v>53738.92</c:v>
                </c:pt>
                <c:pt idx="1471">
                  <c:v>52338.19</c:v>
                </c:pt>
                <c:pt idx="1472">
                  <c:v>53179.46</c:v>
                </c:pt>
                <c:pt idx="1473">
                  <c:v>53100.18</c:v>
                </c:pt>
                <c:pt idx="1474">
                  <c:v>52489.86</c:v>
                </c:pt>
                <c:pt idx="1475">
                  <c:v>52848.97</c:v>
                </c:pt>
                <c:pt idx="1476">
                  <c:v>52417.1</c:v>
                </c:pt>
                <c:pt idx="1477">
                  <c:v>52312.44</c:v>
                </c:pt>
                <c:pt idx="1478">
                  <c:v>52547.71</c:v>
                </c:pt>
                <c:pt idx="1479">
                  <c:v>52996.639999999999</c:v>
                </c:pt>
                <c:pt idx="1480">
                  <c:v>53149.62</c:v>
                </c:pt>
                <c:pt idx="1481">
                  <c:v>54170.6</c:v>
                </c:pt>
                <c:pt idx="1482">
                  <c:v>54980.639999999999</c:v>
                </c:pt>
                <c:pt idx="1483">
                  <c:v>55973.03</c:v>
                </c:pt>
                <c:pt idx="1484">
                  <c:v>55358.13</c:v>
                </c:pt>
                <c:pt idx="1485">
                  <c:v>55378.46</c:v>
                </c:pt>
                <c:pt idx="1486">
                  <c:v>56077.43</c:v>
                </c:pt>
                <c:pt idx="1487">
                  <c:v>56460.38</c:v>
                </c:pt>
                <c:pt idx="1488">
                  <c:v>55440.03</c:v>
                </c:pt>
                <c:pt idx="1489">
                  <c:v>54877.15</c:v>
                </c:pt>
                <c:pt idx="1490">
                  <c:v>54154.15</c:v>
                </c:pt>
                <c:pt idx="1491">
                  <c:v>55073.37</c:v>
                </c:pt>
                <c:pt idx="1492">
                  <c:v>54538.8</c:v>
                </c:pt>
                <c:pt idx="1493">
                  <c:v>54172.82</c:v>
                </c:pt>
                <c:pt idx="1494">
                  <c:v>54256.2</c:v>
                </c:pt>
                <c:pt idx="1495">
                  <c:v>54013.24</c:v>
                </c:pt>
                <c:pt idx="1496">
                  <c:v>54436.92</c:v>
                </c:pt>
                <c:pt idx="1497">
                  <c:v>53831.85</c:v>
                </c:pt>
                <c:pt idx="1498">
                  <c:v>53384.6</c:v>
                </c:pt>
                <c:pt idx="1499">
                  <c:v>52740.79</c:v>
                </c:pt>
                <c:pt idx="1500">
                  <c:v>52248.86</c:v>
                </c:pt>
                <c:pt idx="1501">
                  <c:v>52623.87</c:v>
                </c:pt>
                <c:pt idx="1502">
                  <c:v>51804.33</c:v>
                </c:pt>
                <c:pt idx="1503">
                  <c:v>52230.29</c:v>
                </c:pt>
                <c:pt idx="1504">
                  <c:v>53451.6</c:v>
                </c:pt>
                <c:pt idx="1505">
                  <c:v>54307.040000000001</c:v>
                </c:pt>
                <c:pt idx="1506">
                  <c:v>53032.91</c:v>
                </c:pt>
                <c:pt idx="1507">
                  <c:v>52688.02</c:v>
                </c:pt>
                <c:pt idx="1508">
                  <c:v>52800.74</c:v>
                </c:pt>
                <c:pt idx="1509">
                  <c:v>52263.51</c:v>
                </c:pt>
                <c:pt idx="1510">
                  <c:v>51446.91</c:v>
                </c:pt>
                <c:pt idx="1511">
                  <c:v>51861.21</c:v>
                </c:pt>
                <c:pt idx="1512">
                  <c:v>51846.83</c:v>
                </c:pt>
                <c:pt idx="1513">
                  <c:v>52482.49</c:v>
                </c:pt>
                <c:pt idx="1514">
                  <c:v>51244.87</c:v>
                </c:pt>
                <c:pt idx="1515">
                  <c:v>50348.89</c:v>
                </c:pt>
                <c:pt idx="1516">
                  <c:v>50215.79</c:v>
                </c:pt>
                <c:pt idx="1517">
                  <c:v>50787.63</c:v>
                </c:pt>
                <c:pt idx="1518">
                  <c:v>50944.27</c:v>
                </c:pt>
                <c:pt idx="1519">
                  <c:v>51165.38</c:v>
                </c:pt>
                <c:pt idx="1520">
                  <c:v>50993.02</c:v>
                </c:pt>
                <c:pt idx="1521">
                  <c:v>50067.99</c:v>
                </c:pt>
                <c:pt idx="1522">
                  <c:v>50121.61</c:v>
                </c:pt>
                <c:pt idx="1523">
                  <c:v>50051.18</c:v>
                </c:pt>
                <c:pt idx="1524">
                  <c:v>50279.61</c:v>
                </c:pt>
                <c:pt idx="1525">
                  <c:v>50090.35</c:v>
                </c:pt>
                <c:pt idx="1526">
                  <c:v>50563.43</c:v>
                </c:pt>
                <c:pt idx="1527">
                  <c:v>51633.43</c:v>
                </c:pt>
                <c:pt idx="1528">
                  <c:v>51185.74</c:v>
                </c:pt>
                <c:pt idx="1529">
                  <c:v>51356.1</c:v>
                </c:pt>
                <c:pt idx="1530">
                  <c:v>51221.01</c:v>
                </c:pt>
                <c:pt idx="1531">
                  <c:v>51266.559999999998</c:v>
                </c:pt>
                <c:pt idx="1532">
                  <c:v>51507.16</c:v>
                </c:pt>
                <c:pt idx="1533">
                  <c:v>50341.25</c:v>
                </c:pt>
                <c:pt idx="1534">
                  <c:v>50981.09</c:v>
                </c:pt>
                <c:pt idx="1535">
                  <c:v>50973.62</c:v>
                </c:pt>
                <c:pt idx="1536">
                  <c:v>50430.02</c:v>
                </c:pt>
                <c:pt idx="1537">
                  <c:v>50576.639999999999</c:v>
                </c:pt>
                <c:pt idx="1538">
                  <c:v>49321.68</c:v>
                </c:pt>
                <c:pt idx="1539">
                  <c:v>49696.45</c:v>
                </c:pt>
                <c:pt idx="1540">
                  <c:v>49426.9</c:v>
                </c:pt>
                <c:pt idx="1541">
                  <c:v>49703.1</c:v>
                </c:pt>
                <c:pt idx="1542">
                  <c:v>50105.37</c:v>
                </c:pt>
                <c:pt idx="1543">
                  <c:v>49696.28</c:v>
                </c:pt>
                <c:pt idx="1544">
                  <c:v>49181.86</c:v>
                </c:pt>
                <c:pt idx="1545">
                  <c:v>48708.41</c:v>
                </c:pt>
                <c:pt idx="1546">
                  <c:v>48542.07</c:v>
                </c:pt>
                <c:pt idx="1547">
                  <c:v>49299.66</c:v>
                </c:pt>
                <c:pt idx="1548">
                  <c:v>48320.639999999999</c:v>
                </c:pt>
                <c:pt idx="1549">
                  <c:v>47787.38</c:v>
                </c:pt>
                <c:pt idx="1550">
                  <c:v>47701.05</c:v>
                </c:pt>
                <c:pt idx="1551">
                  <c:v>47840.93</c:v>
                </c:pt>
                <c:pt idx="1552">
                  <c:v>47556.78</c:v>
                </c:pt>
                <c:pt idx="1553">
                  <c:v>47244.26</c:v>
                </c:pt>
                <c:pt idx="1554">
                  <c:v>47638.99</c:v>
                </c:pt>
                <c:pt idx="1555">
                  <c:v>46147.519999999997</c:v>
                </c:pt>
                <c:pt idx="1556">
                  <c:v>46964.22</c:v>
                </c:pt>
                <c:pt idx="1557">
                  <c:v>46624.39</c:v>
                </c:pt>
                <c:pt idx="1558">
                  <c:v>47738.09</c:v>
                </c:pt>
                <c:pt idx="1559">
                  <c:v>48073.599999999999</c:v>
                </c:pt>
                <c:pt idx="1560">
                  <c:v>47710.82</c:v>
                </c:pt>
                <c:pt idx="1561">
                  <c:v>48462.79</c:v>
                </c:pt>
                <c:pt idx="1562">
                  <c:v>48216.89</c:v>
                </c:pt>
                <c:pt idx="1563">
                  <c:v>47812.83</c:v>
                </c:pt>
                <c:pt idx="1564">
                  <c:v>48201.11</c:v>
                </c:pt>
                <c:pt idx="1565">
                  <c:v>47576.33</c:v>
                </c:pt>
                <c:pt idx="1566">
                  <c:v>46599.76</c:v>
                </c:pt>
                <c:pt idx="1567">
                  <c:v>47150.83</c:v>
                </c:pt>
                <c:pt idx="1568">
                  <c:v>47288.61</c:v>
                </c:pt>
                <c:pt idx="1569">
                  <c:v>47380.24</c:v>
                </c:pt>
                <c:pt idx="1570">
                  <c:v>47393.5</c:v>
                </c:pt>
                <c:pt idx="1571">
                  <c:v>46715.91</c:v>
                </c:pt>
                <c:pt idx="1572">
                  <c:v>46599.21</c:v>
                </c:pt>
                <c:pt idx="1573">
                  <c:v>47606.75</c:v>
                </c:pt>
                <c:pt idx="1574">
                  <c:v>47094.400000000001</c:v>
                </c:pt>
                <c:pt idx="1575">
                  <c:v>46589</c:v>
                </c:pt>
                <c:pt idx="1576">
                  <c:v>47093.13</c:v>
                </c:pt>
                <c:pt idx="1577">
                  <c:v>46244.07</c:v>
                </c:pt>
                <c:pt idx="1578">
                  <c:v>45533.2</c:v>
                </c:pt>
                <c:pt idx="1579">
                  <c:v>45697.62</c:v>
                </c:pt>
                <c:pt idx="1580">
                  <c:v>45861.81</c:v>
                </c:pt>
                <c:pt idx="1581">
                  <c:v>45443.83</c:v>
                </c:pt>
                <c:pt idx="1582">
                  <c:v>44965.66</c:v>
                </c:pt>
                <c:pt idx="1583">
                  <c:v>45117.8</c:v>
                </c:pt>
                <c:pt idx="1584">
                  <c:v>46150.96</c:v>
                </c:pt>
                <c:pt idx="1585">
                  <c:v>46567.23</c:v>
                </c:pt>
                <c:pt idx="1586">
                  <c:v>47278.48</c:v>
                </c:pt>
                <c:pt idx="1587">
                  <c:v>47380.94</c:v>
                </c:pt>
                <c:pt idx="1588">
                  <c:v>47993.42</c:v>
                </c:pt>
                <c:pt idx="1589">
                  <c:v>48180.14</c:v>
                </c:pt>
                <c:pt idx="1590">
                  <c:v>47965.61</c:v>
                </c:pt>
                <c:pt idx="1591">
                  <c:v>49646.79</c:v>
                </c:pt>
                <c:pt idx="1592">
                  <c:v>49768.06</c:v>
                </c:pt>
                <c:pt idx="1593">
                  <c:v>50414.92</c:v>
                </c:pt>
                <c:pt idx="1594">
                  <c:v>50270.37</c:v>
                </c:pt>
                <c:pt idx="1595">
                  <c:v>51701.05</c:v>
                </c:pt>
                <c:pt idx="1596">
                  <c:v>51408.21</c:v>
                </c:pt>
                <c:pt idx="1597">
                  <c:v>51081.78</c:v>
                </c:pt>
                <c:pt idx="1598">
                  <c:v>52155.28</c:v>
                </c:pt>
                <c:pt idx="1599">
                  <c:v>51629.07</c:v>
                </c:pt>
                <c:pt idx="1600">
                  <c:v>51185.4</c:v>
                </c:pt>
                <c:pt idx="1601">
                  <c:v>51127.48</c:v>
                </c:pt>
                <c:pt idx="1602">
                  <c:v>51867.29</c:v>
                </c:pt>
                <c:pt idx="1603">
                  <c:v>51596.55</c:v>
                </c:pt>
                <c:pt idx="1604">
                  <c:v>50454.35</c:v>
                </c:pt>
                <c:pt idx="1605">
                  <c:v>51200.56</c:v>
                </c:pt>
                <c:pt idx="1606">
                  <c:v>52111.85</c:v>
                </c:pt>
                <c:pt idx="1607">
                  <c:v>51976.86</c:v>
                </c:pt>
                <c:pt idx="1608">
                  <c:v>51569.69</c:v>
                </c:pt>
                <c:pt idx="1609">
                  <c:v>51817.45</c:v>
                </c:pt>
                <c:pt idx="1610">
                  <c:v>51399.35</c:v>
                </c:pt>
                <c:pt idx="1611">
                  <c:v>51383.68</c:v>
                </c:pt>
                <c:pt idx="1612">
                  <c:v>51838.61</c:v>
                </c:pt>
                <c:pt idx="1613">
                  <c:v>51626.69</c:v>
                </c:pt>
                <c:pt idx="1614">
                  <c:v>52980.31</c:v>
                </c:pt>
                <c:pt idx="1615">
                  <c:v>53446.17</c:v>
                </c:pt>
                <c:pt idx="1616">
                  <c:v>53779.74</c:v>
                </c:pt>
                <c:pt idx="1617">
                  <c:v>54052.74</c:v>
                </c:pt>
                <c:pt idx="1618">
                  <c:v>53422.37</c:v>
                </c:pt>
                <c:pt idx="1619">
                  <c:v>53100.34</c:v>
                </c:pt>
                <c:pt idx="1620">
                  <c:v>54052.9</c:v>
                </c:pt>
                <c:pt idx="1621">
                  <c:v>53907.46</c:v>
                </c:pt>
                <c:pt idx="1622">
                  <c:v>54412.54</c:v>
                </c:pt>
                <c:pt idx="1623">
                  <c:v>53855.54</c:v>
                </c:pt>
                <c:pt idx="1624">
                  <c:v>53975.76</c:v>
                </c:pt>
                <c:pt idx="1625">
                  <c:v>53353.1</c:v>
                </c:pt>
                <c:pt idx="1626">
                  <c:v>52366.19</c:v>
                </c:pt>
                <c:pt idx="1627">
                  <c:v>52203.37</c:v>
                </c:pt>
                <c:pt idx="1628">
                  <c:v>52806.22</c:v>
                </c:pt>
                <c:pt idx="1629">
                  <c:v>52626.41</c:v>
                </c:pt>
                <c:pt idx="1630">
                  <c:v>52932.91</c:v>
                </c:pt>
                <c:pt idx="1631">
                  <c:v>52173.98</c:v>
                </c:pt>
                <c:pt idx="1632">
                  <c:v>52639.75</c:v>
                </c:pt>
                <c:pt idx="1633">
                  <c:v>52239.34</c:v>
                </c:pt>
                <c:pt idx="1634">
                  <c:v>51239.34</c:v>
                </c:pt>
                <c:pt idx="1635">
                  <c:v>51605.83</c:v>
                </c:pt>
                <c:pt idx="1636">
                  <c:v>52032.38</c:v>
                </c:pt>
                <c:pt idx="1637">
                  <c:v>51832.98</c:v>
                </c:pt>
                <c:pt idx="1638">
                  <c:v>51558.79</c:v>
                </c:pt>
                <c:pt idx="1639">
                  <c:v>53128.66</c:v>
                </c:pt>
                <c:pt idx="1640">
                  <c:v>54273.16</c:v>
                </c:pt>
                <c:pt idx="1641">
                  <c:v>54604.34</c:v>
                </c:pt>
                <c:pt idx="1642">
                  <c:v>55102.44</c:v>
                </c:pt>
                <c:pt idx="1643">
                  <c:v>55102.44</c:v>
                </c:pt>
                <c:pt idx="1644">
                  <c:v>54806.64</c:v>
                </c:pt>
                <c:pt idx="1645">
                  <c:v>54629.55</c:v>
                </c:pt>
                <c:pt idx="1646">
                  <c:v>54299.95</c:v>
                </c:pt>
                <c:pt idx="1647">
                  <c:v>55202.54</c:v>
                </c:pt>
                <c:pt idx="1648">
                  <c:v>54638.19</c:v>
                </c:pt>
                <c:pt idx="1649">
                  <c:v>54210.05</c:v>
                </c:pt>
                <c:pt idx="1650">
                  <c:v>54280.78</c:v>
                </c:pt>
                <c:pt idx="1651">
                  <c:v>53425.74</c:v>
                </c:pt>
                <c:pt idx="1652">
                  <c:v>53506.75</c:v>
                </c:pt>
                <c:pt idx="1653">
                  <c:v>53157.3</c:v>
                </c:pt>
                <c:pt idx="1654">
                  <c:v>53168.22</c:v>
                </c:pt>
                <c:pt idx="1655">
                  <c:v>53171.49</c:v>
                </c:pt>
                <c:pt idx="1656">
                  <c:v>53028.78</c:v>
                </c:pt>
                <c:pt idx="1657">
                  <c:v>53874.58</c:v>
                </c:pt>
                <c:pt idx="1658">
                  <c:v>54055.9</c:v>
                </c:pt>
                <c:pt idx="1659">
                  <c:v>53801.83</c:v>
                </c:pt>
                <c:pt idx="1660">
                  <c:v>53634.69</c:v>
                </c:pt>
                <c:pt idx="1661">
                  <c:v>54592.75</c:v>
                </c:pt>
                <c:pt idx="1662">
                  <c:v>54785.93</c:v>
                </c:pt>
                <c:pt idx="1663">
                  <c:v>55743.98</c:v>
                </c:pt>
                <c:pt idx="1664">
                  <c:v>55973.61</c:v>
                </c:pt>
                <c:pt idx="1665">
                  <c:v>55717.36</c:v>
                </c:pt>
                <c:pt idx="1666">
                  <c:v>55637.51</c:v>
                </c:pt>
                <c:pt idx="1667">
                  <c:v>57012.9</c:v>
                </c:pt>
                <c:pt idx="1668">
                  <c:v>57633.919999999998</c:v>
                </c:pt>
                <c:pt idx="1669">
                  <c:v>57983.32</c:v>
                </c:pt>
                <c:pt idx="1670">
                  <c:v>57419.96</c:v>
                </c:pt>
                <c:pt idx="1671">
                  <c:v>57977.56</c:v>
                </c:pt>
                <c:pt idx="1672">
                  <c:v>57821.08</c:v>
                </c:pt>
                <c:pt idx="1673">
                  <c:v>57695.72</c:v>
                </c:pt>
                <c:pt idx="1674">
                  <c:v>57118.81</c:v>
                </c:pt>
                <c:pt idx="1675">
                  <c:v>56877.97</c:v>
                </c:pt>
                <c:pt idx="1676">
                  <c:v>55829.41</c:v>
                </c:pt>
                <c:pt idx="1677">
                  <c:v>55902.87</c:v>
                </c:pt>
                <c:pt idx="1678">
                  <c:v>56616.33</c:v>
                </c:pt>
                <c:pt idx="1679">
                  <c:v>56202.1</c:v>
                </c:pt>
                <c:pt idx="1680">
                  <c:v>56487.18</c:v>
                </c:pt>
                <c:pt idx="1681">
                  <c:v>56188.05</c:v>
                </c:pt>
                <c:pt idx="1682">
                  <c:v>55572.93</c:v>
                </c:pt>
                <c:pt idx="1683">
                  <c:v>56613.32</c:v>
                </c:pt>
                <c:pt idx="1684">
                  <c:v>56442.34</c:v>
                </c:pt>
                <c:pt idx="1685">
                  <c:v>55581.19</c:v>
                </c:pt>
                <c:pt idx="1686">
                  <c:v>55780.41</c:v>
                </c:pt>
                <c:pt idx="1687">
                  <c:v>56963.65</c:v>
                </c:pt>
                <c:pt idx="1688">
                  <c:v>57560.72</c:v>
                </c:pt>
                <c:pt idx="1689">
                  <c:v>58449.29</c:v>
                </c:pt>
                <c:pt idx="1690">
                  <c:v>58878.239999999998</c:v>
                </c:pt>
                <c:pt idx="1691">
                  <c:v>58992.11</c:v>
                </c:pt>
                <c:pt idx="1692">
                  <c:v>58407.32</c:v>
                </c:pt>
                <c:pt idx="1693">
                  <c:v>59735.17</c:v>
                </c:pt>
                <c:pt idx="1694">
                  <c:v>59821.45</c:v>
                </c:pt>
                <c:pt idx="1695">
                  <c:v>60950.57</c:v>
                </c:pt>
                <c:pt idx="1696">
                  <c:v>60290.87</c:v>
                </c:pt>
                <c:pt idx="1697">
                  <c:v>61288.15</c:v>
                </c:pt>
                <c:pt idx="1698">
                  <c:v>61141.27</c:v>
                </c:pt>
                <c:pt idx="1699">
                  <c:v>61895.98</c:v>
                </c:pt>
                <c:pt idx="1700">
                  <c:v>61837.04</c:v>
                </c:pt>
                <c:pt idx="1701">
                  <c:v>60800.02</c:v>
                </c:pt>
                <c:pt idx="1702">
                  <c:v>60681.98</c:v>
                </c:pt>
                <c:pt idx="1703">
                  <c:v>59192.75</c:v>
                </c:pt>
                <c:pt idx="1704">
                  <c:v>58676.34</c:v>
                </c:pt>
                <c:pt idx="1705">
                  <c:v>58198.66</c:v>
                </c:pt>
                <c:pt idx="1706">
                  <c:v>58337.29</c:v>
                </c:pt>
                <c:pt idx="1707">
                  <c:v>56927.81</c:v>
                </c:pt>
                <c:pt idx="1708">
                  <c:v>57948.76</c:v>
                </c:pt>
                <c:pt idx="1709">
                  <c:v>59114.66</c:v>
                </c:pt>
                <c:pt idx="1710">
                  <c:v>59108.19</c:v>
                </c:pt>
                <c:pt idx="1711">
                  <c:v>58374.48</c:v>
                </c:pt>
                <c:pt idx="1712">
                  <c:v>57788.7</c:v>
                </c:pt>
                <c:pt idx="1713">
                  <c:v>56818.11</c:v>
                </c:pt>
                <c:pt idx="1714">
                  <c:v>56540.5</c:v>
                </c:pt>
                <c:pt idx="1715">
                  <c:v>56824.42</c:v>
                </c:pt>
                <c:pt idx="1716">
                  <c:v>55962.080000000002</c:v>
                </c:pt>
                <c:pt idx="1717">
                  <c:v>57212.38</c:v>
                </c:pt>
                <c:pt idx="1718">
                  <c:v>54625.35</c:v>
                </c:pt>
                <c:pt idx="1719">
                  <c:v>54115.98</c:v>
                </c:pt>
                <c:pt idx="1720">
                  <c:v>52858.43</c:v>
                </c:pt>
                <c:pt idx="1721">
                  <c:v>53518.57</c:v>
                </c:pt>
                <c:pt idx="1722">
                  <c:v>54539.55</c:v>
                </c:pt>
                <c:pt idx="1723">
                  <c:v>57115.9</c:v>
                </c:pt>
                <c:pt idx="1724">
                  <c:v>57436.33</c:v>
                </c:pt>
                <c:pt idx="1725">
                  <c:v>57058.48</c:v>
                </c:pt>
                <c:pt idx="1726">
                  <c:v>57267.53</c:v>
                </c:pt>
                <c:pt idx="1727">
                  <c:v>55311.59</c:v>
                </c:pt>
                <c:pt idx="1728">
                  <c:v>57956.53</c:v>
                </c:pt>
                <c:pt idx="1729">
                  <c:v>58015.46</c:v>
                </c:pt>
                <c:pt idx="1730">
                  <c:v>56135.27</c:v>
                </c:pt>
                <c:pt idx="1731">
                  <c:v>54298.33</c:v>
                </c:pt>
                <c:pt idx="1732">
                  <c:v>55723.79</c:v>
                </c:pt>
                <c:pt idx="1733">
                  <c:v>54302.57</c:v>
                </c:pt>
                <c:pt idx="1734">
                  <c:v>52432.43</c:v>
                </c:pt>
                <c:pt idx="1735">
                  <c:v>52411.03</c:v>
                </c:pt>
                <c:pt idx="1736">
                  <c:v>50713.26</c:v>
                </c:pt>
                <c:pt idx="1737">
                  <c:v>51940.73</c:v>
                </c:pt>
                <c:pt idx="1738">
                  <c:v>50503.66</c:v>
                </c:pt>
                <c:pt idx="1739">
                  <c:v>52330.03</c:v>
                </c:pt>
                <c:pt idx="1740">
                  <c:v>51049.32</c:v>
                </c:pt>
                <c:pt idx="1741">
                  <c:v>52336.83</c:v>
                </c:pt>
                <c:pt idx="1742">
                  <c:v>54628.6</c:v>
                </c:pt>
                <c:pt idx="1743">
                  <c:v>53947.21</c:v>
                </c:pt>
                <c:pt idx="1744">
                  <c:v>54383.59</c:v>
                </c:pt>
                <c:pt idx="1745">
                  <c:v>53698.42</c:v>
                </c:pt>
                <c:pt idx="1746">
                  <c:v>52637.06</c:v>
                </c:pt>
                <c:pt idx="1747">
                  <c:v>53222.85</c:v>
                </c:pt>
                <c:pt idx="1748">
                  <c:v>52725.38</c:v>
                </c:pt>
                <c:pt idx="1749">
                  <c:v>52474.27</c:v>
                </c:pt>
                <c:pt idx="1750">
                  <c:v>52978.89</c:v>
                </c:pt>
                <c:pt idx="1751">
                  <c:v>51846.03</c:v>
                </c:pt>
                <c:pt idx="1752">
                  <c:v>51772.4</c:v>
                </c:pt>
                <c:pt idx="1753">
                  <c:v>51256.99</c:v>
                </c:pt>
                <c:pt idx="1754">
                  <c:v>52061.86</c:v>
                </c:pt>
                <c:pt idx="1755">
                  <c:v>53402.81</c:v>
                </c:pt>
                <c:pt idx="1756">
                  <c:v>56084.04</c:v>
                </c:pt>
                <c:pt idx="1757">
                  <c:v>55406.91</c:v>
                </c:pt>
                <c:pt idx="1758">
                  <c:v>55560.81</c:v>
                </c:pt>
                <c:pt idx="1759">
                  <c:v>55098.47</c:v>
                </c:pt>
                <c:pt idx="1760">
                  <c:v>54721.32</c:v>
                </c:pt>
                <c:pt idx="1761">
                  <c:v>54724</c:v>
                </c:pt>
                <c:pt idx="1762">
                  <c:v>52276.58</c:v>
                </c:pt>
                <c:pt idx="1763">
                  <c:v>51612.47</c:v>
                </c:pt>
                <c:pt idx="1764">
                  <c:v>52320.480000000003</c:v>
                </c:pt>
                <c:pt idx="1765">
                  <c:v>51426.87</c:v>
                </c:pt>
                <c:pt idx="1766">
                  <c:v>51992.89</c:v>
                </c:pt>
                <c:pt idx="1767">
                  <c:v>50274.07</c:v>
                </c:pt>
                <c:pt idx="1768">
                  <c:v>50193.47</c:v>
                </c:pt>
                <c:pt idx="1769">
                  <c:v>49548.08</c:v>
                </c:pt>
                <c:pt idx="1770">
                  <c:v>49861.81</c:v>
                </c:pt>
                <c:pt idx="1771">
                  <c:v>48001.98</c:v>
                </c:pt>
                <c:pt idx="1772">
                  <c:v>47018.68</c:v>
                </c:pt>
                <c:pt idx="1773">
                  <c:v>47007.51</c:v>
                </c:pt>
                <c:pt idx="1774">
                  <c:v>48713.64</c:v>
                </c:pt>
                <c:pt idx="1775">
                  <c:v>48495.7</c:v>
                </c:pt>
                <c:pt idx="1776">
                  <c:v>49650.98</c:v>
                </c:pt>
                <c:pt idx="1777">
                  <c:v>50120.86</c:v>
                </c:pt>
                <c:pt idx="1778">
                  <c:v>50889.81</c:v>
                </c:pt>
                <c:pt idx="1779">
                  <c:v>50144.63</c:v>
                </c:pt>
                <c:pt idx="1780">
                  <c:v>50593.82</c:v>
                </c:pt>
                <c:pt idx="1781">
                  <c:v>50007.41</c:v>
                </c:pt>
                <c:pt idx="1782">
                  <c:v>48512.22</c:v>
                </c:pt>
                <c:pt idx="1783">
                  <c:v>47516.82</c:v>
                </c:pt>
                <c:pt idx="1784">
                  <c:v>48000.92</c:v>
                </c:pt>
                <c:pt idx="1785">
                  <c:v>49462.91</c:v>
                </c:pt>
                <c:pt idx="1786">
                  <c:v>49943.3</c:v>
                </c:pt>
                <c:pt idx="1787">
                  <c:v>48840.25</c:v>
                </c:pt>
                <c:pt idx="1788">
                  <c:v>48139.74</c:v>
                </c:pt>
                <c:pt idx="1789">
                  <c:v>48041.67</c:v>
                </c:pt>
                <c:pt idx="1790">
                  <c:v>47645.87</c:v>
                </c:pt>
                <c:pt idx="1791">
                  <c:v>48026.31</c:v>
                </c:pt>
                <c:pt idx="1792">
                  <c:v>49016.52</c:v>
                </c:pt>
                <c:pt idx="1793">
                  <c:v>47758.01</c:v>
                </c:pt>
                <c:pt idx="1794">
                  <c:v>47876.66</c:v>
                </c:pt>
                <c:pt idx="1795">
                  <c:v>49224.08</c:v>
                </c:pt>
                <c:pt idx="1796">
                  <c:v>49442.62</c:v>
                </c:pt>
                <c:pt idx="1797">
                  <c:v>48775.3</c:v>
                </c:pt>
                <c:pt idx="1798">
                  <c:v>48576.55</c:v>
                </c:pt>
                <c:pt idx="1799">
                  <c:v>48591.23</c:v>
                </c:pt>
                <c:pt idx="1800">
                  <c:v>47694.54</c:v>
                </c:pt>
                <c:pt idx="1801">
                  <c:v>47762.239999999998</c:v>
                </c:pt>
                <c:pt idx="1802">
                  <c:v>46907.68</c:v>
                </c:pt>
                <c:pt idx="1803">
                  <c:v>47650.73</c:v>
                </c:pt>
                <c:pt idx="1804">
                  <c:v>48963.66</c:v>
                </c:pt>
                <c:pt idx="1805">
                  <c:v>49301.05</c:v>
                </c:pt>
                <c:pt idx="1806">
                  <c:v>49233.85</c:v>
                </c:pt>
                <c:pt idx="1807">
                  <c:v>48792.27</c:v>
                </c:pt>
                <c:pt idx="1808">
                  <c:v>49382.58</c:v>
                </c:pt>
                <c:pt idx="1809">
                  <c:v>48510.28</c:v>
                </c:pt>
                <c:pt idx="1810">
                  <c:v>48239.67</c:v>
                </c:pt>
                <c:pt idx="1811">
                  <c:v>49532.72</c:v>
                </c:pt>
                <c:pt idx="1812">
                  <c:v>50635.92</c:v>
                </c:pt>
                <c:pt idx="1813">
                  <c:v>51280.36</c:v>
                </c:pt>
                <c:pt idx="1814">
                  <c:v>51294.03</c:v>
                </c:pt>
                <c:pt idx="1815">
                  <c:v>51237.7</c:v>
                </c:pt>
                <c:pt idx="1816">
                  <c:v>51280.639999999999</c:v>
                </c:pt>
                <c:pt idx="1817">
                  <c:v>51874.17</c:v>
                </c:pt>
                <c:pt idx="1818">
                  <c:v>51811.02</c:v>
                </c:pt>
                <c:pt idx="1819">
                  <c:v>51760.54</c:v>
                </c:pt>
                <c:pt idx="1820">
                  <c:v>51583.09</c:v>
                </c:pt>
                <c:pt idx="1821">
                  <c:v>51020.81</c:v>
                </c:pt>
                <c:pt idx="1822">
                  <c:v>51304.1</c:v>
                </c:pt>
                <c:pt idx="1823">
                  <c:v>50468.05</c:v>
                </c:pt>
                <c:pt idx="1824">
                  <c:v>50365.2</c:v>
                </c:pt>
                <c:pt idx="1825">
                  <c:v>49981.19</c:v>
                </c:pt>
                <c:pt idx="1826">
                  <c:v>49181.01</c:v>
                </c:pt>
                <c:pt idx="1827">
                  <c:v>48293.4</c:v>
                </c:pt>
                <c:pt idx="1828">
                  <c:v>48905.58</c:v>
                </c:pt>
                <c:pt idx="1829">
                  <c:v>48880.4</c:v>
                </c:pt>
                <c:pt idx="1830">
                  <c:v>48595.81</c:v>
                </c:pt>
                <c:pt idx="1831">
                  <c:v>48848.21</c:v>
                </c:pt>
                <c:pt idx="1832">
                  <c:v>50285.120000000003</c:v>
                </c:pt>
                <c:pt idx="1833">
                  <c:v>51526.19</c:v>
                </c:pt>
                <c:pt idx="1834">
                  <c:v>50953.53</c:v>
                </c:pt>
                <c:pt idx="1835">
                  <c:v>51966.58</c:v>
                </c:pt>
                <c:pt idx="1836">
                  <c:v>51908.46</c:v>
                </c:pt>
                <c:pt idx="1837">
                  <c:v>51506.07</c:v>
                </c:pt>
                <c:pt idx="1838">
                  <c:v>51858.3</c:v>
                </c:pt>
                <c:pt idx="1839">
                  <c:v>50579.85</c:v>
                </c:pt>
                <c:pt idx="1840">
                  <c:v>50094.66</c:v>
                </c:pt>
                <c:pt idx="1841">
                  <c:v>51243.45</c:v>
                </c:pt>
                <c:pt idx="1842">
                  <c:v>51150.16</c:v>
                </c:pt>
                <c:pt idx="1843">
                  <c:v>52321.760000000002</c:v>
                </c:pt>
                <c:pt idx="1844">
                  <c:v>53123.02</c:v>
                </c:pt>
                <c:pt idx="1845">
                  <c:v>53737.26</c:v>
                </c:pt>
                <c:pt idx="1846">
                  <c:v>53729.16</c:v>
                </c:pt>
                <c:pt idx="1847">
                  <c:v>53661.11</c:v>
                </c:pt>
                <c:pt idx="1848">
                  <c:v>53802.66</c:v>
                </c:pt>
                <c:pt idx="1849">
                  <c:v>54214.11</c:v>
                </c:pt>
                <c:pt idx="1850">
                  <c:v>54239.77</c:v>
                </c:pt>
                <c:pt idx="1851">
                  <c:v>53981.919999999998</c:v>
                </c:pt>
                <c:pt idx="1852">
                  <c:v>54918.74</c:v>
                </c:pt>
                <c:pt idx="1853">
                  <c:v>54674.21</c:v>
                </c:pt>
                <c:pt idx="1854">
                  <c:v>53954.79</c:v>
                </c:pt>
                <c:pt idx="1855">
                  <c:v>53761.27</c:v>
                </c:pt>
                <c:pt idx="1856">
                  <c:v>54617.36</c:v>
                </c:pt>
                <c:pt idx="1857">
                  <c:v>55684.85</c:v>
                </c:pt>
                <c:pt idx="1858">
                  <c:v>56594.22</c:v>
                </c:pt>
                <c:pt idx="1859">
                  <c:v>55534.5</c:v>
                </c:pt>
                <c:pt idx="1860">
                  <c:v>55812.03</c:v>
                </c:pt>
                <c:pt idx="1861">
                  <c:v>55325.29</c:v>
                </c:pt>
                <c:pt idx="1862">
                  <c:v>56229.38</c:v>
                </c:pt>
                <c:pt idx="1863">
                  <c:v>57353.98</c:v>
                </c:pt>
                <c:pt idx="1864">
                  <c:v>58051.61</c:v>
                </c:pt>
                <c:pt idx="1865">
                  <c:v>57103.14</c:v>
                </c:pt>
                <c:pt idx="1866">
                  <c:v>56921.39</c:v>
                </c:pt>
                <c:pt idx="1867">
                  <c:v>57149.33</c:v>
                </c:pt>
                <c:pt idx="1868">
                  <c:v>57197.1</c:v>
                </c:pt>
                <c:pt idx="1869">
                  <c:v>56792.05</c:v>
                </c:pt>
                <c:pt idx="1870">
                  <c:v>56372.04</c:v>
                </c:pt>
                <c:pt idx="1871">
                  <c:v>56656.57</c:v>
                </c:pt>
                <c:pt idx="1872">
                  <c:v>57248.63</c:v>
                </c:pt>
                <c:pt idx="1873">
                  <c:v>56204.23</c:v>
                </c:pt>
                <c:pt idx="1874">
                  <c:v>55498.82</c:v>
                </c:pt>
                <c:pt idx="1875">
                  <c:v>54901.02</c:v>
                </c:pt>
                <c:pt idx="1876">
                  <c:v>55112.05</c:v>
                </c:pt>
                <c:pt idx="1877">
                  <c:v>54377.29</c:v>
                </c:pt>
                <c:pt idx="1878">
                  <c:v>54609.25</c:v>
                </c:pt>
                <c:pt idx="1879">
                  <c:v>53629.78</c:v>
                </c:pt>
                <c:pt idx="1880">
                  <c:v>54236.25</c:v>
                </c:pt>
                <c:pt idx="1881">
                  <c:v>53976.28</c:v>
                </c:pt>
                <c:pt idx="1882">
                  <c:v>52760.480000000003</c:v>
                </c:pt>
                <c:pt idx="1883">
                  <c:v>53031.32</c:v>
                </c:pt>
                <c:pt idx="1884">
                  <c:v>54236.43</c:v>
                </c:pt>
                <c:pt idx="1885">
                  <c:v>53522.91</c:v>
                </c:pt>
                <c:pt idx="1886">
                  <c:v>52973.38</c:v>
                </c:pt>
                <c:pt idx="1887">
                  <c:v>52809.64</c:v>
                </c:pt>
                <c:pt idx="1888">
                  <c:v>52815.99</c:v>
                </c:pt>
                <c:pt idx="1889">
                  <c:v>53876.45</c:v>
                </c:pt>
                <c:pt idx="1890">
                  <c:v>53688.52</c:v>
                </c:pt>
                <c:pt idx="1891">
                  <c:v>53347.53</c:v>
                </c:pt>
                <c:pt idx="1892">
                  <c:v>53137.53</c:v>
                </c:pt>
                <c:pt idx="1893">
                  <c:v>53702.15</c:v>
                </c:pt>
                <c:pt idx="1894">
                  <c:v>53248.54</c:v>
                </c:pt>
                <c:pt idx="1895">
                  <c:v>54238.59</c:v>
                </c:pt>
                <c:pt idx="1896">
                  <c:v>53749.41</c:v>
                </c:pt>
                <c:pt idx="1897">
                  <c:v>53863.68</c:v>
                </c:pt>
                <c:pt idx="1898">
                  <c:v>53772.43</c:v>
                </c:pt>
                <c:pt idx="1899">
                  <c:v>53842.54</c:v>
                </c:pt>
                <c:pt idx="1900">
                  <c:v>53175.67</c:v>
                </c:pt>
                <c:pt idx="1901">
                  <c:v>54016.97</c:v>
                </c:pt>
                <c:pt idx="1902">
                  <c:v>53014.21</c:v>
                </c:pt>
                <c:pt idx="1903">
                  <c:v>53080.88</c:v>
                </c:pt>
                <c:pt idx="1904">
                  <c:v>52757.54</c:v>
                </c:pt>
                <c:pt idx="1905">
                  <c:v>53106.19</c:v>
                </c:pt>
                <c:pt idx="1906">
                  <c:v>52519.41</c:v>
                </c:pt>
                <c:pt idx="1907">
                  <c:v>52149.37</c:v>
                </c:pt>
                <c:pt idx="1908">
                  <c:v>52343.71</c:v>
                </c:pt>
                <c:pt idx="1909">
                  <c:v>51781.75</c:v>
                </c:pt>
                <c:pt idx="1910">
                  <c:v>52590.720000000001</c:v>
                </c:pt>
                <c:pt idx="1911">
                  <c:v>53119.47</c:v>
                </c:pt>
                <c:pt idx="1912">
                  <c:v>53239.18</c:v>
                </c:pt>
                <c:pt idx="1913">
                  <c:v>52902.28</c:v>
                </c:pt>
                <c:pt idx="1914">
                  <c:v>53069.75</c:v>
                </c:pt>
                <c:pt idx="1915">
                  <c:v>52341.8</c:v>
                </c:pt>
                <c:pt idx="1916">
                  <c:v>51600.08</c:v>
                </c:pt>
                <c:pt idx="1917">
                  <c:v>51474.28</c:v>
                </c:pt>
                <c:pt idx="1918">
                  <c:v>50915.79</c:v>
                </c:pt>
                <c:pt idx="1919">
                  <c:v>49806.63</c:v>
                </c:pt>
                <c:pt idx="1920">
                  <c:v>49245.85</c:v>
                </c:pt>
                <c:pt idx="1921">
                  <c:v>48735.54</c:v>
                </c:pt>
                <c:pt idx="1922">
                  <c:v>49601.599999999999</c:v>
                </c:pt>
                <c:pt idx="1923">
                  <c:v>50245.14</c:v>
                </c:pt>
                <c:pt idx="1924">
                  <c:v>49897.4</c:v>
                </c:pt>
                <c:pt idx="1925">
                  <c:v>50864.77</c:v>
                </c:pt>
                <c:pt idx="1926">
                  <c:v>50138.05</c:v>
                </c:pt>
                <c:pt idx="1927">
                  <c:v>50058.49</c:v>
                </c:pt>
                <c:pt idx="1928">
                  <c:v>50287.27</c:v>
                </c:pt>
                <c:pt idx="1929">
                  <c:v>50011.32</c:v>
                </c:pt>
                <c:pt idx="1930">
                  <c:v>48577.32</c:v>
                </c:pt>
                <c:pt idx="1931">
                  <c:v>49353</c:v>
                </c:pt>
                <c:pt idx="1932">
                  <c:v>49072.34</c:v>
                </c:pt>
                <c:pt idx="1933">
                  <c:v>48388.05</c:v>
                </c:pt>
                <c:pt idx="1934">
                  <c:v>48009.57</c:v>
                </c:pt>
                <c:pt idx="1935">
                  <c:v>47508.41</c:v>
                </c:pt>
                <c:pt idx="1936">
                  <c:v>47217.43</c:v>
                </c:pt>
                <c:pt idx="1937">
                  <c:v>47450.58</c:v>
                </c:pt>
                <c:pt idx="1938">
                  <c:v>46588.39</c:v>
                </c:pt>
                <c:pt idx="1939">
                  <c:v>46649.23</c:v>
                </c:pt>
                <c:pt idx="1940">
                  <c:v>45719.64</c:v>
                </c:pt>
                <c:pt idx="1941">
                  <c:v>44336.47</c:v>
                </c:pt>
                <c:pt idx="1942">
                  <c:v>44544.86</c:v>
                </c:pt>
                <c:pt idx="1943">
                  <c:v>46038.080000000002</c:v>
                </c:pt>
                <c:pt idx="1944">
                  <c:v>47715.27</c:v>
                </c:pt>
                <c:pt idx="1945">
                  <c:v>47153.87</c:v>
                </c:pt>
                <c:pt idx="1946">
                  <c:v>46625.52</c:v>
                </c:pt>
                <c:pt idx="1947">
                  <c:v>45477.06</c:v>
                </c:pt>
                <c:pt idx="1948">
                  <c:v>46463.96</c:v>
                </c:pt>
                <c:pt idx="1949">
                  <c:v>47365.87</c:v>
                </c:pt>
                <c:pt idx="1950">
                  <c:v>46497.72</c:v>
                </c:pt>
                <c:pt idx="1951">
                  <c:v>46762.07</c:v>
                </c:pt>
                <c:pt idx="1952">
                  <c:v>46657.1</c:v>
                </c:pt>
                <c:pt idx="1953">
                  <c:v>46503.99</c:v>
                </c:pt>
                <c:pt idx="1954">
                  <c:v>46400.5</c:v>
                </c:pt>
                <c:pt idx="1955">
                  <c:v>47281.52</c:v>
                </c:pt>
                <c:pt idx="1956">
                  <c:v>47364.07</c:v>
                </c:pt>
                <c:pt idx="1957">
                  <c:v>48553.1</c:v>
                </c:pt>
                <c:pt idx="1958">
                  <c:v>48551.08</c:v>
                </c:pt>
                <c:pt idx="1959">
                  <c:v>47264.08</c:v>
                </c:pt>
                <c:pt idx="1960">
                  <c:v>46590.2</c:v>
                </c:pt>
                <c:pt idx="1961">
                  <c:v>46264.61</c:v>
                </c:pt>
                <c:pt idx="1962">
                  <c:v>45340.11</c:v>
                </c:pt>
                <c:pt idx="1963">
                  <c:v>45291.96</c:v>
                </c:pt>
                <c:pt idx="1964">
                  <c:v>44831.46</c:v>
                </c:pt>
                <c:pt idx="1965">
                  <c:v>43956.63</c:v>
                </c:pt>
                <c:pt idx="1966">
                  <c:v>44131.82</c:v>
                </c:pt>
                <c:pt idx="1967">
                  <c:v>45059.34</c:v>
                </c:pt>
                <c:pt idx="1968">
                  <c:v>45313.27</c:v>
                </c:pt>
                <c:pt idx="1969">
                  <c:v>47033.46</c:v>
                </c:pt>
                <c:pt idx="1970">
                  <c:v>47598.07</c:v>
                </c:pt>
                <c:pt idx="1971">
                  <c:v>47735.11</c:v>
                </c:pt>
                <c:pt idx="1972">
                  <c:v>48914.32</c:v>
                </c:pt>
                <c:pt idx="1973">
                  <c:v>49106.559999999998</c:v>
                </c:pt>
                <c:pt idx="1974">
                  <c:v>49338.41</c:v>
                </c:pt>
                <c:pt idx="1975">
                  <c:v>47362.64</c:v>
                </c:pt>
                <c:pt idx="1976">
                  <c:v>46710.44</c:v>
                </c:pt>
                <c:pt idx="1977">
                  <c:v>47161.15</c:v>
                </c:pt>
                <c:pt idx="1978">
                  <c:v>47236.11</c:v>
                </c:pt>
                <c:pt idx="1979">
                  <c:v>47447.31</c:v>
                </c:pt>
                <c:pt idx="1980">
                  <c:v>47076.55</c:v>
                </c:pt>
                <c:pt idx="1981">
                  <c:v>47025.87</c:v>
                </c:pt>
                <c:pt idx="1982">
                  <c:v>47772.14</c:v>
                </c:pt>
                <c:pt idx="1983">
                  <c:v>47596.59</c:v>
                </c:pt>
                <c:pt idx="1984">
                  <c:v>47209.32</c:v>
                </c:pt>
                <c:pt idx="1985">
                  <c:v>47042.95</c:v>
                </c:pt>
                <c:pt idx="1986">
                  <c:v>46740.85</c:v>
                </c:pt>
                <c:pt idx="1987">
                  <c:v>45628.35</c:v>
                </c:pt>
                <c:pt idx="1988">
                  <c:v>45868.82</c:v>
                </c:pt>
                <c:pt idx="1989">
                  <c:v>48053.67</c:v>
                </c:pt>
                <c:pt idx="1990">
                  <c:v>47710.1</c:v>
                </c:pt>
                <c:pt idx="1991">
                  <c:v>48046.76</c:v>
                </c:pt>
                <c:pt idx="1992">
                  <c:v>46918.52</c:v>
                </c:pt>
                <c:pt idx="1993">
                  <c:v>46194.92</c:v>
                </c:pt>
                <c:pt idx="1994">
                  <c:v>46206.57</c:v>
                </c:pt>
                <c:pt idx="1995">
                  <c:v>47065.01</c:v>
                </c:pt>
                <c:pt idx="1996">
                  <c:v>46883.58</c:v>
                </c:pt>
                <c:pt idx="1997">
                  <c:v>46517.04</c:v>
                </c:pt>
                <c:pt idx="1998">
                  <c:v>46846.879999999997</c:v>
                </c:pt>
                <c:pt idx="1999">
                  <c:v>47247.8</c:v>
                </c:pt>
                <c:pt idx="2000">
                  <c:v>47435.58</c:v>
                </c:pt>
                <c:pt idx="2001">
                  <c:v>48138.89</c:v>
                </c:pt>
                <c:pt idx="2002">
                  <c:v>48150.27</c:v>
                </c:pt>
                <c:pt idx="2003">
                  <c:v>48284.19</c:v>
                </c:pt>
                <c:pt idx="2004">
                  <c:v>46866.63</c:v>
                </c:pt>
                <c:pt idx="2005">
                  <c:v>47145.63</c:v>
                </c:pt>
                <c:pt idx="2006">
                  <c:v>45872.91</c:v>
                </c:pt>
                <c:pt idx="2007">
                  <c:v>45120.36</c:v>
                </c:pt>
                <c:pt idx="2008">
                  <c:v>45046.75</c:v>
                </c:pt>
                <c:pt idx="2009">
                  <c:v>44914.53</c:v>
                </c:pt>
                <c:pt idx="2010">
                  <c:v>46393.26</c:v>
                </c:pt>
                <c:pt idx="2011">
                  <c:v>45360.76</c:v>
                </c:pt>
                <c:pt idx="2012">
                  <c:v>45222.7</c:v>
                </c:pt>
                <c:pt idx="2013">
                  <c:v>44443.26</c:v>
                </c:pt>
                <c:pt idx="2014">
                  <c:v>46108.03</c:v>
                </c:pt>
                <c:pt idx="2015">
                  <c:v>45630.71</c:v>
                </c:pt>
                <c:pt idx="2016">
                  <c:v>45262.720000000001</c:v>
                </c:pt>
                <c:pt idx="2017">
                  <c:v>44747.31</c:v>
                </c:pt>
                <c:pt idx="2018">
                  <c:v>44872.47</c:v>
                </c:pt>
                <c:pt idx="2019">
                  <c:v>45015.839999999997</c:v>
                </c:pt>
                <c:pt idx="2020">
                  <c:v>45261.48</c:v>
                </c:pt>
                <c:pt idx="2021">
                  <c:v>43910.6</c:v>
                </c:pt>
                <c:pt idx="2022">
                  <c:v>43199.95</c:v>
                </c:pt>
                <c:pt idx="2023">
                  <c:v>43469.52</c:v>
                </c:pt>
                <c:pt idx="2024">
                  <c:v>44014.93</c:v>
                </c:pt>
                <c:pt idx="2025">
                  <c:v>43764.34</c:v>
                </c:pt>
                <c:pt idx="2026">
                  <c:v>43653.97</c:v>
                </c:pt>
                <c:pt idx="2027">
                  <c:v>43349.96</c:v>
                </c:pt>
                <c:pt idx="2028">
                  <c:v>42141.04</c:v>
                </c:pt>
                <c:pt idx="2029">
                  <c:v>42419.32</c:v>
                </c:pt>
                <c:pt idx="2030">
                  <c:v>41773.14</c:v>
                </c:pt>
                <c:pt idx="2031">
                  <c:v>40694.720000000001</c:v>
                </c:pt>
                <c:pt idx="2032">
                  <c:v>40612.21</c:v>
                </c:pt>
                <c:pt idx="2033">
                  <c:v>39950.49</c:v>
                </c:pt>
                <c:pt idx="2034">
                  <c:v>39513.83</c:v>
                </c:pt>
                <c:pt idx="2035">
                  <c:v>38944.44</c:v>
                </c:pt>
                <c:pt idx="2036">
                  <c:v>39500.11</c:v>
                </c:pt>
                <c:pt idx="2037">
                  <c:v>38569.129999999997</c:v>
                </c:pt>
                <c:pt idx="2038">
                  <c:v>37937.269999999997</c:v>
                </c:pt>
                <c:pt idx="2039">
                  <c:v>38057.019999999997</c:v>
                </c:pt>
                <c:pt idx="2040">
                  <c:v>37645.480000000003</c:v>
                </c:pt>
                <c:pt idx="2041">
                  <c:v>37717.11</c:v>
                </c:pt>
                <c:pt idx="2042">
                  <c:v>38031.22</c:v>
                </c:pt>
                <c:pt idx="2043">
                  <c:v>37497.480000000003</c:v>
                </c:pt>
                <c:pt idx="2044">
                  <c:v>38376.370000000003</c:v>
                </c:pt>
                <c:pt idx="2045">
                  <c:v>38630.19</c:v>
                </c:pt>
                <c:pt idx="2046">
                  <c:v>40405.99</c:v>
                </c:pt>
                <c:pt idx="2047">
                  <c:v>40570.04</c:v>
                </c:pt>
                <c:pt idx="2048">
                  <c:v>38596.17</c:v>
                </c:pt>
                <c:pt idx="2049">
                  <c:v>39588.82</c:v>
                </c:pt>
                <c:pt idx="2050">
                  <c:v>40821.730000000003</c:v>
                </c:pt>
                <c:pt idx="2051">
                  <c:v>40592.089999999997</c:v>
                </c:pt>
                <c:pt idx="2052">
                  <c:v>40376.58</c:v>
                </c:pt>
                <c:pt idx="2053">
                  <c:v>39318.300000000003</c:v>
                </c:pt>
                <c:pt idx="2054">
                  <c:v>39808.050000000003</c:v>
                </c:pt>
                <c:pt idx="2055">
                  <c:v>40092.89</c:v>
                </c:pt>
                <c:pt idx="2056">
                  <c:v>40947.699999999997</c:v>
                </c:pt>
                <c:pt idx="2057">
                  <c:v>41630.82</c:v>
                </c:pt>
                <c:pt idx="2058">
                  <c:v>41477.629999999997</c:v>
                </c:pt>
                <c:pt idx="2059">
                  <c:v>41543.410000000003</c:v>
                </c:pt>
                <c:pt idx="2060">
                  <c:v>43234.86</c:v>
                </c:pt>
                <c:pt idx="2061">
                  <c:v>42520.94</c:v>
                </c:pt>
                <c:pt idx="2062">
                  <c:v>42084.56</c:v>
                </c:pt>
                <c:pt idx="2063">
                  <c:v>41887.9</c:v>
                </c:pt>
                <c:pt idx="2064">
                  <c:v>41593.08</c:v>
                </c:pt>
                <c:pt idx="2065">
                  <c:v>42793.86</c:v>
                </c:pt>
                <c:pt idx="2066">
                  <c:v>44121.79</c:v>
                </c:pt>
                <c:pt idx="2067">
                  <c:v>44893.48</c:v>
                </c:pt>
                <c:pt idx="2068">
                  <c:v>47193.39</c:v>
                </c:pt>
                <c:pt idx="2069">
                  <c:v>49084.87</c:v>
                </c:pt>
                <c:pt idx="2070">
                  <c:v>49246.1</c:v>
                </c:pt>
                <c:pt idx="2071">
                  <c:v>49102.14</c:v>
                </c:pt>
                <c:pt idx="2072">
                  <c:v>48665.09</c:v>
                </c:pt>
                <c:pt idx="2073">
                  <c:v>49571.11</c:v>
                </c:pt>
                <c:pt idx="2074">
                  <c:v>49638.68</c:v>
                </c:pt>
                <c:pt idx="2075">
                  <c:v>48867.34</c:v>
                </c:pt>
                <c:pt idx="2076">
                  <c:v>47130.02</c:v>
                </c:pt>
                <c:pt idx="2077">
                  <c:v>47763.43</c:v>
                </c:pt>
                <c:pt idx="2078">
                  <c:v>50913.79</c:v>
                </c:pt>
                <c:pt idx="2079">
                  <c:v>50814.66</c:v>
                </c:pt>
                <c:pt idx="2080">
                  <c:v>51171.55</c:v>
                </c:pt>
                <c:pt idx="2081">
                  <c:v>51010.2</c:v>
                </c:pt>
                <c:pt idx="2082">
                  <c:v>49690.05</c:v>
                </c:pt>
                <c:pt idx="2083">
                  <c:v>49657.39</c:v>
                </c:pt>
                <c:pt idx="2084">
                  <c:v>50838.23</c:v>
                </c:pt>
                <c:pt idx="2085">
                  <c:v>51154.99</c:v>
                </c:pt>
                <c:pt idx="2086">
                  <c:v>51248.93</c:v>
                </c:pt>
                <c:pt idx="2087">
                  <c:v>50055.27</c:v>
                </c:pt>
                <c:pt idx="2088">
                  <c:v>50561.53</c:v>
                </c:pt>
                <c:pt idx="2089">
                  <c:v>48779.98</c:v>
                </c:pt>
                <c:pt idx="2090">
                  <c:v>49053.62</c:v>
                </c:pt>
                <c:pt idx="2091">
                  <c:v>48096.24</c:v>
                </c:pt>
                <c:pt idx="2092">
                  <c:v>48513.1</c:v>
                </c:pt>
                <c:pt idx="2093">
                  <c:v>50292.93</c:v>
                </c:pt>
                <c:pt idx="2094">
                  <c:v>50165.47</c:v>
                </c:pt>
                <c:pt idx="2095">
                  <c:v>52001.86</c:v>
                </c:pt>
                <c:pt idx="2096">
                  <c:v>53149.84</c:v>
                </c:pt>
                <c:pt idx="2097">
                  <c:v>52411.02</c:v>
                </c:pt>
                <c:pt idx="2098">
                  <c:v>53227.74</c:v>
                </c:pt>
                <c:pt idx="2099">
                  <c:v>52894.080000000002</c:v>
                </c:pt>
                <c:pt idx="2100">
                  <c:v>53710.05</c:v>
                </c:pt>
                <c:pt idx="2101">
                  <c:v>53630.93</c:v>
                </c:pt>
                <c:pt idx="2102">
                  <c:v>52907.88</c:v>
                </c:pt>
                <c:pt idx="2103">
                  <c:v>51861.71</c:v>
                </c:pt>
                <c:pt idx="2104">
                  <c:v>53082.5</c:v>
                </c:pt>
                <c:pt idx="2105">
                  <c:v>54477.78</c:v>
                </c:pt>
                <c:pt idx="2106">
                  <c:v>54311.96</c:v>
                </c:pt>
                <c:pt idx="2107">
                  <c:v>53910.51</c:v>
                </c:pt>
                <c:pt idx="2108">
                  <c:v>53561.54</c:v>
                </c:pt>
                <c:pt idx="2109">
                  <c:v>52260.19</c:v>
                </c:pt>
                <c:pt idx="2110">
                  <c:v>52552.800000000003</c:v>
                </c:pt>
                <c:pt idx="2111">
                  <c:v>51671.040000000001</c:v>
                </c:pt>
                <c:pt idx="2112">
                  <c:v>51717.82</c:v>
                </c:pt>
                <c:pt idx="2113">
                  <c:v>50990.07</c:v>
                </c:pt>
                <c:pt idx="2114">
                  <c:v>53070.91</c:v>
                </c:pt>
                <c:pt idx="2115">
                  <c:v>52764.46</c:v>
                </c:pt>
                <c:pt idx="2116">
                  <c:v>53241.32</c:v>
                </c:pt>
                <c:pt idx="2117">
                  <c:v>51804.31</c:v>
                </c:pt>
                <c:pt idx="2118">
                  <c:v>51802.92</c:v>
                </c:pt>
                <c:pt idx="2119">
                  <c:v>50839.45</c:v>
                </c:pt>
                <c:pt idx="2120">
                  <c:v>50561.7</c:v>
                </c:pt>
                <c:pt idx="2121">
                  <c:v>50132.53</c:v>
                </c:pt>
                <c:pt idx="2122">
                  <c:v>49722.75</c:v>
                </c:pt>
                <c:pt idx="2123">
                  <c:v>49330.42</c:v>
                </c:pt>
                <c:pt idx="2124">
                  <c:v>49345.19</c:v>
                </c:pt>
                <c:pt idx="2125">
                  <c:v>49482.86</c:v>
                </c:pt>
                <c:pt idx="2126">
                  <c:v>49051.49</c:v>
                </c:pt>
                <c:pt idx="2127">
                  <c:v>48964.34</c:v>
                </c:pt>
                <c:pt idx="2128">
                  <c:v>48471.71</c:v>
                </c:pt>
                <c:pt idx="2129">
                  <c:v>49012.65</c:v>
                </c:pt>
                <c:pt idx="2130">
                  <c:v>49887.24</c:v>
                </c:pt>
                <c:pt idx="2131">
                  <c:v>50619.5</c:v>
                </c:pt>
                <c:pt idx="2132">
                  <c:v>50431.8</c:v>
                </c:pt>
                <c:pt idx="2133">
                  <c:v>50487.86</c:v>
                </c:pt>
                <c:pt idx="2134">
                  <c:v>51629.29</c:v>
                </c:pt>
                <c:pt idx="2135">
                  <c:v>51118.46</c:v>
                </c:pt>
                <c:pt idx="2136">
                  <c:v>49422.16</c:v>
                </c:pt>
                <c:pt idx="2137">
                  <c:v>49660.79</c:v>
                </c:pt>
                <c:pt idx="2138">
                  <c:v>48648.29</c:v>
                </c:pt>
                <c:pt idx="2139">
                  <c:v>48914.74</c:v>
                </c:pt>
                <c:pt idx="2140">
                  <c:v>49411.62</c:v>
                </c:pt>
                <c:pt idx="2141">
                  <c:v>49533.84</c:v>
                </c:pt>
                <c:pt idx="2142">
                  <c:v>50329.36</c:v>
                </c:pt>
                <c:pt idx="2143">
                  <c:v>50837.8</c:v>
                </c:pt>
                <c:pt idx="2144">
                  <c:v>50156.3</c:v>
                </c:pt>
                <c:pt idx="2145">
                  <c:v>51559.82</c:v>
                </c:pt>
                <c:pt idx="2146">
                  <c:v>50105.26</c:v>
                </c:pt>
                <c:pt idx="2147">
                  <c:v>49245.53</c:v>
                </c:pt>
                <c:pt idx="2148">
                  <c:v>50006.559999999998</c:v>
                </c:pt>
                <c:pt idx="2149">
                  <c:v>51001.91</c:v>
                </c:pt>
                <c:pt idx="2150">
                  <c:v>51526.93</c:v>
                </c:pt>
                <c:pt idx="2151">
                  <c:v>52233.04</c:v>
                </c:pt>
                <c:pt idx="2152">
                  <c:v>52568.66</c:v>
                </c:pt>
                <c:pt idx="2153">
                  <c:v>51842.27</c:v>
                </c:pt>
                <c:pt idx="2154">
                  <c:v>51901.81</c:v>
                </c:pt>
                <c:pt idx="2155">
                  <c:v>52014.66</c:v>
                </c:pt>
                <c:pt idx="2156">
                  <c:v>53140.74</c:v>
                </c:pt>
                <c:pt idx="2157">
                  <c:v>53960.11</c:v>
                </c:pt>
                <c:pt idx="2158">
                  <c:v>54256.41</c:v>
                </c:pt>
                <c:pt idx="2159">
                  <c:v>54598.29</c:v>
                </c:pt>
                <c:pt idx="2160">
                  <c:v>55480.87</c:v>
                </c:pt>
                <c:pt idx="2161">
                  <c:v>55578.239999999998</c:v>
                </c:pt>
                <c:pt idx="2162">
                  <c:v>56484.21</c:v>
                </c:pt>
                <c:pt idx="2163">
                  <c:v>56698.06</c:v>
                </c:pt>
                <c:pt idx="2164">
                  <c:v>56578.05</c:v>
                </c:pt>
                <c:pt idx="2165">
                  <c:v>56641.49</c:v>
                </c:pt>
                <c:pt idx="2166">
                  <c:v>57002.080000000002</c:v>
                </c:pt>
                <c:pt idx="2167">
                  <c:v>56872.73</c:v>
                </c:pt>
                <c:pt idx="2168">
                  <c:v>56782.75</c:v>
                </c:pt>
                <c:pt idx="2169">
                  <c:v>56852.84</c:v>
                </c:pt>
                <c:pt idx="2170">
                  <c:v>56667.12</c:v>
                </c:pt>
                <c:pt idx="2171">
                  <c:v>57308.21</c:v>
                </c:pt>
                <c:pt idx="2172">
                  <c:v>56755.76</c:v>
                </c:pt>
                <c:pt idx="2173">
                  <c:v>56162.38</c:v>
                </c:pt>
                <c:pt idx="2174">
                  <c:v>57076.91</c:v>
                </c:pt>
                <c:pt idx="2175">
                  <c:v>57593.89</c:v>
                </c:pt>
                <c:pt idx="2176">
                  <c:v>57661.14</c:v>
                </c:pt>
                <c:pt idx="2177">
                  <c:v>57635.43</c:v>
                </c:pt>
                <c:pt idx="2178">
                  <c:v>57689.41</c:v>
                </c:pt>
                <c:pt idx="2179">
                  <c:v>56919.78</c:v>
                </c:pt>
                <c:pt idx="2180">
                  <c:v>58299.57</c:v>
                </c:pt>
                <c:pt idx="2181">
                  <c:v>58298.41</c:v>
                </c:pt>
                <c:pt idx="2182">
                  <c:v>59145.98</c:v>
                </c:pt>
                <c:pt idx="2183">
                  <c:v>58855.43</c:v>
                </c:pt>
                <c:pt idx="2184">
                  <c:v>59323.83</c:v>
                </c:pt>
                <c:pt idx="2185">
                  <c:v>59166.02</c:v>
                </c:pt>
                <c:pt idx="2186">
                  <c:v>59098.92</c:v>
                </c:pt>
                <c:pt idx="2187">
                  <c:v>57781.24</c:v>
                </c:pt>
                <c:pt idx="2188">
                  <c:v>58020.04</c:v>
                </c:pt>
                <c:pt idx="2189">
                  <c:v>57717.88</c:v>
                </c:pt>
                <c:pt idx="2190">
                  <c:v>57722.14</c:v>
                </c:pt>
                <c:pt idx="2191">
                  <c:v>57716.25</c:v>
                </c:pt>
                <c:pt idx="2192">
                  <c:v>58610.39</c:v>
                </c:pt>
                <c:pt idx="2193">
                  <c:v>58575.42</c:v>
                </c:pt>
                <c:pt idx="2194">
                  <c:v>57901.11</c:v>
                </c:pt>
                <c:pt idx="2195">
                  <c:v>58236.27</c:v>
                </c:pt>
                <c:pt idx="2196">
                  <c:v>59616.4</c:v>
                </c:pt>
                <c:pt idx="2197">
                  <c:v>59566.34</c:v>
                </c:pt>
                <c:pt idx="2198">
                  <c:v>60129.440000000002</c:v>
                </c:pt>
                <c:pt idx="2199">
                  <c:v>60231.66</c:v>
                </c:pt>
                <c:pt idx="2200">
                  <c:v>57999.73</c:v>
                </c:pt>
                <c:pt idx="2201">
                  <c:v>58586.11</c:v>
                </c:pt>
                <c:pt idx="2202">
                  <c:v>56820.77</c:v>
                </c:pt>
                <c:pt idx="2203">
                  <c:v>57059.46</c:v>
                </c:pt>
                <c:pt idx="2204">
                  <c:v>57909.49</c:v>
                </c:pt>
                <c:pt idx="2205">
                  <c:v>57079.76</c:v>
                </c:pt>
                <c:pt idx="2206">
                  <c:v>57350.38</c:v>
                </c:pt>
                <c:pt idx="2207">
                  <c:v>57736.46</c:v>
                </c:pt>
                <c:pt idx="2208">
                  <c:v>58393.919999999998</c:v>
                </c:pt>
                <c:pt idx="2209">
                  <c:v>58994.17</c:v>
                </c:pt>
                <c:pt idx="2210">
                  <c:v>58697</c:v>
                </c:pt>
                <c:pt idx="2211">
                  <c:v>58053.53</c:v>
                </c:pt>
                <c:pt idx="2212">
                  <c:v>58382.49</c:v>
                </c:pt>
                <c:pt idx="2213">
                  <c:v>59355.77</c:v>
                </c:pt>
                <c:pt idx="2214">
                  <c:v>58350.57</c:v>
                </c:pt>
                <c:pt idx="2215">
                  <c:v>58367.05</c:v>
                </c:pt>
                <c:pt idx="2216">
                  <c:v>59461.23</c:v>
                </c:pt>
                <c:pt idx="2217">
                  <c:v>59339.23</c:v>
                </c:pt>
                <c:pt idx="2218">
                  <c:v>60254.34</c:v>
                </c:pt>
                <c:pt idx="2219">
                  <c:v>60644.24</c:v>
                </c:pt>
                <c:pt idx="2220">
                  <c:v>61108.98</c:v>
                </c:pt>
                <c:pt idx="2221">
                  <c:v>61668.33</c:v>
                </c:pt>
                <c:pt idx="2222">
                  <c:v>61021.85</c:v>
                </c:pt>
                <c:pt idx="2223">
                  <c:v>61118.58</c:v>
                </c:pt>
                <c:pt idx="2224">
                  <c:v>61767.22</c:v>
                </c:pt>
                <c:pt idx="2225">
                  <c:v>62696.11</c:v>
                </c:pt>
                <c:pt idx="2226">
                  <c:v>63782.21</c:v>
                </c:pt>
                <c:pt idx="2227">
                  <c:v>63505.61</c:v>
                </c:pt>
                <c:pt idx="2228">
                  <c:v>63837.85</c:v>
                </c:pt>
                <c:pt idx="2229">
                  <c:v>64108.08</c:v>
                </c:pt>
                <c:pt idx="2230">
                  <c:v>64059.89</c:v>
                </c:pt>
                <c:pt idx="2231">
                  <c:v>63866.2</c:v>
                </c:pt>
                <c:pt idx="2232">
                  <c:v>63825.69</c:v>
                </c:pt>
                <c:pt idx="2233">
                  <c:v>64249.5</c:v>
                </c:pt>
                <c:pt idx="2234">
                  <c:v>64307.63</c:v>
                </c:pt>
                <c:pt idx="2235">
                  <c:v>64924.52</c:v>
                </c:pt>
                <c:pt idx="2236">
                  <c:v>63326.42</c:v>
                </c:pt>
                <c:pt idx="2237">
                  <c:v>61750.17</c:v>
                </c:pt>
                <c:pt idx="2238">
                  <c:v>61598.39</c:v>
                </c:pt>
                <c:pt idx="2239">
                  <c:v>64051.65</c:v>
                </c:pt>
                <c:pt idx="2240">
                  <c:v>64157.68</c:v>
                </c:pt>
                <c:pt idx="2241">
                  <c:v>63258.27</c:v>
                </c:pt>
                <c:pt idx="2242">
                  <c:v>61200.959999999999</c:v>
                </c:pt>
                <c:pt idx="2243">
                  <c:v>59183.51</c:v>
                </c:pt>
                <c:pt idx="2244">
                  <c:v>59657.46</c:v>
                </c:pt>
                <c:pt idx="2245">
                  <c:v>60759.32</c:v>
                </c:pt>
                <c:pt idx="2246">
                  <c:v>59770.47</c:v>
                </c:pt>
                <c:pt idx="2247">
                  <c:v>59961.760000000002</c:v>
                </c:pt>
                <c:pt idx="2248">
                  <c:v>61070.27</c:v>
                </c:pt>
                <c:pt idx="2249">
                  <c:v>61954.47</c:v>
                </c:pt>
                <c:pt idx="2250">
                  <c:v>61985.91</c:v>
                </c:pt>
                <c:pt idx="2251">
                  <c:v>61395.53</c:v>
                </c:pt>
                <c:pt idx="2252">
                  <c:v>61559.08</c:v>
                </c:pt>
                <c:pt idx="2253">
                  <c:v>62855.5</c:v>
                </c:pt>
                <c:pt idx="2254">
                  <c:v>60986.52</c:v>
                </c:pt>
                <c:pt idx="2255">
                  <c:v>61906.36</c:v>
                </c:pt>
                <c:pt idx="2256">
                  <c:v>59506.54</c:v>
                </c:pt>
                <c:pt idx="2257">
                  <c:v>60316.13</c:v>
                </c:pt>
                <c:pt idx="2258">
                  <c:v>59831.73</c:v>
                </c:pt>
                <c:pt idx="2259">
                  <c:v>61088.25</c:v>
                </c:pt>
                <c:pt idx="2260">
                  <c:v>61414.400000000001</c:v>
                </c:pt>
                <c:pt idx="2261">
                  <c:v>60676.57</c:v>
                </c:pt>
                <c:pt idx="2262">
                  <c:v>60500.62</c:v>
                </c:pt>
                <c:pt idx="2263">
                  <c:v>59178.62</c:v>
                </c:pt>
                <c:pt idx="2264">
                  <c:v>59280.57</c:v>
                </c:pt>
                <c:pt idx="2265">
                  <c:v>58212.12</c:v>
                </c:pt>
                <c:pt idx="2266">
                  <c:v>58396.160000000003</c:v>
                </c:pt>
                <c:pt idx="2267">
                  <c:v>58389.04</c:v>
                </c:pt>
                <c:pt idx="2268">
                  <c:v>57111</c:v>
                </c:pt>
                <c:pt idx="2269">
                  <c:v>57582.89</c:v>
                </c:pt>
                <c:pt idx="2270">
                  <c:v>57646.52</c:v>
                </c:pt>
                <c:pt idx="2271">
                  <c:v>57255.22</c:v>
                </c:pt>
                <c:pt idx="2272">
                  <c:v>57937.11</c:v>
                </c:pt>
                <c:pt idx="2273">
                  <c:v>58620.26</c:v>
                </c:pt>
                <c:pt idx="2274">
                  <c:v>58696.69</c:v>
                </c:pt>
                <c:pt idx="2275">
                  <c:v>59781.63</c:v>
                </c:pt>
                <c:pt idx="2276">
                  <c:v>60227.28</c:v>
                </c:pt>
                <c:pt idx="2277">
                  <c:v>59588.7</c:v>
                </c:pt>
                <c:pt idx="2278">
                  <c:v>61813.83</c:v>
                </c:pt>
                <c:pt idx="2279">
                  <c:v>61589.06</c:v>
                </c:pt>
                <c:pt idx="2280">
                  <c:v>62070.98</c:v>
                </c:pt>
                <c:pt idx="2281">
                  <c:v>61665.37</c:v>
                </c:pt>
                <c:pt idx="2282">
                  <c:v>61700.29</c:v>
                </c:pt>
                <c:pt idx="2283">
                  <c:v>62131.8</c:v>
                </c:pt>
                <c:pt idx="2284">
                  <c:v>62446.26</c:v>
                </c:pt>
                <c:pt idx="2285">
                  <c:v>63953.93</c:v>
                </c:pt>
                <c:pt idx="2286">
                  <c:v>63651.519999999997</c:v>
                </c:pt>
                <c:pt idx="2287">
                  <c:v>63831.28</c:v>
                </c:pt>
                <c:pt idx="2288">
                  <c:v>64354.34</c:v>
                </c:pt>
                <c:pt idx="2289">
                  <c:v>64149.57</c:v>
                </c:pt>
                <c:pt idx="2290">
                  <c:v>63950.86</c:v>
                </c:pt>
                <c:pt idx="2291">
                  <c:v>64521.18</c:v>
                </c:pt>
                <c:pt idx="2292">
                  <c:v>65748.63</c:v>
                </c:pt>
                <c:pt idx="2293">
                  <c:v>65840.09</c:v>
                </c:pt>
                <c:pt idx="2294">
                  <c:v>66190.63</c:v>
                </c:pt>
                <c:pt idx="2295">
                  <c:v>66033.98</c:v>
                </c:pt>
                <c:pt idx="2296">
                  <c:v>64301.73</c:v>
                </c:pt>
                <c:pt idx="2297">
                  <c:v>64670.78</c:v>
                </c:pt>
                <c:pt idx="2298">
                  <c:v>64836.13</c:v>
                </c:pt>
                <c:pt idx="2299">
                  <c:v>64578.21</c:v>
                </c:pt>
                <c:pt idx="2300">
                  <c:v>64953.93</c:v>
                </c:pt>
                <c:pt idx="2301">
                  <c:v>63992.93</c:v>
                </c:pt>
                <c:pt idx="2302">
                  <c:v>64198.9</c:v>
                </c:pt>
                <c:pt idx="2303">
                  <c:v>64835.4</c:v>
                </c:pt>
                <c:pt idx="2304">
                  <c:v>64964.89</c:v>
                </c:pt>
                <c:pt idx="2305">
                  <c:v>66124.52</c:v>
                </c:pt>
                <c:pt idx="2306">
                  <c:v>66967.64</c:v>
                </c:pt>
                <c:pt idx="2307">
                  <c:v>66712.88</c:v>
                </c:pt>
                <c:pt idx="2308">
                  <c:v>67975.58</c:v>
                </c:pt>
                <c:pt idx="2309">
                  <c:v>67814.240000000005</c:v>
                </c:pt>
                <c:pt idx="2310">
                  <c:v>67748.42</c:v>
                </c:pt>
                <c:pt idx="2311">
                  <c:v>68532.86</c:v>
                </c:pt>
                <c:pt idx="2312">
                  <c:v>69052.02</c:v>
                </c:pt>
                <c:pt idx="2313">
                  <c:v>68589.55</c:v>
                </c:pt>
                <c:pt idx="2314">
                  <c:v>67461.39</c:v>
                </c:pt>
                <c:pt idx="2315">
                  <c:v>66662.100000000006</c:v>
                </c:pt>
                <c:pt idx="2316">
                  <c:v>66988.88</c:v>
                </c:pt>
                <c:pt idx="2317">
                  <c:v>65854.929999999993</c:v>
                </c:pt>
                <c:pt idx="2318">
                  <c:v>66785.53</c:v>
                </c:pt>
                <c:pt idx="2319">
                  <c:v>66341.37</c:v>
                </c:pt>
                <c:pt idx="2320">
                  <c:v>65742.33</c:v>
                </c:pt>
                <c:pt idx="2321">
                  <c:v>64718.02</c:v>
                </c:pt>
                <c:pt idx="2322">
                  <c:v>64585.23</c:v>
                </c:pt>
                <c:pt idx="2323">
                  <c:v>64675.46</c:v>
                </c:pt>
                <c:pt idx="2324">
                  <c:v>65534.3</c:v>
                </c:pt>
                <c:pt idx="2325">
                  <c:v>64699.46</c:v>
                </c:pt>
                <c:pt idx="2326">
                  <c:v>66234.880000000005</c:v>
                </c:pt>
                <c:pt idx="2327">
                  <c:v>65782.850000000006</c:v>
                </c:pt>
                <c:pt idx="2328">
                  <c:v>64209.94</c:v>
                </c:pt>
                <c:pt idx="2329">
                  <c:v>64884.27</c:v>
                </c:pt>
                <c:pt idx="2330">
                  <c:v>62980.37</c:v>
                </c:pt>
                <c:pt idx="2331">
                  <c:v>63521.34</c:v>
                </c:pt>
                <c:pt idx="2332">
                  <c:v>63530.79</c:v>
                </c:pt>
                <c:pt idx="2333">
                  <c:v>63853.77</c:v>
                </c:pt>
                <c:pt idx="2334">
                  <c:v>64308.39</c:v>
                </c:pt>
                <c:pt idx="2335">
                  <c:v>64640.45</c:v>
                </c:pt>
                <c:pt idx="2336">
                  <c:v>65528.29</c:v>
                </c:pt>
                <c:pt idx="2337">
                  <c:v>65265.98</c:v>
                </c:pt>
                <c:pt idx="2338">
                  <c:v>64984.07</c:v>
                </c:pt>
                <c:pt idx="2339">
                  <c:v>65211.48</c:v>
                </c:pt>
                <c:pt idx="2340">
                  <c:v>65768.91</c:v>
                </c:pt>
                <c:pt idx="2341">
                  <c:v>64774.77</c:v>
                </c:pt>
                <c:pt idx="2342">
                  <c:v>64222.720000000001</c:v>
                </c:pt>
                <c:pt idx="2343">
                  <c:v>64593.11</c:v>
                </c:pt>
                <c:pt idx="2344">
                  <c:v>64649.82</c:v>
                </c:pt>
                <c:pt idx="2345">
                  <c:v>64359.79</c:v>
                </c:pt>
                <c:pt idx="2346">
                  <c:v>63891.68</c:v>
                </c:pt>
                <c:pt idx="2347">
                  <c:v>62826.28</c:v>
                </c:pt>
                <c:pt idx="2348">
                  <c:v>64334.93</c:v>
                </c:pt>
                <c:pt idx="2349">
                  <c:v>64158.84</c:v>
                </c:pt>
                <c:pt idx="2350">
                  <c:v>63406.97</c:v>
                </c:pt>
                <c:pt idx="2351">
                  <c:v>63760.62</c:v>
                </c:pt>
                <c:pt idx="2352">
                  <c:v>64389.02</c:v>
                </c:pt>
                <c:pt idx="2353">
                  <c:v>65148.35</c:v>
                </c:pt>
                <c:pt idx="2354">
                  <c:v>64861.919999999998</c:v>
                </c:pt>
                <c:pt idx="2355">
                  <c:v>64676.55</c:v>
                </c:pt>
                <c:pt idx="2356">
                  <c:v>65403.25</c:v>
                </c:pt>
                <c:pt idx="2357">
                  <c:v>66721.75</c:v>
                </c:pt>
                <c:pt idx="2358">
                  <c:v>66093.78</c:v>
                </c:pt>
                <c:pt idx="2359">
                  <c:v>64862.61</c:v>
                </c:pt>
                <c:pt idx="2360">
                  <c:v>65709.73</c:v>
                </c:pt>
                <c:pt idx="2361">
                  <c:v>65526.04</c:v>
                </c:pt>
                <c:pt idx="2362">
                  <c:v>66277.67</c:v>
                </c:pt>
                <c:pt idx="2363">
                  <c:v>67349.73</c:v>
                </c:pt>
                <c:pt idx="2364">
                  <c:v>67537.62</c:v>
                </c:pt>
                <c:pt idx="2365">
                  <c:v>68221.94</c:v>
                </c:pt>
                <c:pt idx="2366">
                  <c:v>68474.19</c:v>
                </c:pt>
                <c:pt idx="2367">
                  <c:v>68684.5</c:v>
                </c:pt>
                <c:pt idx="2368">
                  <c:v>67540.25</c:v>
                </c:pt>
                <c:pt idx="2369">
                  <c:v>61597.05</c:v>
                </c:pt>
                <c:pt idx="2370">
                  <c:v>62639.31</c:v>
                </c:pt>
                <c:pt idx="2371">
                  <c:v>61673.49</c:v>
                </c:pt>
                <c:pt idx="2372">
                  <c:v>62662.48</c:v>
                </c:pt>
                <c:pt idx="2373">
                  <c:v>63257.36</c:v>
                </c:pt>
                <c:pt idx="2374">
                  <c:v>63226.79</c:v>
                </c:pt>
                <c:pt idx="2375">
                  <c:v>64085.41</c:v>
                </c:pt>
                <c:pt idx="2376">
                  <c:v>63760.94</c:v>
                </c:pt>
                <c:pt idx="2377">
                  <c:v>63962.27</c:v>
                </c:pt>
                <c:pt idx="2378">
                  <c:v>62711.47</c:v>
                </c:pt>
                <c:pt idx="2379">
                  <c:v>62288.52</c:v>
                </c:pt>
                <c:pt idx="2380">
                  <c:v>62510.7</c:v>
                </c:pt>
                <c:pt idx="2381">
                  <c:v>62450.45</c:v>
                </c:pt>
                <c:pt idx="2382">
                  <c:v>62954.69</c:v>
                </c:pt>
                <c:pt idx="2383">
                  <c:v>63170.73</c:v>
                </c:pt>
                <c:pt idx="2384">
                  <c:v>62755.57</c:v>
                </c:pt>
                <c:pt idx="2385">
                  <c:v>62210.559999999998</c:v>
                </c:pt>
                <c:pt idx="2386">
                  <c:v>61700.23</c:v>
                </c:pt>
                <c:pt idx="2387">
                  <c:v>61828.99</c:v>
                </c:pt>
                <c:pt idx="2388">
                  <c:v>61922.93</c:v>
                </c:pt>
                <c:pt idx="2389">
                  <c:v>61626.41</c:v>
                </c:pt>
                <c:pt idx="2390">
                  <c:v>62014.03</c:v>
                </c:pt>
                <c:pt idx="2391">
                  <c:v>60766.16</c:v>
                </c:pt>
                <c:pt idx="2392">
                  <c:v>60761.74</c:v>
                </c:pt>
                <c:pt idx="2393">
                  <c:v>61272.21</c:v>
                </c:pt>
                <c:pt idx="2394">
                  <c:v>61087.14</c:v>
                </c:pt>
                <c:pt idx="2395">
                  <c:v>62188.09</c:v>
                </c:pt>
                <c:pt idx="2396">
                  <c:v>61675.46</c:v>
                </c:pt>
                <c:pt idx="2397">
                  <c:v>62017.97</c:v>
                </c:pt>
                <c:pt idx="2398">
                  <c:v>62238.95</c:v>
                </c:pt>
                <c:pt idx="2399">
                  <c:v>62899.97</c:v>
                </c:pt>
                <c:pt idx="2400">
                  <c:v>63279.58</c:v>
                </c:pt>
                <c:pt idx="2401">
                  <c:v>63231.59</c:v>
                </c:pt>
                <c:pt idx="2402">
                  <c:v>63154.17</c:v>
                </c:pt>
                <c:pt idx="2403">
                  <c:v>62470.33</c:v>
                </c:pt>
                <c:pt idx="2404">
                  <c:v>62322.400000000001</c:v>
                </c:pt>
                <c:pt idx="2405">
                  <c:v>63025.47</c:v>
                </c:pt>
                <c:pt idx="2406">
                  <c:v>63832.15</c:v>
                </c:pt>
                <c:pt idx="2407">
                  <c:v>64835.55</c:v>
                </c:pt>
                <c:pt idx="2408">
                  <c:v>65178.35</c:v>
                </c:pt>
                <c:pt idx="2409">
                  <c:v>65436.18</c:v>
                </c:pt>
                <c:pt idx="2410">
                  <c:v>65212.31</c:v>
                </c:pt>
                <c:pt idx="2411">
                  <c:v>65337.67</c:v>
                </c:pt>
                <c:pt idx="2412">
                  <c:v>65179.92</c:v>
                </c:pt>
                <c:pt idx="2413">
                  <c:v>64938.02</c:v>
                </c:pt>
                <c:pt idx="2414">
                  <c:v>64684.18</c:v>
                </c:pt>
                <c:pt idx="2415">
                  <c:v>65099.55</c:v>
                </c:pt>
                <c:pt idx="2416">
                  <c:v>65667.63</c:v>
                </c:pt>
                <c:pt idx="2417">
                  <c:v>65010.57</c:v>
                </c:pt>
                <c:pt idx="2418">
                  <c:v>65277.38</c:v>
                </c:pt>
                <c:pt idx="2419">
                  <c:v>65497.13</c:v>
                </c:pt>
                <c:pt idx="2420">
                  <c:v>65920.36</c:v>
                </c:pt>
                <c:pt idx="2421">
                  <c:v>66516.23</c:v>
                </c:pt>
                <c:pt idx="2422">
                  <c:v>67135.990000000005</c:v>
                </c:pt>
                <c:pt idx="2423">
                  <c:v>66777.13</c:v>
                </c:pt>
                <c:pt idx="2424">
                  <c:v>66897.98</c:v>
                </c:pt>
                <c:pt idx="2425">
                  <c:v>67939.66</c:v>
                </c:pt>
                <c:pt idx="2426">
                  <c:v>67898.94</c:v>
                </c:pt>
                <c:pt idx="2427">
                  <c:v>67671.06</c:v>
                </c:pt>
                <c:pt idx="2428">
                  <c:v>66992.09</c:v>
                </c:pt>
                <c:pt idx="2429">
                  <c:v>67358.59</c:v>
                </c:pt>
                <c:pt idx="2430">
                  <c:v>68284.66</c:v>
                </c:pt>
                <c:pt idx="2431">
                  <c:v>68355.13</c:v>
                </c:pt>
                <c:pt idx="2432">
                  <c:v>68594.3</c:v>
                </c:pt>
                <c:pt idx="2433">
                  <c:v>67976.800000000003</c:v>
                </c:pt>
                <c:pt idx="2434">
                  <c:v>68714.66</c:v>
                </c:pt>
                <c:pt idx="2435">
                  <c:v>68634.649999999994</c:v>
                </c:pt>
                <c:pt idx="2436">
                  <c:v>70011.25</c:v>
                </c:pt>
                <c:pt idx="2437">
                  <c:v>70477.63</c:v>
                </c:pt>
                <c:pt idx="2438">
                  <c:v>71132.800000000003</c:v>
                </c:pt>
                <c:pt idx="2439">
                  <c:v>71073.649999999994</c:v>
                </c:pt>
                <c:pt idx="2440">
                  <c:v>71016.59</c:v>
                </c:pt>
                <c:pt idx="2441">
                  <c:v>71329.850000000006</c:v>
                </c:pt>
                <c:pt idx="2442">
                  <c:v>70886.259999999995</c:v>
                </c:pt>
                <c:pt idx="2443">
                  <c:v>70835.05</c:v>
                </c:pt>
                <c:pt idx="2444">
                  <c:v>71923.11</c:v>
                </c:pt>
                <c:pt idx="2445">
                  <c:v>72128.83</c:v>
                </c:pt>
                <c:pt idx="2446">
                  <c:v>72150.880000000005</c:v>
                </c:pt>
                <c:pt idx="2447">
                  <c:v>73412.41</c:v>
                </c:pt>
                <c:pt idx="2448">
                  <c:v>73078.850000000006</c:v>
                </c:pt>
                <c:pt idx="2449">
                  <c:v>74319.22</c:v>
                </c:pt>
                <c:pt idx="2450">
                  <c:v>74538.55</c:v>
                </c:pt>
                <c:pt idx="2451">
                  <c:v>74787.570000000007</c:v>
                </c:pt>
                <c:pt idx="2452">
                  <c:v>74656.679999999993</c:v>
                </c:pt>
                <c:pt idx="2453">
                  <c:v>75756.52</c:v>
                </c:pt>
                <c:pt idx="2454">
                  <c:v>75990.41</c:v>
                </c:pt>
                <c:pt idx="2455">
                  <c:v>75974.179999999993</c:v>
                </c:pt>
                <c:pt idx="2456">
                  <c:v>76004.149999999994</c:v>
                </c:pt>
                <c:pt idx="2457">
                  <c:v>75604.34</c:v>
                </c:pt>
                <c:pt idx="2458">
                  <c:v>75389.75</c:v>
                </c:pt>
                <c:pt idx="2459">
                  <c:v>74443.48</c:v>
                </c:pt>
                <c:pt idx="2460">
                  <c:v>74318.720000000001</c:v>
                </c:pt>
                <c:pt idx="2461">
                  <c:v>73796.710000000006</c:v>
                </c:pt>
                <c:pt idx="2462">
                  <c:v>73567.25</c:v>
                </c:pt>
                <c:pt idx="2463">
                  <c:v>74293.509999999995</c:v>
                </c:pt>
                <c:pt idx="2464">
                  <c:v>74359.83</c:v>
                </c:pt>
                <c:pt idx="2465">
                  <c:v>76762.91</c:v>
                </c:pt>
                <c:pt idx="2466">
                  <c:v>76591.44</c:v>
                </c:pt>
                <c:pt idx="2467">
                  <c:v>76617.53</c:v>
                </c:pt>
                <c:pt idx="2468">
                  <c:v>76054.720000000001</c:v>
                </c:pt>
                <c:pt idx="2469">
                  <c:v>75726.8</c:v>
                </c:pt>
                <c:pt idx="2470">
                  <c:v>76897.210000000006</c:v>
                </c:pt>
                <c:pt idx="2471">
                  <c:v>76659.8</c:v>
                </c:pt>
                <c:pt idx="2472">
                  <c:v>76989.789999999994</c:v>
                </c:pt>
                <c:pt idx="2473">
                  <c:v>76891.839999999997</c:v>
                </c:pt>
                <c:pt idx="2474">
                  <c:v>76201.25</c:v>
                </c:pt>
                <c:pt idx="2475">
                  <c:v>76591.09</c:v>
                </c:pt>
                <c:pt idx="2476">
                  <c:v>76283.16</c:v>
                </c:pt>
                <c:pt idx="2477">
                  <c:v>76390.52</c:v>
                </c:pt>
                <c:pt idx="2478">
                  <c:v>75413.13</c:v>
                </c:pt>
                <c:pt idx="2479">
                  <c:v>76350.2</c:v>
                </c:pt>
                <c:pt idx="2480">
                  <c:v>76671.13</c:v>
                </c:pt>
                <c:pt idx="2481">
                  <c:v>75896.350000000006</c:v>
                </c:pt>
                <c:pt idx="2482">
                  <c:v>75975.710000000006</c:v>
                </c:pt>
                <c:pt idx="2483">
                  <c:v>74800.34</c:v>
                </c:pt>
                <c:pt idx="2484">
                  <c:v>74308.490000000005</c:v>
                </c:pt>
                <c:pt idx="2485">
                  <c:v>73823.740000000005</c:v>
                </c:pt>
                <c:pt idx="2486">
                  <c:v>73915.42</c:v>
                </c:pt>
                <c:pt idx="2487">
                  <c:v>74310.789999999994</c:v>
                </c:pt>
                <c:pt idx="2488">
                  <c:v>72414.880000000005</c:v>
                </c:pt>
                <c:pt idx="2489">
                  <c:v>74363.13</c:v>
                </c:pt>
                <c:pt idx="2490">
                  <c:v>72930.69</c:v>
                </c:pt>
                <c:pt idx="2491">
                  <c:v>72165.64</c:v>
                </c:pt>
                <c:pt idx="2492">
                  <c:v>72475.17</c:v>
                </c:pt>
                <c:pt idx="2493">
                  <c:v>70826.59</c:v>
                </c:pt>
                <c:pt idx="2494">
                  <c:v>72511.789999999994</c:v>
                </c:pt>
                <c:pt idx="2495">
                  <c:v>73437.279999999999</c:v>
                </c:pt>
                <c:pt idx="2496">
                  <c:v>74594.62</c:v>
                </c:pt>
                <c:pt idx="2497">
                  <c:v>74518.789999999994</c:v>
                </c:pt>
                <c:pt idx="2498">
                  <c:v>74486.58</c:v>
                </c:pt>
                <c:pt idx="2499">
                  <c:v>74157.38</c:v>
                </c:pt>
                <c:pt idx="2500">
                  <c:v>74058.91</c:v>
                </c:pt>
                <c:pt idx="2501">
                  <c:v>74139.72</c:v>
                </c:pt>
                <c:pt idx="2502">
                  <c:v>72700.45</c:v>
                </c:pt>
                <c:pt idx="2503">
                  <c:v>71970.990000000005</c:v>
                </c:pt>
                <c:pt idx="2504">
                  <c:v>72264.45</c:v>
                </c:pt>
                <c:pt idx="2505">
                  <c:v>73090.17</c:v>
                </c:pt>
                <c:pt idx="2506">
                  <c:v>72546.17</c:v>
                </c:pt>
                <c:pt idx="2507">
                  <c:v>73268.350000000006</c:v>
                </c:pt>
                <c:pt idx="2508">
                  <c:v>72487.45</c:v>
                </c:pt>
                <c:pt idx="2509">
                  <c:v>72731.839999999997</c:v>
                </c:pt>
                <c:pt idx="2510">
                  <c:v>72800.039999999994</c:v>
                </c:pt>
                <c:pt idx="2511">
                  <c:v>73813.53</c:v>
                </c:pt>
                <c:pt idx="2512">
                  <c:v>72914.34</c:v>
                </c:pt>
                <c:pt idx="2513">
                  <c:v>72428.929999999993</c:v>
                </c:pt>
                <c:pt idx="2514">
                  <c:v>72607.7</c:v>
                </c:pt>
                <c:pt idx="2515">
                  <c:v>73115.45</c:v>
                </c:pt>
                <c:pt idx="2516">
                  <c:v>72680.37</c:v>
                </c:pt>
                <c:pt idx="2517">
                  <c:v>73367.03</c:v>
                </c:pt>
                <c:pt idx="2518">
                  <c:v>75133.429999999993</c:v>
                </c:pt>
                <c:pt idx="2519">
                  <c:v>75186.53</c:v>
                </c:pt>
                <c:pt idx="2520">
                  <c:v>75707.73</c:v>
                </c:pt>
                <c:pt idx="2521">
                  <c:v>76072.539999999994</c:v>
                </c:pt>
                <c:pt idx="2522">
                  <c:v>76402.080000000002</c:v>
                </c:pt>
                <c:pt idx="2523">
                  <c:v>77891.039999999994</c:v>
                </c:pt>
                <c:pt idx="2524">
                  <c:v>77995.16</c:v>
                </c:pt>
                <c:pt idx="2525">
                  <c:v>78647.42</c:v>
                </c:pt>
                <c:pt idx="2526">
                  <c:v>79071.47</c:v>
                </c:pt>
                <c:pt idx="2527">
                  <c:v>79378.53</c:v>
                </c:pt>
                <c:pt idx="2528">
                  <c:v>78863.539999999994</c:v>
                </c:pt>
                <c:pt idx="2529">
                  <c:v>78200.570000000007</c:v>
                </c:pt>
                <c:pt idx="2530">
                  <c:v>79365.440000000002</c:v>
                </c:pt>
                <c:pt idx="2531">
                  <c:v>79349.119999999995</c:v>
                </c:pt>
                <c:pt idx="2532">
                  <c:v>79752.38</c:v>
                </c:pt>
                <c:pt idx="2533">
                  <c:v>79831.77</c:v>
                </c:pt>
                <c:pt idx="2534">
                  <c:v>81189.16</c:v>
                </c:pt>
                <c:pt idx="2535">
                  <c:v>80962.649999999994</c:v>
                </c:pt>
                <c:pt idx="2536">
                  <c:v>81219.5</c:v>
                </c:pt>
                <c:pt idx="2537">
                  <c:v>81675.42</c:v>
                </c:pt>
                <c:pt idx="2538">
                  <c:v>80678.34</c:v>
                </c:pt>
                <c:pt idx="2539">
                  <c:v>83680</c:v>
                </c:pt>
                <c:pt idx="2540">
                  <c:v>85530.84</c:v>
                </c:pt>
                <c:pt idx="2541">
                  <c:v>84698.02</c:v>
                </c:pt>
                <c:pt idx="2542">
                  <c:v>84482.46</c:v>
                </c:pt>
                <c:pt idx="2543">
                  <c:v>84912.7</c:v>
                </c:pt>
                <c:pt idx="2544">
                  <c:v>85495.24</c:v>
                </c:pt>
                <c:pt idx="2545">
                  <c:v>84041.34</c:v>
                </c:pt>
                <c:pt idx="2546">
                  <c:v>81861.09</c:v>
                </c:pt>
                <c:pt idx="2547">
                  <c:v>83894.04</c:v>
                </c:pt>
                <c:pt idx="2548">
                  <c:v>82766.73</c:v>
                </c:pt>
                <c:pt idx="2549">
                  <c:v>81532.53</c:v>
                </c:pt>
                <c:pt idx="2550">
                  <c:v>80898.7</c:v>
                </c:pt>
                <c:pt idx="2551">
                  <c:v>83542.84</c:v>
                </c:pt>
                <c:pt idx="2552">
                  <c:v>84290.559999999998</c:v>
                </c:pt>
                <c:pt idx="2553">
                  <c:v>84524.58</c:v>
                </c:pt>
                <c:pt idx="2554">
                  <c:v>84792.71</c:v>
                </c:pt>
                <c:pt idx="2555">
                  <c:v>85803.95</c:v>
                </c:pt>
                <c:pt idx="2556">
                  <c:v>86051.82</c:v>
                </c:pt>
                <c:pt idx="2557">
                  <c:v>86686.45</c:v>
                </c:pt>
                <c:pt idx="2558">
                  <c:v>87293.24</c:v>
                </c:pt>
                <c:pt idx="2559">
                  <c:v>87652.64</c:v>
                </c:pt>
                <c:pt idx="2560">
                  <c:v>86935.44</c:v>
                </c:pt>
                <c:pt idx="2561">
                  <c:v>85353.59</c:v>
                </c:pt>
                <c:pt idx="2562">
                  <c:v>85377.79</c:v>
                </c:pt>
                <c:pt idx="2563">
                  <c:v>85761.34</c:v>
                </c:pt>
                <c:pt idx="2564">
                  <c:v>86022.83</c:v>
                </c:pt>
                <c:pt idx="2565">
                  <c:v>85653.02</c:v>
                </c:pt>
                <c:pt idx="2566">
                  <c:v>85483.55</c:v>
                </c:pt>
                <c:pt idx="2567">
                  <c:v>84984.61</c:v>
                </c:pt>
                <c:pt idx="2568">
                  <c:v>86371.41</c:v>
                </c:pt>
                <c:pt idx="2569">
                  <c:v>86900.43</c:v>
                </c:pt>
                <c:pt idx="2570">
                  <c:v>86383.84</c:v>
                </c:pt>
                <c:pt idx="2571">
                  <c:v>86050.96</c:v>
                </c:pt>
                <c:pt idx="2572">
                  <c:v>84928.2</c:v>
                </c:pt>
                <c:pt idx="2573">
                  <c:v>84886.48</c:v>
                </c:pt>
                <c:pt idx="2574">
                  <c:v>83913.06</c:v>
                </c:pt>
                <c:pt idx="2575">
                  <c:v>84163.8</c:v>
                </c:pt>
                <c:pt idx="2576">
                  <c:v>84976.59</c:v>
                </c:pt>
                <c:pt idx="2577">
                  <c:v>84767.88</c:v>
                </c:pt>
                <c:pt idx="2578">
                  <c:v>84377.2</c:v>
                </c:pt>
                <c:pt idx="2579">
                  <c:v>85087.86</c:v>
                </c:pt>
                <c:pt idx="2580">
                  <c:v>83808.05</c:v>
                </c:pt>
                <c:pt idx="2581">
                  <c:v>83874.13</c:v>
                </c:pt>
                <c:pt idx="2582">
                  <c:v>85365.56</c:v>
                </c:pt>
                <c:pt idx="2583">
                  <c:v>84666.44</c:v>
                </c:pt>
                <c:pt idx="2584">
                  <c:v>84623.46</c:v>
                </c:pt>
                <c:pt idx="2585">
                  <c:v>84359.69</c:v>
                </c:pt>
                <c:pt idx="2586">
                  <c:v>85209.66</c:v>
                </c:pt>
                <c:pt idx="2587">
                  <c:v>84820.42</c:v>
                </c:pt>
                <c:pt idx="2588">
                  <c:v>83307.23</c:v>
                </c:pt>
                <c:pt idx="2589">
                  <c:v>84510.36</c:v>
                </c:pt>
                <c:pt idx="2590">
                  <c:v>85245.59</c:v>
                </c:pt>
                <c:pt idx="2591">
                  <c:v>85443.53</c:v>
                </c:pt>
                <c:pt idx="2592">
                  <c:v>84334.41</c:v>
                </c:pt>
                <c:pt idx="2593">
                  <c:v>82861.58</c:v>
                </c:pt>
                <c:pt idx="2594">
                  <c:v>84086.13</c:v>
                </c:pt>
                <c:pt idx="2595">
                  <c:v>85776.46</c:v>
                </c:pt>
                <c:pt idx="2596">
                  <c:v>85824.26</c:v>
                </c:pt>
                <c:pt idx="2597">
                  <c:v>85550.09</c:v>
                </c:pt>
                <c:pt idx="2598">
                  <c:v>85602.5</c:v>
                </c:pt>
                <c:pt idx="2599">
                  <c:v>85469.08</c:v>
                </c:pt>
                <c:pt idx="2600">
                  <c:v>85044.39</c:v>
                </c:pt>
                <c:pt idx="2601">
                  <c:v>86383.2</c:v>
                </c:pt>
                <c:pt idx="2602">
                  <c:v>86444.66</c:v>
                </c:pt>
                <c:pt idx="2603">
                  <c:v>86115.5</c:v>
                </c:pt>
                <c:pt idx="2604">
                  <c:v>84547.09</c:v>
                </c:pt>
                <c:pt idx="2605">
                  <c:v>83288.14</c:v>
                </c:pt>
                <c:pt idx="2606">
                  <c:v>83118.03</c:v>
                </c:pt>
                <c:pt idx="2607">
                  <c:v>82714.42</c:v>
                </c:pt>
                <c:pt idx="2608">
                  <c:v>82956.05</c:v>
                </c:pt>
                <c:pt idx="2609">
                  <c:v>84265.49</c:v>
                </c:pt>
                <c:pt idx="2610">
                  <c:v>85861.2</c:v>
                </c:pt>
                <c:pt idx="2611">
                  <c:v>85220.23</c:v>
                </c:pt>
                <c:pt idx="2612">
                  <c:v>85232.19</c:v>
                </c:pt>
                <c:pt idx="2613">
                  <c:v>85130.42</c:v>
                </c:pt>
                <c:pt idx="2614">
                  <c:v>86536.97</c:v>
                </c:pt>
                <c:pt idx="2615">
                  <c:v>83621.95</c:v>
                </c:pt>
                <c:pt idx="2616">
                  <c:v>83081.88</c:v>
                </c:pt>
                <c:pt idx="2617">
                  <c:v>81815.31</c:v>
                </c:pt>
                <c:pt idx="2618">
                  <c:v>82738.880000000005</c:v>
                </c:pt>
                <c:pt idx="2619">
                  <c:v>80867.289999999994</c:v>
                </c:pt>
                <c:pt idx="2620">
                  <c:v>80122.31</c:v>
                </c:pt>
                <c:pt idx="2621">
                  <c:v>78897.66</c:v>
                </c:pt>
                <c:pt idx="2622">
                  <c:v>75355.839999999997</c:v>
                </c:pt>
                <c:pt idx="2623">
                  <c:v>76071.98</c:v>
                </c:pt>
                <c:pt idx="2624">
                  <c:v>76753.62</c:v>
                </c:pt>
                <c:pt idx="2625">
                  <c:v>77239.75</c:v>
                </c:pt>
                <c:pt idx="2626">
                  <c:v>78596.06</c:v>
                </c:pt>
                <c:pt idx="2627">
                  <c:v>76641.73</c:v>
                </c:pt>
                <c:pt idx="2628">
                  <c:v>76117.23</c:v>
                </c:pt>
                <c:pt idx="2629">
                  <c:v>73851.47</c:v>
                </c:pt>
                <c:pt idx="2630">
                  <c:v>72942.070000000007</c:v>
                </c:pt>
                <c:pt idx="2631">
                  <c:v>72307.77</c:v>
                </c:pt>
                <c:pt idx="2632">
                  <c:v>72754.13</c:v>
                </c:pt>
                <c:pt idx="2633">
                  <c:v>72122.13</c:v>
                </c:pt>
                <c:pt idx="2634">
                  <c:v>71421.2</c:v>
                </c:pt>
                <c:pt idx="2635">
                  <c:v>70757.73</c:v>
                </c:pt>
                <c:pt idx="2636">
                  <c:v>69814.73</c:v>
                </c:pt>
                <c:pt idx="2637">
                  <c:v>71394.34</c:v>
                </c:pt>
                <c:pt idx="2638">
                  <c:v>72123.41</c:v>
                </c:pt>
                <c:pt idx="2639">
                  <c:v>70074.899999999994</c:v>
                </c:pt>
                <c:pt idx="2640">
                  <c:v>70640.649999999994</c:v>
                </c:pt>
                <c:pt idx="2641">
                  <c:v>70952.97</c:v>
                </c:pt>
                <c:pt idx="2642">
                  <c:v>71404.59</c:v>
                </c:pt>
                <c:pt idx="2643">
                  <c:v>70609</c:v>
                </c:pt>
                <c:pt idx="2644">
                  <c:v>71766.52</c:v>
                </c:pt>
                <c:pt idx="2645">
                  <c:v>72762.509999999995</c:v>
                </c:pt>
                <c:pt idx="2646">
                  <c:v>72839.740000000005</c:v>
                </c:pt>
                <c:pt idx="2647">
                  <c:v>73667.75</c:v>
                </c:pt>
                <c:pt idx="2648">
                  <c:v>74743.11</c:v>
                </c:pt>
                <c:pt idx="2649">
                  <c:v>74553.06</c:v>
                </c:pt>
                <c:pt idx="2650">
                  <c:v>75010.39</c:v>
                </c:pt>
                <c:pt idx="2651">
                  <c:v>74862.38</c:v>
                </c:pt>
                <c:pt idx="2652">
                  <c:v>74398.55</c:v>
                </c:pt>
                <c:pt idx="2653">
                  <c:v>75856.22</c:v>
                </c:pt>
                <c:pt idx="2654">
                  <c:v>76594.350000000006</c:v>
                </c:pt>
                <c:pt idx="2655">
                  <c:v>76652.58</c:v>
                </c:pt>
                <c:pt idx="2656">
                  <c:v>78130.3</c:v>
                </c:pt>
                <c:pt idx="2657">
                  <c:v>77362.63</c:v>
                </c:pt>
                <c:pt idx="2658">
                  <c:v>77486.84</c:v>
                </c:pt>
                <c:pt idx="2659">
                  <c:v>78571.289999999994</c:v>
                </c:pt>
                <c:pt idx="2660">
                  <c:v>77996.12</c:v>
                </c:pt>
                <c:pt idx="2661">
                  <c:v>79154.98</c:v>
                </c:pt>
                <c:pt idx="2662">
                  <c:v>80218.039999999994</c:v>
                </c:pt>
                <c:pt idx="2663">
                  <c:v>79405.34</c:v>
                </c:pt>
                <c:pt idx="2664">
                  <c:v>79866.100000000006</c:v>
                </c:pt>
                <c:pt idx="2665">
                  <c:v>80275.59</c:v>
                </c:pt>
                <c:pt idx="2666">
                  <c:v>79220.429999999993</c:v>
                </c:pt>
                <c:pt idx="2667">
                  <c:v>79301.649999999994</c:v>
                </c:pt>
                <c:pt idx="2668">
                  <c:v>79636.69</c:v>
                </c:pt>
                <c:pt idx="2669">
                  <c:v>81434.98</c:v>
                </c:pt>
                <c:pt idx="2670">
                  <c:v>81050.759999999995</c:v>
                </c:pt>
                <c:pt idx="2671">
                  <c:v>80346.52</c:v>
                </c:pt>
                <c:pt idx="2672">
                  <c:v>79151.7</c:v>
                </c:pt>
                <c:pt idx="2673">
                  <c:v>78767.990000000005</c:v>
                </c:pt>
                <c:pt idx="2674">
                  <c:v>76514.350000000006</c:v>
                </c:pt>
                <c:pt idx="2675">
                  <c:v>77496.45</c:v>
                </c:pt>
                <c:pt idx="2676">
                  <c:v>78602.11</c:v>
                </c:pt>
                <c:pt idx="2677">
                  <c:v>77077.990000000005</c:v>
                </c:pt>
                <c:pt idx="2678">
                  <c:v>76818.720000000001</c:v>
                </c:pt>
                <c:pt idx="2679">
                  <c:v>76028.5</c:v>
                </c:pt>
                <c:pt idx="2680">
                  <c:v>76327.89</c:v>
                </c:pt>
                <c:pt idx="2681">
                  <c:v>75180.399999999994</c:v>
                </c:pt>
                <c:pt idx="2682">
                  <c:v>76902.3</c:v>
                </c:pt>
                <c:pt idx="2683">
                  <c:v>75633.77</c:v>
                </c:pt>
                <c:pt idx="2684">
                  <c:v>76262.23</c:v>
                </c:pt>
                <c:pt idx="2685">
                  <c:v>77929.679999999993</c:v>
                </c:pt>
                <c:pt idx="2686">
                  <c:v>77473.179999999993</c:v>
                </c:pt>
                <c:pt idx="2687">
                  <c:v>78388.83</c:v>
                </c:pt>
                <c:pt idx="2688">
                  <c:v>76404.09</c:v>
                </c:pt>
                <c:pt idx="2689">
                  <c:v>76677.53</c:v>
                </c:pt>
                <c:pt idx="2690">
                  <c:v>76192.73</c:v>
                </c:pt>
                <c:pt idx="2691">
                  <c:v>74711.8</c:v>
                </c:pt>
                <c:pt idx="2692">
                  <c:v>75092.27</c:v>
                </c:pt>
                <c:pt idx="2693">
                  <c:v>76416.009999999995</c:v>
                </c:pt>
                <c:pt idx="2694">
                  <c:v>76436.350000000006</c:v>
                </c:pt>
                <c:pt idx="2695">
                  <c:v>74656.509999999995</c:v>
                </c:pt>
                <c:pt idx="2696">
                  <c:v>75124.81</c:v>
                </c:pt>
                <c:pt idx="2697">
                  <c:v>74686.67</c:v>
                </c:pt>
                <c:pt idx="2698">
                  <c:v>75429.09</c:v>
                </c:pt>
                <c:pt idx="2699">
                  <c:v>76788.850000000006</c:v>
                </c:pt>
                <c:pt idx="2700">
                  <c:v>78313.960000000006</c:v>
                </c:pt>
                <c:pt idx="2701">
                  <c:v>78168.66</c:v>
                </c:pt>
                <c:pt idx="2702">
                  <c:v>78116.009999999995</c:v>
                </c:pt>
                <c:pt idx="2703">
                  <c:v>79444.289999999994</c:v>
                </c:pt>
                <c:pt idx="2704">
                  <c:v>77984.179999999993</c:v>
                </c:pt>
                <c:pt idx="2705">
                  <c:v>78630.14</c:v>
                </c:pt>
                <c:pt idx="2706">
                  <c:v>78656.160000000003</c:v>
                </c:pt>
                <c:pt idx="2707">
                  <c:v>80000.09</c:v>
                </c:pt>
                <c:pt idx="2708">
                  <c:v>79342.42</c:v>
                </c:pt>
                <c:pt idx="2709">
                  <c:v>78623.66</c:v>
                </c:pt>
                <c:pt idx="2710">
                  <c:v>81612.28</c:v>
                </c:pt>
                <c:pt idx="2711">
                  <c:v>83273.399999999994</c:v>
                </c:pt>
                <c:pt idx="2712">
                  <c:v>82952.81</c:v>
                </c:pt>
                <c:pt idx="2713">
                  <c:v>82321.52</c:v>
                </c:pt>
                <c:pt idx="2714">
                  <c:v>86083.91</c:v>
                </c:pt>
                <c:pt idx="2715">
                  <c:v>86087.55</c:v>
                </c:pt>
                <c:pt idx="2716">
                  <c:v>83679.11</c:v>
                </c:pt>
                <c:pt idx="2717">
                  <c:v>82921.08</c:v>
                </c:pt>
                <c:pt idx="2718">
                  <c:v>83359.759999999995</c:v>
                </c:pt>
                <c:pt idx="2719">
                  <c:v>85717.56</c:v>
                </c:pt>
                <c:pt idx="2720">
                  <c:v>85763.95</c:v>
                </c:pt>
                <c:pt idx="2721">
                  <c:v>83847.12</c:v>
                </c:pt>
                <c:pt idx="2722">
                  <c:v>84219.74</c:v>
                </c:pt>
                <c:pt idx="2723">
                  <c:v>85596.69</c:v>
                </c:pt>
                <c:pt idx="2724">
                  <c:v>85300.03</c:v>
                </c:pt>
                <c:pt idx="2725">
                  <c:v>83063.56</c:v>
                </c:pt>
                <c:pt idx="2726">
                  <c:v>84083.51</c:v>
                </c:pt>
                <c:pt idx="2727">
                  <c:v>85719.87</c:v>
                </c:pt>
                <c:pt idx="2728">
                  <c:v>83796.710000000006</c:v>
                </c:pt>
                <c:pt idx="2729">
                  <c:v>86885.71</c:v>
                </c:pt>
                <c:pt idx="2730">
                  <c:v>87423.55</c:v>
                </c:pt>
                <c:pt idx="2731">
                  <c:v>88419.05</c:v>
                </c:pt>
                <c:pt idx="2732">
                  <c:v>89598.16</c:v>
                </c:pt>
                <c:pt idx="2733">
                  <c:v>88668.92</c:v>
                </c:pt>
                <c:pt idx="2734">
                  <c:v>87714.35</c:v>
                </c:pt>
                <c:pt idx="2735">
                  <c:v>85620.13</c:v>
                </c:pt>
                <c:pt idx="2736">
                  <c:v>85641.21</c:v>
                </c:pt>
                <c:pt idx="2737">
                  <c:v>85524.7</c:v>
                </c:pt>
                <c:pt idx="2738">
                  <c:v>84914.11</c:v>
                </c:pt>
                <c:pt idx="2739">
                  <c:v>85973.06</c:v>
                </c:pt>
                <c:pt idx="2740">
                  <c:v>88515.27</c:v>
                </c:pt>
                <c:pt idx="2741">
                  <c:v>87900.83</c:v>
                </c:pt>
                <c:pt idx="2742">
                  <c:v>87268.800000000003</c:v>
                </c:pt>
                <c:pt idx="2743">
                  <c:v>87477.440000000002</c:v>
                </c:pt>
                <c:pt idx="2744" formatCode="#,##0.00">
                  <c:v>86230.22</c:v>
                </c:pt>
                <c:pt idx="2745" formatCode="#,##0.00">
                  <c:v>85546.51</c:v>
                </c:pt>
                <c:pt idx="2746" formatCode="#,##0.00">
                  <c:v>87891.18</c:v>
                </c:pt>
                <c:pt idx="2747">
                  <c:v>89250.82</c:v>
                </c:pt>
                <c:pt idx="2748">
                  <c:v>89709.56</c:v>
                </c:pt>
                <c:pt idx="2749">
                  <c:v>89504.03</c:v>
                </c:pt>
                <c:pt idx="2750">
                  <c:v>89820.09</c:v>
                </c:pt>
                <c:pt idx="2751">
                  <c:v>88624.45</c:v>
                </c:pt>
                <c:pt idx="2752">
                  <c:v>89039.79</c:v>
                </c:pt>
                <c:pt idx="2753">
                  <c:v>88846.48</c:v>
                </c:pt>
                <c:pt idx="2754">
                  <c:v>88115.07</c:v>
                </c:pt>
                <c:pt idx="2755">
                  <c:v>85914.71</c:v>
                </c:pt>
                <c:pt idx="2756">
                  <c:v>86419.57</c:v>
                </c:pt>
                <c:pt idx="2757">
                  <c:v>86977.46</c:v>
                </c:pt>
                <c:pt idx="2758">
                  <c:v>87837.59</c:v>
                </c:pt>
                <c:pt idx="2759">
                  <c:v>87449.5</c:v>
                </c:pt>
                <c:pt idx="2760">
                  <c:v>86399.679999999993</c:v>
                </c:pt>
                <c:pt idx="2761">
                  <c:v>86610.49</c:v>
                </c:pt>
                <c:pt idx="2762">
                  <c:v>85673.52</c:v>
                </c:pt>
                <c:pt idx="2763">
                  <c:v>85269.29</c:v>
                </c:pt>
                <c:pt idx="2764">
                  <c:v>85697.15</c:v>
                </c:pt>
                <c:pt idx="2765">
                  <c:v>85136.1</c:v>
                </c:pt>
                <c:pt idx="2766">
                  <c:v>85460.2</c:v>
                </c:pt>
                <c:pt idx="2767">
                  <c:v>87887.26</c:v>
                </c:pt>
                <c:pt idx="2768">
                  <c:v>91012.31</c:v>
                </c:pt>
                <c:pt idx="2769">
                  <c:v>91564.25</c:v>
                </c:pt>
                <c:pt idx="2770">
                  <c:v>91840.79</c:v>
                </c:pt>
                <c:pt idx="2771">
                  <c:v>91699.05</c:v>
                </c:pt>
                <c:pt idx="2772">
                  <c:v>92031.86</c:v>
                </c:pt>
                <c:pt idx="2773">
                  <c:v>93613.04</c:v>
                </c:pt>
                <c:pt idx="2774" formatCode="#,##0.00">
                  <c:v>93805.93</c:v>
                </c:pt>
                <c:pt idx="2775">
                  <c:v>93658.31</c:v>
                </c:pt>
                <c:pt idx="2776">
                  <c:v>94474.13</c:v>
                </c:pt>
                <c:pt idx="2777">
                  <c:v>94055.72</c:v>
                </c:pt>
                <c:pt idx="2778">
                  <c:v>94393.07</c:v>
                </c:pt>
                <c:pt idx="2779">
                  <c:v>95351.09</c:v>
                </c:pt>
                <c:pt idx="2780">
                  <c:v>96096.75</c:v>
                </c:pt>
                <c:pt idx="2781">
                  <c:v>96009.77</c:v>
                </c:pt>
                <c:pt idx="2782">
                  <c:v>95103.38</c:v>
                </c:pt>
                <c:pt idx="2783">
                  <c:v>96558.42</c:v>
                </c:pt>
                <c:pt idx="2784">
                  <c:v>97677.19</c:v>
                </c:pt>
                <c:pt idx="2785">
                  <c:v>95443.88</c:v>
                </c:pt>
                <c:pt idx="2786">
                  <c:v>95639.33</c:v>
                </c:pt>
                <c:pt idx="2787">
                  <c:v>96996.21</c:v>
                </c:pt>
                <c:pt idx="2788">
                  <c:v>97393.74</c:v>
                </c:pt>
                <c:pt idx="2789">
                  <c:v>97861.27</c:v>
                </c:pt>
                <c:pt idx="2790">
                  <c:v>98588.63</c:v>
                </c:pt>
                <c:pt idx="2791">
                  <c:v>98311.2</c:v>
                </c:pt>
                <c:pt idx="2792">
                  <c:v>94635.57</c:v>
                </c:pt>
                <c:pt idx="2793">
                  <c:v>94405.59</c:v>
                </c:pt>
                <c:pt idx="2794">
                  <c:v>95343.1</c:v>
                </c:pt>
                <c:pt idx="2795">
                  <c:v>94412.91</c:v>
                </c:pt>
                <c:pt idx="2796">
                  <c:v>96168.4</c:v>
                </c:pt>
                <c:pt idx="2797">
                  <c:v>95842.4</c:v>
                </c:pt>
                <c:pt idx="2798">
                  <c:v>98015.09</c:v>
                </c:pt>
                <c:pt idx="2799">
                  <c:v>97525.91</c:v>
                </c:pt>
                <c:pt idx="2800">
                  <c:v>96509.89</c:v>
                </c:pt>
                <c:pt idx="2801">
                  <c:v>97659.15</c:v>
                </c:pt>
                <c:pt idx="2802">
                  <c:v>96544.81</c:v>
                </c:pt>
                <c:pt idx="2803">
                  <c:v>96932.27</c:v>
                </c:pt>
                <c:pt idx="2804">
                  <c:v>97885.6</c:v>
                </c:pt>
                <c:pt idx="2805">
                  <c:v>97239.9</c:v>
                </c:pt>
                <c:pt idx="2806">
                  <c:v>97602.5</c:v>
                </c:pt>
                <c:pt idx="2807">
                  <c:v>97307.31</c:v>
                </c:pt>
                <c:pt idx="2808">
                  <c:v>95584.35</c:v>
                </c:pt>
                <c:pt idx="2809">
                  <c:v>94603.75</c:v>
                </c:pt>
                <c:pt idx="2810">
                  <c:v>94216.87</c:v>
                </c:pt>
                <c:pt idx="2811">
                  <c:v>94340.17</c:v>
                </c:pt>
                <c:pt idx="2812">
                  <c:v>95364.85</c:v>
                </c:pt>
                <c:pt idx="2813">
                  <c:v>98026.62</c:v>
                </c:pt>
                <c:pt idx="2814">
                  <c:v>97828.03</c:v>
                </c:pt>
                <c:pt idx="2815">
                  <c:v>98903.88</c:v>
                </c:pt>
                <c:pt idx="2816">
                  <c:v>98604.67</c:v>
                </c:pt>
                <c:pt idx="2817">
                  <c:v>99136.74</c:v>
                </c:pt>
                <c:pt idx="2818">
                  <c:v>99993.919999999998</c:v>
                </c:pt>
                <c:pt idx="2819">
                  <c:v>99588.37</c:v>
                </c:pt>
                <c:pt idx="2820">
                  <c:v>98041.37</c:v>
                </c:pt>
                <c:pt idx="2821">
                  <c:v>96729.08</c:v>
                </c:pt>
                <c:pt idx="2822">
                  <c:v>93735.15</c:v>
                </c:pt>
                <c:pt idx="2823">
                  <c:v>93662.01</c:v>
                </c:pt>
                <c:pt idx="2824">
                  <c:v>95306.82</c:v>
                </c:pt>
                <c:pt idx="2825">
                  <c:v>91903.4</c:v>
                </c:pt>
                <c:pt idx="2826">
                  <c:v>94388.94</c:v>
                </c:pt>
                <c:pt idx="2827">
                  <c:v>95414.55</c:v>
                </c:pt>
                <c:pt idx="2828">
                  <c:v>96054.45</c:v>
                </c:pt>
                <c:pt idx="2829">
                  <c:v>95386.76</c:v>
                </c:pt>
                <c:pt idx="2830">
                  <c:v>94491.48</c:v>
                </c:pt>
                <c:pt idx="2831">
                  <c:v>96313.06</c:v>
                </c:pt>
                <c:pt idx="2832">
                  <c:v>97108.17</c:v>
                </c:pt>
                <c:pt idx="2833">
                  <c:v>97369.29</c:v>
                </c:pt>
                <c:pt idx="2834">
                  <c:v>96291.79</c:v>
                </c:pt>
                <c:pt idx="2835">
                  <c:v>95953.45</c:v>
                </c:pt>
                <c:pt idx="2836">
                  <c:v>94754.7</c:v>
                </c:pt>
                <c:pt idx="2837">
                  <c:v>92875</c:v>
                </c:pt>
                <c:pt idx="2838">
                  <c:v>93082.97</c:v>
                </c:pt>
                <c:pt idx="2839">
                  <c:v>94333.31</c:v>
                </c:pt>
                <c:pt idx="2840">
                  <c:v>93284.75</c:v>
                </c:pt>
                <c:pt idx="2841">
                  <c:v>94578.26</c:v>
                </c:pt>
                <c:pt idx="2842">
                  <c:v>94588.06</c:v>
                </c:pt>
                <c:pt idx="2843">
                  <c:v>95923.24</c:v>
                </c:pt>
                <c:pt idx="2844">
                  <c:v>95045.43</c:v>
                </c:pt>
                <c:pt idx="2845">
                  <c:v>96552.03</c:v>
                </c:pt>
                <c:pt idx="2846">
                  <c:v>96236.04</c:v>
                </c:pt>
                <c:pt idx="2847">
                  <c:v>96187.75</c:v>
                </c:pt>
                <c:pt idx="2848">
                  <c:v>96353.33</c:v>
                </c:pt>
                <c:pt idx="2849">
                  <c:v>95527.62</c:v>
                </c:pt>
                <c:pt idx="2850">
                  <c:v>96007.89</c:v>
                </c:pt>
                <c:pt idx="2851">
                  <c:v>95008.66</c:v>
                </c:pt>
                <c:pt idx="2852">
                  <c:v>94388.73</c:v>
                </c:pt>
                <c:pt idx="2853">
                  <c:v>95596.61</c:v>
                </c:pt>
                <c:pt idx="2854">
                  <c:v>94807.85</c:v>
                </c:pt>
                <c:pt idx="2855">
                  <c:v>94257.56</c:v>
                </c:pt>
                <c:pt idx="2856">
                  <c:v>91726.54</c:v>
                </c:pt>
                <c:pt idx="2857">
                  <c:v>92092.44</c:v>
                </c:pt>
                <c:pt idx="2858">
                  <c:v>91623.44</c:v>
                </c:pt>
                <c:pt idx="2859">
                  <c:v>90024.47</c:v>
                </c:pt>
                <c:pt idx="2860">
                  <c:v>89992.73</c:v>
                </c:pt>
                <c:pt idx="2861">
                  <c:v>91946.19</c:v>
                </c:pt>
                <c:pt idx="2862">
                  <c:v>94484.63</c:v>
                </c:pt>
                <c:pt idx="2863">
                  <c:v>94360.66</c:v>
                </c:pt>
                <c:pt idx="2864">
                  <c:v>93910.03</c:v>
                </c:pt>
                <c:pt idx="2865">
                  <c:v>93627.8</c:v>
                </c:pt>
                <c:pt idx="2866">
                  <c:v>94864.25</c:v>
                </c:pt>
                <c:pt idx="2867">
                  <c:v>96392.76</c:v>
                </c:pt>
                <c:pt idx="2868">
                  <c:v>96566.55</c:v>
                </c:pt>
                <c:pt idx="2869">
                  <c:v>97457.36</c:v>
                </c:pt>
                <c:pt idx="2870">
                  <c:v>97030.32</c:v>
                </c:pt>
              </c:numCache>
            </c:numRef>
          </c:val>
          <c:smooth val="0"/>
          <c:extLst>
            <c:ext xmlns:c16="http://schemas.microsoft.com/office/drawing/2014/chart" uri="{C3380CC4-5D6E-409C-BE32-E72D297353CC}">
              <c16:uniqueId val="{00000001-D4E1-4E79-BAC5-14DD4DF8694A}"/>
            </c:ext>
          </c:extLst>
        </c:ser>
        <c:dLbls>
          <c:showLegendKey val="0"/>
          <c:showVal val="0"/>
          <c:showCatName val="0"/>
          <c:showSerName val="0"/>
          <c:showPercent val="0"/>
          <c:showBubbleSize val="0"/>
        </c:dLbls>
        <c:smooth val="0"/>
        <c:axId val="664760287"/>
        <c:axId val="594392719"/>
      </c:lineChart>
      <c:dateAx>
        <c:axId val="664760287"/>
        <c:scaling>
          <c:orientation val="minMax"/>
          <c:min val="39356"/>
        </c:scaling>
        <c:delete val="0"/>
        <c:axPos val="b"/>
        <c:majorGridlines>
          <c:spPr>
            <a:ln>
              <a:solidFill>
                <a:schemeClr val="bg1">
                  <a:lumMod val="85000"/>
                </a:schemeClr>
              </a:solidFill>
            </a:ln>
          </c:spPr>
        </c:majorGridlines>
        <c:numFmt formatCode="[$-416]mmm\-yy;@" sourceLinked="0"/>
        <c:majorTickMark val="out"/>
        <c:minorTickMark val="none"/>
        <c:tickLblPos val="nextTo"/>
        <c:spPr>
          <a:noFill/>
          <a:ln w="9525" cap="flat" cmpd="sng" algn="ctr">
            <a:solidFill>
              <a:schemeClr val="tx1"/>
            </a:solidFill>
            <a:round/>
          </a:ln>
          <a:effectLst/>
        </c:spPr>
        <c:txPr>
          <a:bodyPr rot="-2700000"/>
          <a:lstStyle/>
          <a:p>
            <a:pPr>
              <a:defRPr/>
            </a:pPr>
            <a:endParaRPr lang="pt-BR"/>
          </a:p>
        </c:txPr>
        <c:crossAx val="594392719"/>
        <c:crosses val="autoZero"/>
        <c:auto val="1"/>
        <c:lblOffset val="100"/>
        <c:baseTimeUnit val="days"/>
        <c:majorUnit val="6"/>
        <c:majorTimeUnit val="months"/>
      </c:dateAx>
      <c:valAx>
        <c:axId val="594392719"/>
        <c:scaling>
          <c:orientation val="minMax"/>
          <c:max val="120000"/>
          <c:min val="20000"/>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solidFill>
              <a:schemeClr val="tx1"/>
            </a:solidFill>
          </a:ln>
          <a:effectLst/>
        </c:spPr>
        <c:txPr>
          <a:bodyPr rot="-60000000" vert="horz"/>
          <a:lstStyle/>
          <a:p>
            <a:pPr>
              <a:defRPr/>
            </a:pPr>
            <a:endParaRPr lang="pt-BR"/>
          </a:p>
        </c:txPr>
        <c:crossAx val="664760287"/>
        <c:crosses val="autoZero"/>
        <c:crossBetween val="midCat"/>
        <c:majorUnit val="5000"/>
        <c:dispUnits>
          <c:builtInUnit val="thousands"/>
          <c:dispUnitsLbl>
            <c:layout>
              <c:manualLayout>
                <c:xMode val="edge"/>
                <c:yMode val="edge"/>
                <c:x val="2.1830462820852475E-2"/>
                <c:y val="2.3097899912503213E-2"/>
              </c:manualLayout>
            </c:layout>
            <c:tx>
              <c:rich>
                <a:bodyPr rot="0" vert="horz"/>
                <a:lstStyle/>
                <a:p>
                  <a:pPr>
                    <a:defRPr/>
                  </a:pPr>
                  <a:r>
                    <a:rPr lang="en-US"/>
                    <a:t>Mil</a:t>
                  </a:r>
                </a:p>
              </c:rich>
            </c:tx>
          </c:dispUnitsLbl>
        </c:dispUnits>
      </c:valAx>
    </c:plotArea>
    <c:legend>
      <c:legendPos val="b"/>
      <c:overlay val="0"/>
    </c:legend>
    <c:plotVisOnly val="1"/>
    <c:dispBlanksAs val="gap"/>
    <c:showDLblsOverMax val="0"/>
  </c:chart>
  <c:spPr>
    <a:ln>
      <a:noFill/>
    </a:ln>
  </c:spPr>
  <c:txPr>
    <a:bodyPr/>
    <a:lstStyle/>
    <a:p>
      <a:pPr>
        <a:defRPr>
          <a:solidFill>
            <a:schemeClr val="tx1"/>
          </a:solidFill>
          <a:latin typeface="roboto light"/>
        </a:defRPr>
      </a:pPr>
      <a:endParaRPr lang="pt-BR"/>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529172012203294E-2"/>
          <c:y val="7.7466456468319123E-2"/>
          <c:w val="0.89596410550971484"/>
          <c:h val="0.77617773623221109"/>
        </c:manualLayout>
      </c:layout>
      <c:lineChart>
        <c:grouping val="standard"/>
        <c:varyColors val="0"/>
        <c:ser>
          <c:idx val="0"/>
          <c:order val="0"/>
          <c:tx>
            <c:strRef>
              <c:f>Planilha3!$C$1</c:f>
              <c:strCache>
                <c:ptCount val="1"/>
                <c:pt idx="0">
                  <c:v>EUA</c:v>
                </c:pt>
              </c:strCache>
            </c:strRef>
          </c:tx>
          <c:spPr>
            <a:ln>
              <a:solidFill>
                <a:schemeClr val="tx2"/>
              </a:solidFill>
            </a:ln>
          </c:spPr>
          <c:marker>
            <c:symbol val="none"/>
          </c:marker>
          <c:cat>
            <c:numRef>
              <c:f>Planilha3!$B$6:$B$142</c:f>
              <c:numCache>
                <c:formatCode>m/d/yyyy</c:formatCode>
                <c:ptCount val="137"/>
                <c:pt idx="0">
                  <c:v>39478</c:v>
                </c:pt>
                <c:pt idx="1">
                  <c:v>39507</c:v>
                </c:pt>
                <c:pt idx="2">
                  <c:v>39538</c:v>
                </c:pt>
                <c:pt idx="3">
                  <c:v>39568</c:v>
                </c:pt>
                <c:pt idx="4">
                  <c:v>39599</c:v>
                </c:pt>
                <c:pt idx="5">
                  <c:v>39629</c:v>
                </c:pt>
                <c:pt idx="6">
                  <c:v>39660</c:v>
                </c:pt>
                <c:pt idx="7">
                  <c:v>39691</c:v>
                </c:pt>
                <c:pt idx="8">
                  <c:v>39721</c:v>
                </c:pt>
                <c:pt idx="9">
                  <c:v>39752</c:v>
                </c:pt>
                <c:pt idx="10">
                  <c:v>39782</c:v>
                </c:pt>
                <c:pt idx="11">
                  <c:v>39813</c:v>
                </c:pt>
                <c:pt idx="12">
                  <c:v>39844</c:v>
                </c:pt>
                <c:pt idx="13">
                  <c:v>39872</c:v>
                </c:pt>
                <c:pt idx="14">
                  <c:v>39903</c:v>
                </c:pt>
                <c:pt idx="15">
                  <c:v>39933</c:v>
                </c:pt>
                <c:pt idx="16">
                  <c:v>39964</c:v>
                </c:pt>
                <c:pt idx="17">
                  <c:v>39994</c:v>
                </c:pt>
                <c:pt idx="18">
                  <c:v>40025</c:v>
                </c:pt>
                <c:pt idx="19">
                  <c:v>40056</c:v>
                </c:pt>
                <c:pt idx="20">
                  <c:v>40086</c:v>
                </c:pt>
                <c:pt idx="21">
                  <c:v>40117</c:v>
                </c:pt>
                <c:pt idx="22">
                  <c:v>40147</c:v>
                </c:pt>
                <c:pt idx="23">
                  <c:v>40178</c:v>
                </c:pt>
                <c:pt idx="24">
                  <c:v>40209</c:v>
                </c:pt>
                <c:pt idx="25">
                  <c:v>40237</c:v>
                </c:pt>
                <c:pt idx="26">
                  <c:v>40268</c:v>
                </c:pt>
                <c:pt idx="27">
                  <c:v>40298</c:v>
                </c:pt>
                <c:pt idx="28">
                  <c:v>40329</c:v>
                </c:pt>
                <c:pt idx="29">
                  <c:v>40359</c:v>
                </c:pt>
                <c:pt idx="30">
                  <c:v>40390</c:v>
                </c:pt>
                <c:pt idx="31">
                  <c:v>40421</c:v>
                </c:pt>
                <c:pt idx="32">
                  <c:v>40451</c:v>
                </c:pt>
                <c:pt idx="33">
                  <c:v>40482</c:v>
                </c:pt>
                <c:pt idx="34">
                  <c:v>40512</c:v>
                </c:pt>
                <c:pt idx="35">
                  <c:v>40543</c:v>
                </c:pt>
                <c:pt idx="36">
                  <c:v>40574</c:v>
                </c:pt>
                <c:pt idx="37">
                  <c:v>40602</c:v>
                </c:pt>
                <c:pt idx="38">
                  <c:v>40633</c:v>
                </c:pt>
                <c:pt idx="39">
                  <c:v>40663</c:v>
                </c:pt>
                <c:pt idx="40">
                  <c:v>40694</c:v>
                </c:pt>
                <c:pt idx="41">
                  <c:v>40724</c:v>
                </c:pt>
                <c:pt idx="42">
                  <c:v>40755</c:v>
                </c:pt>
                <c:pt idx="43">
                  <c:v>40786</c:v>
                </c:pt>
                <c:pt idx="44">
                  <c:v>40816</c:v>
                </c:pt>
                <c:pt idx="45">
                  <c:v>40847</c:v>
                </c:pt>
                <c:pt idx="46">
                  <c:v>40877</c:v>
                </c:pt>
                <c:pt idx="47">
                  <c:v>40908</c:v>
                </c:pt>
                <c:pt idx="48">
                  <c:v>40939</c:v>
                </c:pt>
                <c:pt idx="49">
                  <c:v>40968</c:v>
                </c:pt>
                <c:pt idx="50">
                  <c:v>40999</c:v>
                </c:pt>
                <c:pt idx="51">
                  <c:v>41029</c:v>
                </c:pt>
                <c:pt idx="52">
                  <c:v>41060</c:v>
                </c:pt>
                <c:pt idx="53">
                  <c:v>41090</c:v>
                </c:pt>
                <c:pt idx="54">
                  <c:v>41121</c:v>
                </c:pt>
                <c:pt idx="55">
                  <c:v>41152</c:v>
                </c:pt>
                <c:pt idx="56">
                  <c:v>41182</c:v>
                </c:pt>
                <c:pt idx="57">
                  <c:v>41213</c:v>
                </c:pt>
                <c:pt idx="58">
                  <c:v>41243</c:v>
                </c:pt>
                <c:pt idx="59">
                  <c:v>41274</c:v>
                </c:pt>
                <c:pt idx="60">
                  <c:v>41305</c:v>
                </c:pt>
                <c:pt idx="61">
                  <c:v>41333</c:v>
                </c:pt>
                <c:pt idx="62">
                  <c:v>41364</c:v>
                </c:pt>
                <c:pt idx="63">
                  <c:v>41394</c:v>
                </c:pt>
                <c:pt idx="64">
                  <c:v>41425</c:v>
                </c:pt>
                <c:pt idx="65">
                  <c:v>41455</c:v>
                </c:pt>
                <c:pt idx="66">
                  <c:v>41486</c:v>
                </c:pt>
                <c:pt idx="67">
                  <c:v>41517</c:v>
                </c:pt>
                <c:pt idx="68">
                  <c:v>41547</c:v>
                </c:pt>
                <c:pt idx="69">
                  <c:v>41578</c:v>
                </c:pt>
                <c:pt idx="70">
                  <c:v>41608</c:v>
                </c:pt>
                <c:pt idx="71">
                  <c:v>41639</c:v>
                </c:pt>
                <c:pt idx="72">
                  <c:v>41670</c:v>
                </c:pt>
                <c:pt idx="73">
                  <c:v>41698</c:v>
                </c:pt>
                <c:pt idx="74">
                  <c:v>41729</c:v>
                </c:pt>
                <c:pt idx="75">
                  <c:v>41759</c:v>
                </c:pt>
                <c:pt idx="76">
                  <c:v>41790</c:v>
                </c:pt>
                <c:pt idx="77">
                  <c:v>41820</c:v>
                </c:pt>
                <c:pt idx="78">
                  <c:v>41851</c:v>
                </c:pt>
                <c:pt idx="79">
                  <c:v>41882</c:v>
                </c:pt>
                <c:pt idx="80">
                  <c:v>41912</c:v>
                </c:pt>
                <c:pt idx="81">
                  <c:v>41943</c:v>
                </c:pt>
                <c:pt idx="82">
                  <c:v>41973</c:v>
                </c:pt>
                <c:pt idx="83">
                  <c:v>42004</c:v>
                </c:pt>
                <c:pt idx="84">
                  <c:v>42035</c:v>
                </c:pt>
                <c:pt idx="85">
                  <c:v>42063</c:v>
                </c:pt>
                <c:pt idx="86">
                  <c:v>42094</c:v>
                </c:pt>
                <c:pt idx="87">
                  <c:v>42124</c:v>
                </c:pt>
                <c:pt idx="88">
                  <c:v>42155</c:v>
                </c:pt>
                <c:pt idx="89">
                  <c:v>42185</c:v>
                </c:pt>
                <c:pt idx="90">
                  <c:v>42216</c:v>
                </c:pt>
                <c:pt idx="91">
                  <c:v>42247</c:v>
                </c:pt>
                <c:pt idx="92">
                  <c:v>42277</c:v>
                </c:pt>
                <c:pt idx="93">
                  <c:v>42308</c:v>
                </c:pt>
                <c:pt idx="94">
                  <c:v>42338</c:v>
                </c:pt>
                <c:pt idx="95">
                  <c:v>42369</c:v>
                </c:pt>
                <c:pt idx="96">
                  <c:v>42400</c:v>
                </c:pt>
                <c:pt idx="97">
                  <c:v>42429</c:v>
                </c:pt>
                <c:pt idx="98">
                  <c:v>42460</c:v>
                </c:pt>
                <c:pt idx="99">
                  <c:v>42490</c:v>
                </c:pt>
                <c:pt idx="100">
                  <c:v>42521</c:v>
                </c:pt>
                <c:pt idx="101">
                  <c:v>42551</c:v>
                </c:pt>
                <c:pt idx="102">
                  <c:v>42582</c:v>
                </c:pt>
                <c:pt idx="103">
                  <c:v>42613</c:v>
                </c:pt>
                <c:pt idx="104">
                  <c:v>42643</c:v>
                </c:pt>
                <c:pt idx="105">
                  <c:v>42674</c:v>
                </c:pt>
                <c:pt idx="106">
                  <c:v>42704</c:v>
                </c:pt>
                <c:pt idx="107">
                  <c:v>42735</c:v>
                </c:pt>
                <c:pt idx="108">
                  <c:v>42766</c:v>
                </c:pt>
                <c:pt idx="109">
                  <c:v>42794</c:v>
                </c:pt>
                <c:pt idx="110">
                  <c:v>42825</c:v>
                </c:pt>
                <c:pt idx="111">
                  <c:v>42855</c:v>
                </c:pt>
                <c:pt idx="112">
                  <c:v>42886</c:v>
                </c:pt>
                <c:pt idx="113">
                  <c:v>42916</c:v>
                </c:pt>
                <c:pt idx="114">
                  <c:v>42947</c:v>
                </c:pt>
                <c:pt idx="115">
                  <c:v>42978</c:v>
                </c:pt>
                <c:pt idx="116">
                  <c:v>43008</c:v>
                </c:pt>
                <c:pt idx="117">
                  <c:v>43039</c:v>
                </c:pt>
                <c:pt idx="118">
                  <c:v>43069</c:v>
                </c:pt>
                <c:pt idx="119">
                  <c:v>43100</c:v>
                </c:pt>
                <c:pt idx="120">
                  <c:v>43131</c:v>
                </c:pt>
                <c:pt idx="121">
                  <c:v>43159</c:v>
                </c:pt>
                <c:pt idx="122">
                  <c:v>43190</c:v>
                </c:pt>
                <c:pt idx="123">
                  <c:v>43220</c:v>
                </c:pt>
                <c:pt idx="124">
                  <c:v>43251</c:v>
                </c:pt>
                <c:pt idx="125">
                  <c:v>43281</c:v>
                </c:pt>
                <c:pt idx="126">
                  <c:v>43312</c:v>
                </c:pt>
                <c:pt idx="127">
                  <c:v>43343</c:v>
                </c:pt>
                <c:pt idx="128">
                  <c:v>43373</c:v>
                </c:pt>
                <c:pt idx="129">
                  <c:v>43404</c:v>
                </c:pt>
                <c:pt idx="130">
                  <c:v>43434</c:v>
                </c:pt>
                <c:pt idx="131">
                  <c:v>43465</c:v>
                </c:pt>
                <c:pt idx="132">
                  <c:v>43496</c:v>
                </c:pt>
                <c:pt idx="133">
                  <c:v>43524</c:v>
                </c:pt>
                <c:pt idx="134">
                  <c:v>43555</c:v>
                </c:pt>
                <c:pt idx="135">
                  <c:v>43585</c:v>
                </c:pt>
                <c:pt idx="136">
                  <c:v>43616</c:v>
                </c:pt>
              </c:numCache>
            </c:numRef>
          </c:cat>
          <c:val>
            <c:numRef>
              <c:f>Planilha3!$I$6:$I$142</c:f>
              <c:numCache>
                <c:formatCode>0.00%</c:formatCode>
                <c:ptCount val="137"/>
                <c:pt idx="0">
                  <c:v>4.2999999999999997E-2</c:v>
                </c:pt>
                <c:pt idx="1">
                  <c:v>0.04</c:v>
                </c:pt>
                <c:pt idx="2">
                  <c:v>0.04</c:v>
                </c:pt>
                <c:pt idx="3">
                  <c:v>3.9E-2</c:v>
                </c:pt>
                <c:pt idx="4">
                  <c:v>4.2000000000000003E-2</c:v>
                </c:pt>
                <c:pt idx="5">
                  <c:v>0.05</c:v>
                </c:pt>
                <c:pt idx="6">
                  <c:v>5.5999999999999994E-2</c:v>
                </c:pt>
                <c:pt idx="7">
                  <c:v>5.4000000000000006E-2</c:v>
                </c:pt>
                <c:pt idx="8">
                  <c:v>4.9000000000000002E-2</c:v>
                </c:pt>
                <c:pt idx="9">
                  <c:v>3.7000000000000005E-2</c:v>
                </c:pt>
                <c:pt idx="10">
                  <c:v>1.1000000000000001E-2</c:v>
                </c:pt>
                <c:pt idx="11">
                  <c:v>1E-3</c:v>
                </c:pt>
                <c:pt idx="12">
                  <c:v>0</c:v>
                </c:pt>
                <c:pt idx="13">
                  <c:v>2E-3</c:v>
                </c:pt>
                <c:pt idx="14">
                  <c:v>-4.0000000000000001E-3</c:v>
                </c:pt>
                <c:pt idx="15">
                  <c:v>-6.9999999999999993E-3</c:v>
                </c:pt>
                <c:pt idx="16">
                  <c:v>-1.3000000000000001E-2</c:v>
                </c:pt>
                <c:pt idx="17">
                  <c:v>-1.3999999999999999E-2</c:v>
                </c:pt>
                <c:pt idx="18">
                  <c:v>-2.1000000000000001E-2</c:v>
                </c:pt>
                <c:pt idx="19">
                  <c:v>-1.4999999999999999E-2</c:v>
                </c:pt>
                <c:pt idx="20">
                  <c:v>-1.3000000000000001E-2</c:v>
                </c:pt>
                <c:pt idx="21">
                  <c:v>-2E-3</c:v>
                </c:pt>
                <c:pt idx="22">
                  <c:v>1.8000000000000002E-2</c:v>
                </c:pt>
                <c:pt idx="23">
                  <c:v>2.7000000000000003E-2</c:v>
                </c:pt>
                <c:pt idx="24">
                  <c:v>2.6000000000000002E-2</c:v>
                </c:pt>
                <c:pt idx="25">
                  <c:v>2.1000000000000001E-2</c:v>
                </c:pt>
                <c:pt idx="26">
                  <c:v>2.3E-2</c:v>
                </c:pt>
                <c:pt idx="27">
                  <c:v>2.2000000000000002E-2</c:v>
                </c:pt>
                <c:pt idx="28">
                  <c:v>0.02</c:v>
                </c:pt>
                <c:pt idx="29">
                  <c:v>1.1000000000000001E-2</c:v>
                </c:pt>
                <c:pt idx="30">
                  <c:v>1.2E-2</c:v>
                </c:pt>
                <c:pt idx="31">
                  <c:v>1.1000000000000001E-2</c:v>
                </c:pt>
                <c:pt idx="32">
                  <c:v>1.1000000000000001E-2</c:v>
                </c:pt>
                <c:pt idx="33">
                  <c:v>1.2E-2</c:v>
                </c:pt>
                <c:pt idx="34">
                  <c:v>1.1000000000000001E-2</c:v>
                </c:pt>
                <c:pt idx="35">
                  <c:v>1.4999999999999999E-2</c:v>
                </c:pt>
                <c:pt idx="36">
                  <c:v>1.6E-2</c:v>
                </c:pt>
                <c:pt idx="37">
                  <c:v>2.1000000000000001E-2</c:v>
                </c:pt>
                <c:pt idx="38">
                  <c:v>2.7000000000000003E-2</c:v>
                </c:pt>
                <c:pt idx="39">
                  <c:v>3.2000000000000001E-2</c:v>
                </c:pt>
                <c:pt idx="40">
                  <c:v>3.6000000000000004E-2</c:v>
                </c:pt>
                <c:pt idx="41">
                  <c:v>3.6000000000000004E-2</c:v>
                </c:pt>
                <c:pt idx="42">
                  <c:v>3.6000000000000004E-2</c:v>
                </c:pt>
                <c:pt idx="43">
                  <c:v>3.7999999999999999E-2</c:v>
                </c:pt>
                <c:pt idx="44">
                  <c:v>3.9E-2</c:v>
                </c:pt>
                <c:pt idx="45">
                  <c:v>3.5000000000000003E-2</c:v>
                </c:pt>
                <c:pt idx="46">
                  <c:v>3.4000000000000002E-2</c:v>
                </c:pt>
                <c:pt idx="47">
                  <c:v>0.03</c:v>
                </c:pt>
                <c:pt idx="48">
                  <c:v>2.8999999999999998E-2</c:v>
                </c:pt>
                <c:pt idx="49">
                  <c:v>2.8999999999999998E-2</c:v>
                </c:pt>
                <c:pt idx="50">
                  <c:v>2.7000000000000003E-2</c:v>
                </c:pt>
                <c:pt idx="51">
                  <c:v>2.3E-2</c:v>
                </c:pt>
                <c:pt idx="52">
                  <c:v>1.7000000000000001E-2</c:v>
                </c:pt>
                <c:pt idx="53">
                  <c:v>1.7000000000000001E-2</c:v>
                </c:pt>
                <c:pt idx="54">
                  <c:v>1.3999999999999999E-2</c:v>
                </c:pt>
                <c:pt idx="55">
                  <c:v>1.7000000000000001E-2</c:v>
                </c:pt>
                <c:pt idx="56">
                  <c:v>0.02</c:v>
                </c:pt>
                <c:pt idx="57">
                  <c:v>2.2000000000000002E-2</c:v>
                </c:pt>
                <c:pt idx="58">
                  <c:v>1.8000000000000002E-2</c:v>
                </c:pt>
                <c:pt idx="59">
                  <c:v>1.7000000000000001E-2</c:v>
                </c:pt>
                <c:pt idx="60">
                  <c:v>1.6E-2</c:v>
                </c:pt>
                <c:pt idx="61">
                  <c:v>0.02</c:v>
                </c:pt>
                <c:pt idx="62">
                  <c:v>1.4999999999999999E-2</c:v>
                </c:pt>
                <c:pt idx="63">
                  <c:v>1.1000000000000001E-2</c:v>
                </c:pt>
                <c:pt idx="64">
                  <c:v>1.3999999999999999E-2</c:v>
                </c:pt>
                <c:pt idx="65">
                  <c:v>1.8000000000000002E-2</c:v>
                </c:pt>
                <c:pt idx="66">
                  <c:v>0.02</c:v>
                </c:pt>
                <c:pt idx="67">
                  <c:v>1.4999999999999999E-2</c:v>
                </c:pt>
                <c:pt idx="68">
                  <c:v>1.2E-2</c:v>
                </c:pt>
                <c:pt idx="69">
                  <c:v>0.01</c:v>
                </c:pt>
                <c:pt idx="70">
                  <c:v>1.2E-2</c:v>
                </c:pt>
                <c:pt idx="71">
                  <c:v>1.4999999999999999E-2</c:v>
                </c:pt>
                <c:pt idx="72">
                  <c:v>1.6E-2</c:v>
                </c:pt>
                <c:pt idx="73">
                  <c:v>1.1000000000000001E-2</c:v>
                </c:pt>
                <c:pt idx="74">
                  <c:v>1.4999999999999999E-2</c:v>
                </c:pt>
                <c:pt idx="75">
                  <c:v>0.02</c:v>
                </c:pt>
                <c:pt idx="76">
                  <c:v>2.1000000000000001E-2</c:v>
                </c:pt>
                <c:pt idx="77">
                  <c:v>2.1000000000000001E-2</c:v>
                </c:pt>
                <c:pt idx="78">
                  <c:v>0.02</c:v>
                </c:pt>
                <c:pt idx="79">
                  <c:v>1.7000000000000001E-2</c:v>
                </c:pt>
                <c:pt idx="80">
                  <c:v>1.7000000000000001E-2</c:v>
                </c:pt>
                <c:pt idx="81">
                  <c:v>1.7000000000000001E-2</c:v>
                </c:pt>
                <c:pt idx="82">
                  <c:v>1.3000000000000001E-2</c:v>
                </c:pt>
                <c:pt idx="83">
                  <c:v>8.0000000000000002E-3</c:v>
                </c:pt>
                <c:pt idx="84">
                  <c:v>-1E-3</c:v>
                </c:pt>
                <c:pt idx="85">
                  <c:v>0</c:v>
                </c:pt>
                <c:pt idx="86">
                  <c:v>-1E-3</c:v>
                </c:pt>
                <c:pt idx="87">
                  <c:v>-2E-3</c:v>
                </c:pt>
                <c:pt idx="88">
                  <c:v>0</c:v>
                </c:pt>
                <c:pt idx="89">
                  <c:v>1E-3</c:v>
                </c:pt>
                <c:pt idx="90">
                  <c:v>2E-3</c:v>
                </c:pt>
                <c:pt idx="91">
                  <c:v>2E-3</c:v>
                </c:pt>
                <c:pt idx="92">
                  <c:v>0</c:v>
                </c:pt>
                <c:pt idx="93">
                  <c:v>2E-3</c:v>
                </c:pt>
                <c:pt idx="94">
                  <c:v>5.0000000000000001E-3</c:v>
                </c:pt>
                <c:pt idx="95">
                  <c:v>6.9999999999999993E-3</c:v>
                </c:pt>
                <c:pt idx="96">
                  <c:v>1.3999999999999999E-2</c:v>
                </c:pt>
                <c:pt idx="97">
                  <c:v>0.01</c:v>
                </c:pt>
                <c:pt idx="98">
                  <c:v>9.0000000000000011E-3</c:v>
                </c:pt>
                <c:pt idx="99">
                  <c:v>1.1000000000000001E-2</c:v>
                </c:pt>
                <c:pt idx="100">
                  <c:v>0.01</c:v>
                </c:pt>
                <c:pt idx="101">
                  <c:v>0.01</c:v>
                </c:pt>
                <c:pt idx="102">
                  <c:v>8.0000000000000002E-3</c:v>
                </c:pt>
                <c:pt idx="103">
                  <c:v>1.1000000000000001E-2</c:v>
                </c:pt>
                <c:pt idx="104">
                  <c:v>1.4999999999999999E-2</c:v>
                </c:pt>
                <c:pt idx="105">
                  <c:v>1.6E-2</c:v>
                </c:pt>
                <c:pt idx="106">
                  <c:v>1.7000000000000001E-2</c:v>
                </c:pt>
                <c:pt idx="107">
                  <c:v>2.1000000000000001E-2</c:v>
                </c:pt>
                <c:pt idx="108">
                  <c:v>2.5000000000000001E-2</c:v>
                </c:pt>
                <c:pt idx="109">
                  <c:v>2.7000000000000003E-2</c:v>
                </c:pt>
                <c:pt idx="110">
                  <c:v>2.4E-2</c:v>
                </c:pt>
                <c:pt idx="111">
                  <c:v>2.2000000000000002E-2</c:v>
                </c:pt>
                <c:pt idx="112">
                  <c:v>1.9E-2</c:v>
                </c:pt>
                <c:pt idx="113">
                  <c:v>1.6E-2</c:v>
                </c:pt>
                <c:pt idx="114">
                  <c:v>1.7000000000000001E-2</c:v>
                </c:pt>
                <c:pt idx="115">
                  <c:v>1.9E-2</c:v>
                </c:pt>
                <c:pt idx="116">
                  <c:v>2.2000000000000002E-2</c:v>
                </c:pt>
                <c:pt idx="117">
                  <c:v>0.02</c:v>
                </c:pt>
                <c:pt idx="118">
                  <c:v>2.2000000000000002E-2</c:v>
                </c:pt>
                <c:pt idx="119">
                  <c:v>2.1000000000000001E-2</c:v>
                </c:pt>
                <c:pt idx="120">
                  <c:v>2.1000000000000001E-2</c:v>
                </c:pt>
                <c:pt idx="121">
                  <c:v>2.2000000000000002E-2</c:v>
                </c:pt>
                <c:pt idx="122">
                  <c:v>2.4E-2</c:v>
                </c:pt>
                <c:pt idx="123">
                  <c:v>2.5000000000000001E-2</c:v>
                </c:pt>
                <c:pt idx="124">
                  <c:v>2.7999999999999997E-2</c:v>
                </c:pt>
                <c:pt idx="125">
                  <c:v>2.8999999999999998E-2</c:v>
                </c:pt>
                <c:pt idx="126">
                  <c:v>2.8999999999999998E-2</c:v>
                </c:pt>
                <c:pt idx="127">
                  <c:v>2.7000000000000003E-2</c:v>
                </c:pt>
                <c:pt idx="128">
                  <c:v>2.3E-2</c:v>
                </c:pt>
                <c:pt idx="129">
                  <c:v>2.5000000000000001E-2</c:v>
                </c:pt>
                <c:pt idx="130">
                  <c:v>2.2000000000000002E-2</c:v>
                </c:pt>
                <c:pt idx="131">
                  <c:v>1.9E-2</c:v>
                </c:pt>
                <c:pt idx="132">
                  <c:v>1.6E-2</c:v>
                </c:pt>
                <c:pt idx="133">
                  <c:v>1.4999999999999999E-2</c:v>
                </c:pt>
                <c:pt idx="134">
                  <c:v>1.9E-2</c:v>
                </c:pt>
                <c:pt idx="135">
                  <c:v>0.02</c:v>
                </c:pt>
                <c:pt idx="136">
                  <c:v>0.02</c:v>
                </c:pt>
              </c:numCache>
            </c:numRef>
          </c:val>
          <c:smooth val="0"/>
          <c:extLst>
            <c:ext xmlns:c16="http://schemas.microsoft.com/office/drawing/2014/chart" uri="{C3380CC4-5D6E-409C-BE32-E72D297353CC}">
              <c16:uniqueId val="{00000000-FC8A-4F79-AF66-741DD245CF08}"/>
            </c:ext>
          </c:extLst>
        </c:ser>
        <c:ser>
          <c:idx val="2"/>
          <c:order val="1"/>
          <c:tx>
            <c:strRef>
              <c:f>Planilha3!$J$5</c:f>
              <c:strCache>
                <c:ptCount val="1"/>
                <c:pt idx="0">
                  <c:v>Japão</c:v>
                </c:pt>
              </c:strCache>
            </c:strRef>
          </c:tx>
          <c:spPr>
            <a:ln>
              <a:solidFill>
                <a:schemeClr val="accent2"/>
              </a:solidFill>
            </a:ln>
          </c:spPr>
          <c:marker>
            <c:symbol val="none"/>
          </c:marker>
          <c:cat>
            <c:numRef>
              <c:f>Planilha3!$B$6:$B$142</c:f>
              <c:numCache>
                <c:formatCode>m/d/yyyy</c:formatCode>
                <c:ptCount val="137"/>
                <c:pt idx="0">
                  <c:v>39478</c:v>
                </c:pt>
                <c:pt idx="1">
                  <c:v>39507</c:v>
                </c:pt>
                <c:pt idx="2">
                  <c:v>39538</c:v>
                </c:pt>
                <c:pt idx="3">
                  <c:v>39568</c:v>
                </c:pt>
                <c:pt idx="4">
                  <c:v>39599</c:v>
                </c:pt>
                <c:pt idx="5">
                  <c:v>39629</c:v>
                </c:pt>
                <c:pt idx="6">
                  <c:v>39660</c:v>
                </c:pt>
                <c:pt idx="7">
                  <c:v>39691</c:v>
                </c:pt>
                <c:pt idx="8">
                  <c:v>39721</c:v>
                </c:pt>
                <c:pt idx="9">
                  <c:v>39752</c:v>
                </c:pt>
                <c:pt idx="10">
                  <c:v>39782</c:v>
                </c:pt>
                <c:pt idx="11">
                  <c:v>39813</c:v>
                </c:pt>
                <c:pt idx="12">
                  <c:v>39844</c:v>
                </c:pt>
                <c:pt idx="13">
                  <c:v>39872</c:v>
                </c:pt>
                <c:pt idx="14">
                  <c:v>39903</c:v>
                </c:pt>
                <c:pt idx="15">
                  <c:v>39933</c:v>
                </c:pt>
                <c:pt idx="16">
                  <c:v>39964</c:v>
                </c:pt>
                <c:pt idx="17">
                  <c:v>39994</c:v>
                </c:pt>
                <c:pt idx="18">
                  <c:v>40025</c:v>
                </c:pt>
                <c:pt idx="19">
                  <c:v>40056</c:v>
                </c:pt>
                <c:pt idx="20">
                  <c:v>40086</c:v>
                </c:pt>
                <c:pt idx="21">
                  <c:v>40117</c:v>
                </c:pt>
                <c:pt idx="22">
                  <c:v>40147</c:v>
                </c:pt>
                <c:pt idx="23">
                  <c:v>40178</c:v>
                </c:pt>
                <c:pt idx="24">
                  <c:v>40209</c:v>
                </c:pt>
                <c:pt idx="25">
                  <c:v>40237</c:v>
                </c:pt>
                <c:pt idx="26">
                  <c:v>40268</c:v>
                </c:pt>
                <c:pt idx="27">
                  <c:v>40298</c:v>
                </c:pt>
                <c:pt idx="28">
                  <c:v>40329</c:v>
                </c:pt>
                <c:pt idx="29">
                  <c:v>40359</c:v>
                </c:pt>
                <c:pt idx="30">
                  <c:v>40390</c:v>
                </c:pt>
                <c:pt idx="31">
                  <c:v>40421</c:v>
                </c:pt>
                <c:pt idx="32">
                  <c:v>40451</c:v>
                </c:pt>
                <c:pt idx="33">
                  <c:v>40482</c:v>
                </c:pt>
                <c:pt idx="34">
                  <c:v>40512</c:v>
                </c:pt>
                <c:pt idx="35">
                  <c:v>40543</c:v>
                </c:pt>
                <c:pt idx="36">
                  <c:v>40574</c:v>
                </c:pt>
                <c:pt idx="37">
                  <c:v>40602</c:v>
                </c:pt>
                <c:pt idx="38">
                  <c:v>40633</c:v>
                </c:pt>
                <c:pt idx="39">
                  <c:v>40663</c:v>
                </c:pt>
                <c:pt idx="40">
                  <c:v>40694</c:v>
                </c:pt>
                <c:pt idx="41">
                  <c:v>40724</c:v>
                </c:pt>
                <c:pt idx="42">
                  <c:v>40755</c:v>
                </c:pt>
                <c:pt idx="43">
                  <c:v>40786</c:v>
                </c:pt>
                <c:pt idx="44">
                  <c:v>40816</c:v>
                </c:pt>
                <c:pt idx="45">
                  <c:v>40847</c:v>
                </c:pt>
                <c:pt idx="46">
                  <c:v>40877</c:v>
                </c:pt>
                <c:pt idx="47">
                  <c:v>40908</c:v>
                </c:pt>
                <c:pt idx="48">
                  <c:v>40939</c:v>
                </c:pt>
                <c:pt idx="49">
                  <c:v>40968</c:v>
                </c:pt>
                <c:pt idx="50">
                  <c:v>40999</c:v>
                </c:pt>
                <c:pt idx="51">
                  <c:v>41029</c:v>
                </c:pt>
                <c:pt idx="52">
                  <c:v>41060</c:v>
                </c:pt>
                <c:pt idx="53">
                  <c:v>41090</c:v>
                </c:pt>
                <c:pt idx="54">
                  <c:v>41121</c:v>
                </c:pt>
                <c:pt idx="55">
                  <c:v>41152</c:v>
                </c:pt>
                <c:pt idx="56">
                  <c:v>41182</c:v>
                </c:pt>
                <c:pt idx="57">
                  <c:v>41213</c:v>
                </c:pt>
                <c:pt idx="58">
                  <c:v>41243</c:v>
                </c:pt>
                <c:pt idx="59">
                  <c:v>41274</c:v>
                </c:pt>
                <c:pt idx="60">
                  <c:v>41305</c:v>
                </c:pt>
                <c:pt idx="61">
                  <c:v>41333</c:v>
                </c:pt>
                <c:pt idx="62">
                  <c:v>41364</c:v>
                </c:pt>
                <c:pt idx="63">
                  <c:v>41394</c:v>
                </c:pt>
                <c:pt idx="64">
                  <c:v>41425</c:v>
                </c:pt>
                <c:pt idx="65">
                  <c:v>41455</c:v>
                </c:pt>
                <c:pt idx="66">
                  <c:v>41486</c:v>
                </c:pt>
                <c:pt idx="67">
                  <c:v>41517</c:v>
                </c:pt>
                <c:pt idx="68">
                  <c:v>41547</c:v>
                </c:pt>
                <c:pt idx="69">
                  <c:v>41578</c:v>
                </c:pt>
                <c:pt idx="70">
                  <c:v>41608</c:v>
                </c:pt>
                <c:pt idx="71">
                  <c:v>41639</c:v>
                </c:pt>
                <c:pt idx="72">
                  <c:v>41670</c:v>
                </c:pt>
                <c:pt idx="73">
                  <c:v>41698</c:v>
                </c:pt>
                <c:pt idx="74">
                  <c:v>41729</c:v>
                </c:pt>
                <c:pt idx="75">
                  <c:v>41759</c:v>
                </c:pt>
                <c:pt idx="76">
                  <c:v>41790</c:v>
                </c:pt>
                <c:pt idx="77">
                  <c:v>41820</c:v>
                </c:pt>
                <c:pt idx="78">
                  <c:v>41851</c:v>
                </c:pt>
                <c:pt idx="79">
                  <c:v>41882</c:v>
                </c:pt>
                <c:pt idx="80">
                  <c:v>41912</c:v>
                </c:pt>
                <c:pt idx="81">
                  <c:v>41943</c:v>
                </c:pt>
                <c:pt idx="82">
                  <c:v>41973</c:v>
                </c:pt>
                <c:pt idx="83">
                  <c:v>42004</c:v>
                </c:pt>
                <c:pt idx="84">
                  <c:v>42035</c:v>
                </c:pt>
                <c:pt idx="85">
                  <c:v>42063</c:v>
                </c:pt>
                <c:pt idx="86">
                  <c:v>42094</c:v>
                </c:pt>
                <c:pt idx="87">
                  <c:v>42124</c:v>
                </c:pt>
                <c:pt idx="88">
                  <c:v>42155</c:v>
                </c:pt>
                <c:pt idx="89">
                  <c:v>42185</c:v>
                </c:pt>
                <c:pt idx="90">
                  <c:v>42216</c:v>
                </c:pt>
                <c:pt idx="91">
                  <c:v>42247</c:v>
                </c:pt>
                <c:pt idx="92">
                  <c:v>42277</c:v>
                </c:pt>
                <c:pt idx="93">
                  <c:v>42308</c:v>
                </c:pt>
                <c:pt idx="94">
                  <c:v>42338</c:v>
                </c:pt>
                <c:pt idx="95">
                  <c:v>42369</c:v>
                </c:pt>
                <c:pt idx="96">
                  <c:v>42400</c:v>
                </c:pt>
                <c:pt idx="97">
                  <c:v>42429</c:v>
                </c:pt>
                <c:pt idx="98">
                  <c:v>42460</c:v>
                </c:pt>
                <c:pt idx="99">
                  <c:v>42490</c:v>
                </c:pt>
                <c:pt idx="100">
                  <c:v>42521</c:v>
                </c:pt>
                <c:pt idx="101">
                  <c:v>42551</c:v>
                </c:pt>
                <c:pt idx="102">
                  <c:v>42582</c:v>
                </c:pt>
                <c:pt idx="103">
                  <c:v>42613</c:v>
                </c:pt>
                <c:pt idx="104">
                  <c:v>42643</c:v>
                </c:pt>
                <c:pt idx="105">
                  <c:v>42674</c:v>
                </c:pt>
                <c:pt idx="106">
                  <c:v>42704</c:v>
                </c:pt>
                <c:pt idx="107">
                  <c:v>42735</c:v>
                </c:pt>
                <c:pt idx="108">
                  <c:v>42766</c:v>
                </c:pt>
                <c:pt idx="109">
                  <c:v>42794</c:v>
                </c:pt>
                <c:pt idx="110">
                  <c:v>42825</c:v>
                </c:pt>
                <c:pt idx="111">
                  <c:v>42855</c:v>
                </c:pt>
                <c:pt idx="112">
                  <c:v>42886</c:v>
                </c:pt>
                <c:pt idx="113">
                  <c:v>42916</c:v>
                </c:pt>
                <c:pt idx="114">
                  <c:v>42947</c:v>
                </c:pt>
                <c:pt idx="115">
                  <c:v>42978</c:v>
                </c:pt>
                <c:pt idx="116">
                  <c:v>43008</c:v>
                </c:pt>
                <c:pt idx="117">
                  <c:v>43039</c:v>
                </c:pt>
                <c:pt idx="118">
                  <c:v>43069</c:v>
                </c:pt>
                <c:pt idx="119">
                  <c:v>43100</c:v>
                </c:pt>
                <c:pt idx="120">
                  <c:v>43131</c:v>
                </c:pt>
                <c:pt idx="121">
                  <c:v>43159</c:v>
                </c:pt>
                <c:pt idx="122">
                  <c:v>43190</c:v>
                </c:pt>
                <c:pt idx="123">
                  <c:v>43220</c:v>
                </c:pt>
                <c:pt idx="124">
                  <c:v>43251</c:v>
                </c:pt>
                <c:pt idx="125">
                  <c:v>43281</c:v>
                </c:pt>
                <c:pt idx="126">
                  <c:v>43312</c:v>
                </c:pt>
                <c:pt idx="127">
                  <c:v>43343</c:v>
                </c:pt>
                <c:pt idx="128">
                  <c:v>43373</c:v>
                </c:pt>
                <c:pt idx="129">
                  <c:v>43404</c:v>
                </c:pt>
                <c:pt idx="130">
                  <c:v>43434</c:v>
                </c:pt>
                <c:pt idx="131">
                  <c:v>43465</c:v>
                </c:pt>
                <c:pt idx="132">
                  <c:v>43496</c:v>
                </c:pt>
                <c:pt idx="133">
                  <c:v>43524</c:v>
                </c:pt>
                <c:pt idx="134">
                  <c:v>43555</c:v>
                </c:pt>
                <c:pt idx="135">
                  <c:v>43585</c:v>
                </c:pt>
                <c:pt idx="136">
                  <c:v>43616</c:v>
                </c:pt>
              </c:numCache>
            </c:numRef>
          </c:cat>
          <c:val>
            <c:numRef>
              <c:f>Planilha3!$J$6:$J$142</c:f>
              <c:numCache>
                <c:formatCode>0.00%</c:formatCode>
                <c:ptCount val="137"/>
                <c:pt idx="0">
                  <c:v>6.9999999999999993E-3</c:v>
                </c:pt>
                <c:pt idx="1">
                  <c:v>0.01</c:v>
                </c:pt>
                <c:pt idx="2">
                  <c:v>1.2E-2</c:v>
                </c:pt>
                <c:pt idx="3">
                  <c:v>8.0000000000000002E-3</c:v>
                </c:pt>
                <c:pt idx="4">
                  <c:v>1.3000000000000001E-2</c:v>
                </c:pt>
                <c:pt idx="5">
                  <c:v>0.02</c:v>
                </c:pt>
                <c:pt idx="6">
                  <c:v>2.3E-2</c:v>
                </c:pt>
                <c:pt idx="7">
                  <c:v>2.1000000000000001E-2</c:v>
                </c:pt>
                <c:pt idx="8">
                  <c:v>2.1000000000000001E-2</c:v>
                </c:pt>
                <c:pt idx="9">
                  <c:v>1.7000000000000001E-2</c:v>
                </c:pt>
                <c:pt idx="10">
                  <c:v>0.01</c:v>
                </c:pt>
                <c:pt idx="11">
                  <c:v>4.0000000000000001E-3</c:v>
                </c:pt>
                <c:pt idx="12">
                  <c:v>0</c:v>
                </c:pt>
                <c:pt idx="13">
                  <c:v>-1E-3</c:v>
                </c:pt>
                <c:pt idx="14">
                  <c:v>-3.0000000000000001E-3</c:v>
                </c:pt>
                <c:pt idx="15">
                  <c:v>-1E-3</c:v>
                </c:pt>
                <c:pt idx="16">
                  <c:v>-1.1000000000000001E-2</c:v>
                </c:pt>
                <c:pt idx="17">
                  <c:v>-1.8000000000000002E-2</c:v>
                </c:pt>
                <c:pt idx="18">
                  <c:v>-2.2000000000000002E-2</c:v>
                </c:pt>
                <c:pt idx="19">
                  <c:v>-2.2000000000000002E-2</c:v>
                </c:pt>
                <c:pt idx="20">
                  <c:v>-2.2000000000000002E-2</c:v>
                </c:pt>
                <c:pt idx="21">
                  <c:v>-2.5000000000000001E-2</c:v>
                </c:pt>
                <c:pt idx="22">
                  <c:v>-1.9E-2</c:v>
                </c:pt>
                <c:pt idx="23">
                  <c:v>-1.7000000000000001E-2</c:v>
                </c:pt>
                <c:pt idx="24">
                  <c:v>-1.3000000000000001E-2</c:v>
                </c:pt>
                <c:pt idx="25">
                  <c:v>-1.1000000000000001E-2</c:v>
                </c:pt>
                <c:pt idx="26">
                  <c:v>-1.1000000000000001E-2</c:v>
                </c:pt>
                <c:pt idx="27">
                  <c:v>-1.2E-2</c:v>
                </c:pt>
                <c:pt idx="28">
                  <c:v>-9.0000000000000011E-3</c:v>
                </c:pt>
                <c:pt idx="29">
                  <c:v>-6.9999999999999993E-3</c:v>
                </c:pt>
                <c:pt idx="30">
                  <c:v>-9.0000000000000011E-3</c:v>
                </c:pt>
                <c:pt idx="31">
                  <c:v>-9.0000000000000011E-3</c:v>
                </c:pt>
                <c:pt idx="32">
                  <c:v>-6.0000000000000001E-3</c:v>
                </c:pt>
                <c:pt idx="33">
                  <c:v>2E-3</c:v>
                </c:pt>
                <c:pt idx="34">
                  <c:v>1E-3</c:v>
                </c:pt>
                <c:pt idx="35">
                  <c:v>0</c:v>
                </c:pt>
                <c:pt idx="36">
                  <c:v>-6.0000000000000001E-3</c:v>
                </c:pt>
                <c:pt idx="37">
                  <c:v>-5.0000000000000001E-3</c:v>
                </c:pt>
                <c:pt idx="38">
                  <c:v>-5.0000000000000001E-3</c:v>
                </c:pt>
                <c:pt idx="39">
                  <c:v>-4.0000000000000001E-3</c:v>
                </c:pt>
                <c:pt idx="40">
                  <c:v>-4.0000000000000001E-3</c:v>
                </c:pt>
                <c:pt idx="41">
                  <c:v>-4.0000000000000001E-3</c:v>
                </c:pt>
                <c:pt idx="42">
                  <c:v>2E-3</c:v>
                </c:pt>
                <c:pt idx="43">
                  <c:v>2E-3</c:v>
                </c:pt>
                <c:pt idx="44">
                  <c:v>0</c:v>
                </c:pt>
                <c:pt idx="45">
                  <c:v>-2E-3</c:v>
                </c:pt>
                <c:pt idx="46">
                  <c:v>-5.0000000000000001E-3</c:v>
                </c:pt>
                <c:pt idx="47">
                  <c:v>-2E-3</c:v>
                </c:pt>
                <c:pt idx="48">
                  <c:v>1E-3</c:v>
                </c:pt>
                <c:pt idx="49">
                  <c:v>3.0000000000000001E-3</c:v>
                </c:pt>
                <c:pt idx="50">
                  <c:v>5.0000000000000001E-3</c:v>
                </c:pt>
                <c:pt idx="51">
                  <c:v>4.0000000000000001E-3</c:v>
                </c:pt>
                <c:pt idx="52">
                  <c:v>2E-3</c:v>
                </c:pt>
                <c:pt idx="53">
                  <c:v>-2E-3</c:v>
                </c:pt>
                <c:pt idx="54">
                  <c:v>-4.0000000000000001E-3</c:v>
                </c:pt>
                <c:pt idx="55">
                  <c:v>-4.0000000000000001E-3</c:v>
                </c:pt>
                <c:pt idx="56">
                  <c:v>-3.0000000000000001E-3</c:v>
                </c:pt>
                <c:pt idx="57">
                  <c:v>-4.0000000000000001E-3</c:v>
                </c:pt>
                <c:pt idx="58">
                  <c:v>-2E-3</c:v>
                </c:pt>
                <c:pt idx="59">
                  <c:v>-1E-3</c:v>
                </c:pt>
                <c:pt idx="60">
                  <c:v>-3.0000000000000001E-3</c:v>
                </c:pt>
                <c:pt idx="61">
                  <c:v>-6.9999999999999993E-3</c:v>
                </c:pt>
                <c:pt idx="62">
                  <c:v>-9.0000000000000011E-3</c:v>
                </c:pt>
                <c:pt idx="63">
                  <c:v>-6.9999999999999993E-3</c:v>
                </c:pt>
                <c:pt idx="64">
                  <c:v>-3.0000000000000001E-3</c:v>
                </c:pt>
                <c:pt idx="65">
                  <c:v>2E-3</c:v>
                </c:pt>
                <c:pt idx="66">
                  <c:v>6.9999999999999993E-3</c:v>
                </c:pt>
                <c:pt idx="67">
                  <c:v>9.0000000000000011E-3</c:v>
                </c:pt>
                <c:pt idx="68">
                  <c:v>1.1000000000000001E-2</c:v>
                </c:pt>
                <c:pt idx="69">
                  <c:v>1.1000000000000001E-2</c:v>
                </c:pt>
                <c:pt idx="70">
                  <c:v>1.4999999999999999E-2</c:v>
                </c:pt>
                <c:pt idx="71">
                  <c:v>1.6E-2</c:v>
                </c:pt>
                <c:pt idx="72">
                  <c:v>1.3999999999999999E-2</c:v>
                </c:pt>
                <c:pt idx="73">
                  <c:v>1.4999999999999999E-2</c:v>
                </c:pt>
                <c:pt idx="74">
                  <c:v>1.6E-2</c:v>
                </c:pt>
                <c:pt idx="75">
                  <c:v>3.4000000000000002E-2</c:v>
                </c:pt>
                <c:pt idx="76">
                  <c:v>3.7000000000000005E-2</c:v>
                </c:pt>
                <c:pt idx="77">
                  <c:v>3.6000000000000004E-2</c:v>
                </c:pt>
                <c:pt idx="78">
                  <c:v>3.4000000000000002E-2</c:v>
                </c:pt>
                <c:pt idx="79">
                  <c:v>3.3000000000000002E-2</c:v>
                </c:pt>
                <c:pt idx="80">
                  <c:v>3.2000000000000001E-2</c:v>
                </c:pt>
                <c:pt idx="81">
                  <c:v>2.8999999999999998E-2</c:v>
                </c:pt>
                <c:pt idx="82">
                  <c:v>2.4E-2</c:v>
                </c:pt>
                <c:pt idx="83">
                  <c:v>2.4E-2</c:v>
                </c:pt>
                <c:pt idx="84">
                  <c:v>2.4E-2</c:v>
                </c:pt>
                <c:pt idx="85">
                  <c:v>2.2000000000000002E-2</c:v>
                </c:pt>
                <c:pt idx="86">
                  <c:v>2.3E-2</c:v>
                </c:pt>
                <c:pt idx="87">
                  <c:v>6.0000000000000001E-3</c:v>
                </c:pt>
                <c:pt idx="88">
                  <c:v>5.0000000000000001E-3</c:v>
                </c:pt>
                <c:pt idx="89">
                  <c:v>4.0000000000000001E-3</c:v>
                </c:pt>
                <c:pt idx="90">
                  <c:v>2E-3</c:v>
                </c:pt>
                <c:pt idx="91">
                  <c:v>2E-3</c:v>
                </c:pt>
                <c:pt idx="92">
                  <c:v>0</c:v>
                </c:pt>
                <c:pt idx="93">
                  <c:v>3.0000000000000001E-3</c:v>
                </c:pt>
                <c:pt idx="94">
                  <c:v>3.0000000000000001E-3</c:v>
                </c:pt>
                <c:pt idx="95">
                  <c:v>2E-3</c:v>
                </c:pt>
                <c:pt idx="96">
                  <c:v>-1E-3</c:v>
                </c:pt>
                <c:pt idx="97">
                  <c:v>2E-3</c:v>
                </c:pt>
                <c:pt idx="98">
                  <c:v>0</c:v>
                </c:pt>
                <c:pt idx="99">
                  <c:v>-3.0000000000000001E-3</c:v>
                </c:pt>
                <c:pt idx="100">
                  <c:v>-5.0000000000000001E-3</c:v>
                </c:pt>
                <c:pt idx="101">
                  <c:v>-4.0000000000000001E-3</c:v>
                </c:pt>
                <c:pt idx="102">
                  <c:v>-4.0000000000000001E-3</c:v>
                </c:pt>
                <c:pt idx="103">
                  <c:v>-5.0000000000000001E-3</c:v>
                </c:pt>
                <c:pt idx="104">
                  <c:v>-5.0000000000000001E-3</c:v>
                </c:pt>
                <c:pt idx="105">
                  <c:v>1E-3</c:v>
                </c:pt>
                <c:pt idx="106">
                  <c:v>5.0000000000000001E-3</c:v>
                </c:pt>
                <c:pt idx="107">
                  <c:v>3.0000000000000001E-3</c:v>
                </c:pt>
                <c:pt idx="108">
                  <c:v>4.0000000000000001E-3</c:v>
                </c:pt>
                <c:pt idx="109">
                  <c:v>3.0000000000000001E-3</c:v>
                </c:pt>
                <c:pt idx="110">
                  <c:v>2E-3</c:v>
                </c:pt>
                <c:pt idx="111">
                  <c:v>4.0000000000000001E-3</c:v>
                </c:pt>
                <c:pt idx="112">
                  <c:v>4.0000000000000001E-3</c:v>
                </c:pt>
                <c:pt idx="113">
                  <c:v>4.0000000000000001E-3</c:v>
                </c:pt>
                <c:pt idx="114">
                  <c:v>4.0000000000000001E-3</c:v>
                </c:pt>
                <c:pt idx="115">
                  <c:v>6.9999999999999993E-3</c:v>
                </c:pt>
                <c:pt idx="116">
                  <c:v>6.9999999999999993E-3</c:v>
                </c:pt>
                <c:pt idx="117">
                  <c:v>2E-3</c:v>
                </c:pt>
                <c:pt idx="118">
                  <c:v>6.0000000000000001E-3</c:v>
                </c:pt>
                <c:pt idx="119">
                  <c:v>0.01</c:v>
                </c:pt>
                <c:pt idx="120">
                  <c:v>1.3999999999999999E-2</c:v>
                </c:pt>
                <c:pt idx="121">
                  <c:v>1.4999999999999999E-2</c:v>
                </c:pt>
                <c:pt idx="122">
                  <c:v>1.1000000000000001E-2</c:v>
                </c:pt>
                <c:pt idx="123">
                  <c:v>6.0000000000000001E-3</c:v>
                </c:pt>
                <c:pt idx="124">
                  <c:v>6.9999999999999993E-3</c:v>
                </c:pt>
                <c:pt idx="125">
                  <c:v>6.9999999999999993E-3</c:v>
                </c:pt>
                <c:pt idx="126">
                  <c:v>9.0000000000000011E-3</c:v>
                </c:pt>
                <c:pt idx="127">
                  <c:v>1.3000000000000001E-2</c:v>
                </c:pt>
                <c:pt idx="128">
                  <c:v>1.2E-2</c:v>
                </c:pt>
                <c:pt idx="129">
                  <c:v>1.3999999999999999E-2</c:v>
                </c:pt>
                <c:pt idx="130">
                  <c:v>8.0000000000000002E-3</c:v>
                </c:pt>
                <c:pt idx="131">
                  <c:v>3.0000000000000001E-3</c:v>
                </c:pt>
                <c:pt idx="132">
                  <c:v>2E-3</c:v>
                </c:pt>
                <c:pt idx="133">
                  <c:v>2E-3</c:v>
                </c:pt>
                <c:pt idx="134">
                  <c:v>5.0000000000000001E-3</c:v>
                </c:pt>
                <c:pt idx="135">
                  <c:v>9.0000000000000011E-3</c:v>
                </c:pt>
                <c:pt idx="136">
                  <c:v>9.0000000000000011E-3</c:v>
                </c:pt>
              </c:numCache>
            </c:numRef>
          </c:val>
          <c:smooth val="0"/>
          <c:extLst>
            <c:ext xmlns:c16="http://schemas.microsoft.com/office/drawing/2014/chart" uri="{C3380CC4-5D6E-409C-BE32-E72D297353CC}">
              <c16:uniqueId val="{00000001-FC8A-4F79-AF66-741DD245CF08}"/>
            </c:ext>
          </c:extLst>
        </c:ser>
        <c:ser>
          <c:idx val="3"/>
          <c:order val="2"/>
          <c:tx>
            <c:strRef>
              <c:f>Planilha3!$K$5</c:f>
              <c:strCache>
                <c:ptCount val="1"/>
                <c:pt idx="0">
                  <c:v>Europa</c:v>
                </c:pt>
              </c:strCache>
            </c:strRef>
          </c:tx>
          <c:spPr>
            <a:ln>
              <a:solidFill>
                <a:schemeClr val="bg1">
                  <a:lumMod val="50000"/>
                </a:schemeClr>
              </a:solidFill>
            </a:ln>
          </c:spPr>
          <c:marker>
            <c:symbol val="none"/>
          </c:marker>
          <c:cat>
            <c:numRef>
              <c:f>Planilha3!$B$6:$B$142</c:f>
              <c:numCache>
                <c:formatCode>m/d/yyyy</c:formatCode>
                <c:ptCount val="137"/>
                <c:pt idx="0">
                  <c:v>39478</c:v>
                </c:pt>
                <c:pt idx="1">
                  <c:v>39507</c:v>
                </c:pt>
                <c:pt idx="2">
                  <c:v>39538</c:v>
                </c:pt>
                <c:pt idx="3">
                  <c:v>39568</c:v>
                </c:pt>
                <c:pt idx="4">
                  <c:v>39599</c:v>
                </c:pt>
                <c:pt idx="5">
                  <c:v>39629</c:v>
                </c:pt>
                <c:pt idx="6">
                  <c:v>39660</c:v>
                </c:pt>
                <c:pt idx="7">
                  <c:v>39691</c:v>
                </c:pt>
                <c:pt idx="8">
                  <c:v>39721</c:v>
                </c:pt>
                <c:pt idx="9">
                  <c:v>39752</c:v>
                </c:pt>
                <c:pt idx="10">
                  <c:v>39782</c:v>
                </c:pt>
                <c:pt idx="11">
                  <c:v>39813</c:v>
                </c:pt>
                <c:pt idx="12">
                  <c:v>39844</c:v>
                </c:pt>
                <c:pt idx="13">
                  <c:v>39872</c:v>
                </c:pt>
                <c:pt idx="14">
                  <c:v>39903</c:v>
                </c:pt>
                <c:pt idx="15">
                  <c:v>39933</c:v>
                </c:pt>
                <c:pt idx="16">
                  <c:v>39964</c:v>
                </c:pt>
                <c:pt idx="17">
                  <c:v>39994</c:v>
                </c:pt>
                <c:pt idx="18">
                  <c:v>40025</c:v>
                </c:pt>
                <c:pt idx="19">
                  <c:v>40056</c:v>
                </c:pt>
                <c:pt idx="20">
                  <c:v>40086</c:v>
                </c:pt>
                <c:pt idx="21">
                  <c:v>40117</c:v>
                </c:pt>
                <c:pt idx="22">
                  <c:v>40147</c:v>
                </c:pt>
                <c:pt idx="23">
                  <c:v>40178</c:v>
                </c:pt>
                <c:pt idx="24">
                  <c:v>40209</c:v>
                </c:pt>
                <c:pt idx="25">
                  <c:v>40237</c:v>
                </c:pt>
                <c:pt idx="26">
                  <c:v>40268</c:v>
                </c:pt>
                <c:pt idx="27">
                  <c:v>40298</c:v>
                </c:pt>
                <c:pt idx="28">
                  <c:v>40329</c:v>
                </c:pt>
                <c:pt idx="29">
                  <c:v>40359</c:v>
                </c:pt>
                <c:pt idx="30">
                  <c:v>40390</c:v>
                </c:pt>
                <c:pt idx="31">
                  <c:v>40421</c:v>
                </c:pt>
                <c:pt idx="32">
                  <c:v>40451</c:v>
                </c:pt>
                <c:pt idx="33">
                  <c:v>40482</c:v>
                </c:pt>
                <c:pt idx="34">
                  <c:v>40512</c:v>
                </c:pt>
                <c:pt idx="35">
                  <c:v>40543</c:v>
                </c:pt>
                <c:pt idx="36">
                  <c:v>40574</c:v>
                </c:pt>
                <c:pt idx="37">
                  <c:v>40602</c:v>
                </c:pt>
                <c:pt idx="38">
                  <c:v>40633</c:v>
                </c:pt>
                <c:pt idx="39">
                  <c:v>40663</c:v>
                </c:pt>
                <c:pt idx="40">
                  <c:v>40694</c:v>
                </c:pt>
                <c:pt idx="41">
                  <c:v>40724</c:v>
                </c:pt>
                <c:pt idx="42">
                  <c:v>40755</c:v>
                </c:pt>
                <c:pt idx="43">
                  <c:v>40786</c:v>
                </c:pt>
                <c:pt idx="44">
                  <c:v>40816</c:v>
                </c:pt>
                <c:pt idx="45">
                  <c:v>40847</c:v>
                </c:pt>
                <c:pt idx="46">
                  <c:v>40877</c:v>
                </c:pt>
                <c:pt idx="47">
                  <c:v>40908</c:v>
                </c:pt>
                <c:pt idx="48">
                  <c:v>40939</c:v>
                </c:pt>
                <c:pt idx="49">
                  <c:v>40968</c:v>
                </c:pt>
                <c:pt idx="50">
                  <c:v>40999</c:v>
                </c:pt>
                <c:pt idx="51">
                  <c:v>41029</c:v>
                </c:pt>
                <c:pt idx="52">
                  <c:v>41060</c:v>
                </c:pt>
                <c:pt idx="53">
                  <c:v>41090</c:v>
                </c:pt>
                <c:pt idx="54">
                  <c:v>41121</c:v>
                </c:pt>
                <c:pt idx="55">
                  <c:v>41152</c:v>
                </c:pt>
                <c:pt idx="56">
                  <c:v>41182</c:v>
                </c:pt>
                <c:pt idx="57">
                  <c:v>41213</c:v>
                </c:pt>
                <c:pt idx="58">
                  <c:v>41243</c:v>
                </c:pt>
                <c:pt idx="59">
                  <c:v>41274</c:v>
                </c:pt>
                <c:pt idx="60">
                  <c:v>41305</c:v>
                </c:pt>
                <c:pt idx="61">
                  <c:v>41333</c:v>
                </c:pt>
                <c:pt idx="62">
                  <c:v>41364</c:v>
                </c:pt>
                <c:pt idx="63">
                  <c:v>41394</c:v>
                </c:pt>
                <c:pt idx="64">
                  <c:v>41425</c:v>
                </c:pt>
                <c:pt idx="65">
                  <c:v>41455</c:v>
                </c:pt>
                <c:pt idx="66">
                  <c:v>41486</c:v>
                </c:pt>
                <c:pt idx="67">
                  <c:v>41517</c:v>
                </c:pt>
                <c:pt idx="68">
                  <c:v>41547</c:v>
                </c:pt>
                <c:pt idx="69">
                  <c:v>41578</c:v>
                </c:pt>
                <c:pt idx="70">
                  <c:v>41608</c:v>
                </c:pt>
                <c:pt idx="71">
                  <c:v>41639</c:v>
                </c:pt>
                <c:pt idx="72">
                  <c:v>41670</c:v>
                </c:pt>
                <c:pt idx="73">
                  <c:v>41698</c:v>
                </c:pt>
                <c:pt idx="74">
                  <c:v>41729</c:v>
                </c:pt>
                <c:pt idx="75">
                  <c:v>41759</c:v>
                </c:pt>
                <c:pt idx="76">
                  <c:v>41790</c:v>
                </c:pt>
                <c:pt idx="77">
                  <c:v>41820</c:v>
                </c:pt>
                <c:pt idx="78">
                  <c:v>41851</c:v>
                </c:pt>
                <c:pt idx="79">
                  <c:v>41882</c:v>
                </c:pt>
                <c:pt idx="80">
                  <c:v>41912</c:v>
                </c:pt>
                <c:pt idx="81">
                  <c:v>41943</c:v>
                </c:pt>
                <c:pt idx="82">
                  <c:v>41973</c:v>
                </c:pt>
                <c:pt idx="83">
                  <c:v>42004</c:v>
                </c:pt>
                <c:pt idx="84">
                  <c:v>42035</c:v>
                </c:pt>
                <c:pt idx="85">
                  <c:v>42063</c:v>
                </c:pt>
                <c:pt idx="86">
                  <c:v>42094</c:v>
                </c:pt>
                <c:pt idx="87">
                  <c:v>42124</c:v>
                </c:pt>
                <c:pt idx="88">
                  <c:v>42155</c:v>
                </c:pt>
                <c:pt idx="89">
                  <c:v>42185</c:v>
                </c:pt>
                <c:pt idx="90">
                  <c:v>42216</c:v>
                </c:pt>
                <c:pt idx="91">
                  <c:v>42247</c:v>
                </c:pt>
                <c:pt idx="92">
                  <c:v>42277</c:v>
                </c:pt>
                <c:pt idx="93">
                  <c:v>42308</c:v>
                </c:pt>
                <c:pt idx="94">
                  <c:v>42338</c:v>
                </c:pt>
                <c:pt idx="95">
                  <c:v>42369</c:v>
                </c:pt>
                <c:pt idx="96">
                  <c:v>42400</c:v>
                </c:pt>
                <c:pt idx="97">
                  <c:v>42429</c:v>
                </c:pt>
                <c:pt idx="98">
                  <c:v>42460</c:v>
                </c:pt>
                <c:pt idx="99">
                  <c:v>42490</c:v>
                </c:pt>
                <c:pt idx="100">
                  <c:v>42521</c:v>
                </c:pt>
                <c:pt idx="101">
                  <c:v>42551</c:v>
                </c:pt>
                <c:pt idx="102">
                  <c:v>42582</c:v>
                </c:pt>
                <c:pt idx="103">
                  <c:v>42613</c:v>
                </c:pt>
                <c:pt idx="104">
                  <c:v>42643</c:v>
                </c:pt>
                <c:pt idx="105">
                  <c:v>42674</c:v>
                </c:pt>
                <c:pt idx="106">
                  <c:v>42704</c:v>
                </c:pt>
                <c:pt idx="107">
                  <c:v>42735</c:v>
                </c:pt>
                <c:pt idx="108">
                  <c:v>42766</c:v>
                </c:pt>
                <c:pt idx="109">
                  <c:v>42794</c:v>
                </c:pt>
                <c:pt idx="110">
                  <c:v>42825</c:v>
                </c:pt>
                <c:pt idx="111">
                  <c:v>42855</c:v>
                </c:pt>
                <c:pt idx="112">
                  <c:v>42886</c:v>
                </c:pt>
                <c:pt idx="113">
                  <c:v>42916</c:v>
                </c:pt>
                <c:pt idx="114">
                  <c:v>42947</c:v>
                </c:pt>
                <c:pt idx="115">
                  <c:v>42978</c:v>
                </c:pt>
                <c:pt idx="116">
                  <c:v>43008</c:v>
                </c:pt>
                <c:pt idx="117">
                  <c:v>43039</c:v>
                </c:pt>
                <c:pt idx="118">
                  <c:v>43069</c:v>
                </c:pt>
                <c:pt idx="119">
                  <c:v>43100</c:v>
                </c:pt>
                <c:pt idx="120">
                  <c:v>43131</c:v>
                </c:pt>
                <c:pt idx="121">
                  <c:v>43159</c:v>
                </c:pt>
                <c:pt idx="122">
                  <c:v>43190</c:v>
                </c:pt>
                <c:pt idx="123">
                  <c:v>43220</c:v>
                </c:pt>
                <c:pt idx="124">
                  <c:v>43251</c:v>
                </c:pt>
                <c:pt idx="125">
                  <c:v>43281</c:v>
                </c:pt>
                <c:pt idx="126">
                  <c:v>43312</c:v>
                </c:pt>
                <c:pt idx="127">
                  <c:v>43343</c:v>
                </c:pt>
                <c:pt idx="128">
                  <c:v>43373</c:v>
                </c:pt>
                <c:pt idx="129">
                  <c:v>43404</c:v>
                </c:pt>
                <c:pt idx="130">
                  <c:v>43434</c:v>
                </c:pt>
                <c:pt idx="131">
                  <c:v>43465</c:v>
                </c:pt>
                <c:pt idx="132">
                  <c:v>43496</c:v>
                </c:pt>
                <c:pt idx="133">
                  <c:v>43524</c:v>
                </c:pt>
                <c:pt idx="134">
                  <c:v>43555</c:v>
                </c:pt>
                <c:pt idx="135">
                  <c:v>43585</c:v>
                </c:pt>
                <c:pt idx="136">
                  <c:v>43616</c:v>
                </c:pt>
              </c:numCache>
            </c:numRef>
          </c:cat>
          <c:val>
            <c:numRef>
              <c:f>Planilha3!$K$6:$K$142</c:f>
              <c:numCache>
                <c:formatCode>0.00%</c:formatCode>
                <c:ptCount val="137"/>
                <c:pt idx="0">
                  <c:v>2.9300000000000003E-2</c:v>
                </c:pt>
                <c:pt idx="1">
                  <c:v>2.9300000000000003E-2</c:v>
                </c:pt>
                <c:pt idx="2">
                  <c:v>3.3700000000000001E-2</c:v>
                </c:pt>
                <c:pt idx="3">
                  <c:v>3.3700000000000001E-2</c:v>
                </c:pt>
                <c:pt idx="4">
                  <c:v>3.3700000000000001E-2</c:v>
                </c:pt>
                <c:pt idx="5">
                  <c:v>3.6699999999999997E-2</c:v>
                </c:pt>
                <c:pt idx="6">
                  <c:v>3.6699999999999997E-2</c:v>
                </c:pt>
                <c:pt idx="7">
                  <c:v>3.6699999999999997E-2</c:v>
                </c:pt>
                <c:pt idx="8">
                  <c:v>3.7999999999999999E-2</c:v>
                </c:pt>
                <c:pt idx="9">
                  <c:v>3.7999999999999999E-2</c:v>
                </c:pt>
                <c:pt idx="10">
                  <c:v>3.7999999999999999E-2</c:v>
                </c:pt>
                <c:pt idx="11">
                  <c:v>2.3E-2</c:v>
                </c:pt>
                <c:pt idx="12">
                  <c:v>2.3E-2</c:v>
                </c:pt>
                <c:pt idx="13">
                  <c:v>2.3E-2</c:v>
                </c:pt>
                <c:pt idx="14">
                  <c:v>9.7000000000000003E-3</c:v>
                </c:pt>
                <c:pt idx="15">
                  <c:v>9.7000000000000003E-3</c:v>
                </c:pt>
                <c:pt idx="16">
                  <c:v>9.7000000000000003E-3</c:v>
                </c:pt>
                <c:pt idx="17">
                  <c:v>1.7000000000000001E-3</c:v>
                </c:pt>
                <c:pt idx="18">
                  <c:v>1.7000000000000001E-3</c:v>
                </c:pt>
                <c:pt idx="19">
                  <c:v>1.7000000000000001E-3</c:v>
                </c:pt>
                <c:pt idx="20">
                  <c:v>-4.0000000000000001E-3</c:v>
                </c:pt>
                <c:pt idx="21">
                  <c:v>-4.0000000000000001E-3</c:v>
                </c:pt>
                <c:pt idx="22">
                  <c:v>-4.0000000000000001E-3</c:v>
                </c:pt>
                <c:pt idx="23">
                  <c:v>4.3E-3</c:v>
                </c:pt>
                <c:pt idx="24">
                  <c:v>4.3E-3</c:v>
                </c:pt>
                <c:pt idx="25">
                  <c:v>4.3E-3</c:v>
                </c:pt>
                <c:pt idx="26">
                  <c:v>1.1299999999999999E-2</c:v>
                </c:pt>
                <c:pt idx="27">
                  <c:v>1.1299999999999999E-2</c:v>
                </c:pt>
                <c:pt idx="28">
                  <c:v>1.1299999999999999E-2</c:v>
                </c:pt>
                <c:pt idx="29">
                  <c:v>1.6E-2</c:v>
                </c:pt>
                <c:pt idx="30">
                  <c:v>1.6E-2</c:v>
                </c:pt>
                <c:pt idx="31">
                  <c:v>1.6E-2</c:v>
                </c:pt>
                <c:pt idx="32">
                  <c:v>1.7299999999999999E-2</c:v>
                </c:pt>
                <c:pt idx="33">
                  <c:v>1.7299999999999999E-2</c:v>
                </c:pt>
                <c:pt idx="34">
                  <c:v>1.7299999999999999E-2</c:v>
                </c:pt>
                <c:pt idx="35">
                  <c:v>0.02</c:v>
                </c:pt>
                <c:pt idx="36">
                  <c:v>0.02</c:v>
                </c:pt>
                <c:pt idx="37">
                  <c:v>0.02</c:v>
                </c:pt>
                <c:pt idx="38">
                  <c:v>2.4699999999999996E-2</c:v>
                </c:pt>
                <c:pt idx="39">
                  <c:v>2.4699999999999996E-2</c:v>
                </c:pt>
                <c:pt idx="40">
                  <c:v>2.4699999999999996E-2</c:v>
                </c:pt>
                <c:pt idx="41">
                  <c:v>2.7300000000000001E-2</c:v>
                </c:pt>
                <c:pt idx="42">
                  <c:v>2.7300000000000001E-2</c:v>
                </c:pt>
                <c:pt idx="43">
                  <c:v>2.7300000000000001E-2</c:v>
                </c:pt>
                <c:pt idx="44">
                  <c:v>2.7000000000000003E-2</c:v>
                </c:pt>
                <c:pt idx="45">
                  <c:v>2.7000000000000003E-2</c:v>
                </c:pt>
                <c:pt idx="46">
                  <c:v>2.7000000000000003E-2</c:v>
                </c:pt>
                <c:pt idx="47">
                  <c:v>2.9300000000000003E-2</c:v>
                </c:pt>
                <c:pt idx="48">
                  <c:v>2.9300000000000003E-2</c:v>
                </c:pt>
                <c:pt idx="49">
                  <c:v>2.9300000000000003E-2</c:v>
                </c:pt>
                <c:pt idx="50">
                  <c:v>2.7000000000000003E-2</c:v>
                </c:pt>
                <c:pt idx="51">
                  <c:v>2.7000000000000003E-2</c:v>
                </c:pt>
                <c:pt idx="52">
                  <c:v>2.7000000000000003E-2</c:v>
                </c:pt>
                <c:pt idx="53">
                  <c:v>2.4699999999999996E-2</c:v>
                </c:pt>
                <c:pt idx="54">
                  <c:v>2.4699999999999996E-2</c:v>
                </c:pt>
                <c:pt idx="55">
                  <c:v>2.4699999999999996E-2</c:v>
                </c:pt>
                <c:pt idx="56">
                  <c:v>2.5300000000000003E-2</c:v>
                </c:pt>
                <c:pt idx="57">
                  <c:v>2.5300000000000003E-2</c:v>
                </c:pt>
                <c:pt idx="58">
                  <c:v>2.5300000000000003E-2</c:v>
                </c:pt>
                <c:pt idx="59">
                  <c:v>2.3E-2</c:v>
                </c:pt>
                <c:pt idx="60">
                  <c:v>2.3E-2</c:v>
                </c:pt>
                <c:pt idx="61">
                  <c:v>2.3E-2</c:v>
                </c:pt>
                <c:pt idx="62">
                  <c:v>1.8700000000000001E-2</c:v>
                </c:pt>
                <c:pt idx="63">
                  <c:v>1.8700000000000001E-2</c:v>
                </c:pt>
                <c:pt idx="64">
                  <c:v>1.8700000000000001E-2</c:v>
                </c:pt>
                <c:pt idx="65">
                  <c:v>1.3999999999999999E-2</c:v>
                </c:pt>
                <c:pt idx="66">
                  <c:v>1.3999999999999999E-2</c:v>
                </c:pt>
                <c:pt idx="67">
                  <c:v>1.3999999999999999E-2</c:v>
                </c:pt>
                <c:pt idx="68">
                  <c:v>1.3300000000000001E-2</c:v>
                </c:pt>
                <c:pt idx="69">
                  <c:v>1.3300000000000001E-2</c:v>
                </c:pt>
                <c:pt idx="70">
                  <c:v>1.3300000000000001E-2</c:v>
                </c:pt>
                <c:pt idx="71">
                  <c:v>8.0000000000000002E-3</c:v>
                </c:pt>
                <c:pt idx="72">
                  <c:v>8.0000000000000002E-3</c:v>
                </c:pt>
                <c:pt idx="73">
                  <c:v>8.0000000000000002E-3</c:v>
                </c:pt>
                <c:pt idx="74">
                  <c:v>6.7000000000000002E-3</c:v>
                </c:pt>
                <c:pt idx="75">
                  <c:v>6.7000000000000002E-3</c:v>
                </c:pt>
                <c:pt idx="76">
                  <c:v>6.7000000000000002E-3</c:v>
                </c:pt>
                <c:pt idx="77">
                  <c:v>5.6999999999999993E-3</c:v>
                </c:pt>
                <c:pt idx="78">
                  <c:v>5.6999999999999993E-3</c:v>
                </c:pt>
                <c:pt idx="79">
                  <c:v>5.6999999999999993E-3</c:v>
                </c:pt>
                <c:pt idx="80">
                  <c:v>3.7000000000000002E-3</c:v>
                </c:pt>
                <c:pt idx="81">
                  <c:v>3.7000000000000002E-3</c:v>
                </c:pt>
                <c:pt idx="82">
                  <c:v>3.7000000000000002E-3</c:v>
                </c:pt>
                <c:pt idx="83">
                  <c:v>1.7000000000000001E-3</c:v>
                </c:pt>
                <c:pt idx="84">
                  <c:v>1.7000000000000001E-3</c:v>
                </c:pt>
                <c:pt idx="85">
                  <c:v>1.7000000000000001E-3</c:v>
                </c:pt>
                <c:pt idx="86">
                  <c:v>-3.3E-3</c:v>
                </c:pt>
                <c:pt idx="87">
                  <c:v>-3.3E-3</c:v>
                </c:pt>
                <c:pt idx="88">
                  <c:v>-3.3E-3</c:v>
                </c:pt>
                <c:pt idx="89">
                  <c:v>4.3E-3</c:v>
                </c:pt>
                <c:pt idx="90">
                  <c:v>4.3E-3</c:v>
                </c:pt>
                <c:pt idx="91">
                  <c:v>4.3E-3</c:v>
                </c:pt>
                <c:pt idx="92">
                  <c:v>3.7000000000000002E-3</c:v>
                </c:pt>
                <c:pt idx="93">
                  <c:v>3.7000000000000002E-3</c:v>
                </c:pt>
                <c:pt idx="94">
                  <c:v>3.7000000000000002E-3</c:v>
                </c:pt>
                <c:pt idx="95">
                  <c:v>2.7000000000000001E-3</c:v>
                </c:pt>
                <c:pt idx="96">
                  <c:v>2.7000000000000001E-3</c:v>
                </c:pt>
                <c:pt idx="97">
                  <c:v>2.7000000000000001E-3</c:v>
                </c:pt>
                <c:pt idx="98">
                  <c:v>7.000000000000001E-4</c:v>
                </c:pt>
                <c:pt idx="99">
                  <c:v>7.000000000000001E-4</c:v>
                </c:pt>
                <c:pt idx="100">
                  <c:v>7.000000000000001E-4</c:v>
                </c:pt>
                <c:pt idx="101">
                  <c:v>-1.2999999999999999E-3</c:v>
                </c:pt>
                <c:pt idx="102">
                  <c:v>-1.2999999999999999E-3</c:v>
                </c:pt>
                <c:pt idx="103">
                  <c:v>-1.2999999999999999E-3</c:v>
                </c:pt>
                <c:pt idx="104">
                  <c:v>2.7000000000000001E-3</c:v>
                </c:pt>
                <c:pt idx="105">
                  <c:v>2.7000000000000001E-3</c:v>
                </c:pt>
                <c:pt idx="106">
                  <c:v>2.7000000000000001E-3</c:v>
                </c:pt>
                <c:pt idx="107">
                  <c:v>7.3000000000000001E-3</c:v>
                </c:pt>
                <c:pt idx="108">
                  <c:v>7.3000000000000001E-3</c:v>
                </c:pt>
                <c:pt idx="109">
                  <c:v>7.3000000000000001E-3</c:v>
                </c:pt>
                <c:pt idx="110">
                  <c:v>1.7299999999999999E-2</c:v>
                </c:pt>
                <c:pt idx="111">
                  <c:v>1.7299999999999999E-2</c:v>
                </c:pt>
                <c:pt idx="112">
                  <c:v>1.7299999999999999E-2</c:v>
                </c:pt>
                <c:pt idx="113">
                  <c:v>1.5300000000000001E-2</c:v>
                </c:pt>
                <c:pt idx="114">
                  <c:v>1.5300000000000001E-2</c:v>
                </c:pt>
                <c:pt idx="115">
                  <c:v>1.5300000000000001E-2</c:v>
                </c:pt>
                <c:pt idx="116">
                  <c:v>1.47E-2</c:v>
                </c:pt>
                <c:pt idx="117">
                  <c:v>1.47E-2</c:v>
                </c:pt>
                <c:pt idx="118">
                  <c:v>1.47E-2</c:v>
                </c:pt>
                <c:pt idx="119">
                  <c:v>1.3999999999999999E-2</c:v>
                </c:pt>
                <c:pt idx="120">
                  <c:v>1.3999999999999999E-2</c:v>
                </c:pt>
                <c:pt idx="121">
                  <c:v>1.3999999999999999E-2</c:v>
                </c:pt>
                <c:pt idx="122">
                  <c:v>1.2699999999999999E-2</c:v>
                </c:pt>
                <c:pt idx="123">
                  <c:v>1.2699999999999999E-2</c:v>
                </c:pt>
                <c:pt idx="124">
                  <c:v>1.2699999999999999E-2</c:v>
                </c:pt>
                <c:pt idx="125">
                  <c:v>1.7299999999999999E-2</c:v>
                </c:pt>
                <c:pt idx="126">
                  <c:v>1.7299999999999999E-2</c:v>
                </c:pt>
                <c:pt idx="127">
                  <c:v>1.7299999999999999E-2</c:v>
                </c:pt>
                <c:pt idx="128">
                  <c:v>2.1299999999999999E-2</c:v>
                </c:pt>
                <c:pt idx="129">
                  <c:v>2.1299999999999999E-2</c:v>
                </c:pt>
                <c:pt idx="130">
                  <c:v>2.1299999999999999E-2</c:v>
                </c:pt>
                <c:pt idx="131">
                  <c:v>1.9E-2</c:v>
                </c:pt>
                <c:pt idx="132">
                  <c:v>1.9E-2</c:v>
                </c:pt>
                <c:pt idx="133">
                  <c:v>1.9E-2</c:v>
                </c:pt>
                <c:pt idx="134">
                  <c:v>1.43E-2</c:v>
                </c:pt>
                <c:pt idx="135">
                  <c:v>1.43E-2</c:v>
                </c:pt>
                <c:pt idx="136">
                  <c:v>1.43E-2</c:v>
                </c:pt>
              </c:numCache>
            </c:numRef>
          </c:val>
          <c:smooth val="0"/>
          <c:extLst>
            <c:ext xmlns:c16="http://schemas.microsoft.com/office/drawing/2014/chart" uri="{C3380CC4-5D6E-409C-BE32-E72D297353CC}">
              <c16:uniqueId val="{00000002-FC8A-4F79-AF66-741DD245CF08}"/>
            </c:ext>
          </c:extLst>
        </c:ser>
        <c:ser>
          <c:idx val="4"/>
          <c:order val="3"/>
          <c:tx>
            <c:strRef>
              <c:f>Planilha3!$L$5</c:f>
              <c:strCache>
                <c:ptCount val="1"/>
                <c:pt idx="0">
                  <c:v>Meta</c:v>
                </c:pt>
              </c:strCache>
            </c:strRef>
          </c:tx>
          <c:spPr>
            <a:ln>
              <a:solidFill>
                <a:srgbClr val="FF0000"/>
              </a:solidFill>
            </a:ln>
          </c:spPr>
          <c:marker>
            <c:symbol val="none"/>
          </c:marker>
          <c:cat>
            <c:numRef>
              <c:f>Planilha3!$B$6:$B$142</c:f>
              <c:numCache>
                <c:formatCode>m/d/yyyy</c:formatCode>
                <c:ptCount val="137"/>
                <c:pt idx="0">
                  <c:v>39478</c:v>
                </c:pt>
                <c:pt idx="1">
                  <c:v>39507</c:v>
                </c:pt>
                <c:pt idx="2">
                  <c:v>39538</c:v>
                </c:pt>
                <c:pt idx="3">
                  <c:v>39568</c:v>
                </c:pt>
                <c:pt idx="4">
                  <c:v>39599</c:v>
                </c:pt>
                <c:pt idx="5">
                  <c:v>39629</c:v>
                </c:pt>
                <c:pt idx="6">
                  <c:v>39660</c:v>
                </c:pt>
                <c:pt idx="7">
                  <c:v>39691</c:v>
                </c:pt>
                <c:pt idx="8">
                  <c:v>39721</c:v>
                </c:pt>
                <c:pt idx="9">
                  <c:v>39752</c:v>
                </c:pt>
                <c:pt idx="10">
                  <c:v>39782</c:v>
                </c:pt>
                <c:pt idx="11">
                  <c:v>39813</c:v>
                </c:pt>
                <c:pt idx="12">
                  <c:v>39844</c:v>
                </c:pt>
                <c:pt idx="13">
                  <c:v>39872</c:v>
                </c:pt>
                <c:pt idx="14">
                  <c:v>39903</c:v>
                </c:pt>
                <c:pt idx="15">
                  <c:v>39933</c:v>
                </c:pt>
                <c:pt idx="16">
                  <c:v>39964</c:v>
                </c:pt>
                <c:pt idx="17">
                  <c:v>39994</c:v>
                </c:pt>
                <c:pt idx="18">
                  <c:v>40025</c:v>
                </c:pt>
                <c:pt idx="19">
                  <c:v>40056</c:v>
                </c:pt>
                <c:pt idx="20">
                  <c:v>40086</c:v>
                </c:pt>
                <c:pt idx="21">
                  <c:v>40117</c:v>
                </c:pt>
                <c:pt idx="22">
                  <c:v>40147</c:v>
                </c:pt>
                <c:pt idx="23">
                  <c:v>40178</c:v>
                </c:pt>
                <c:pt idx="24">
                  <c:v>40209</c:v>
                </c:pt>
                <c:pt idx="25">
                  <c:v>40237</c:v>
                </c:pt>
                <c:pt idx="26">
                  <c:v>40268</c:v>
                </c:pt>
                <c:pt idx="27">
                  <c:v>40298</c:v>
                </c:pt>
                <c:pt idx="28">
                  <c:v>40329</c:v>
                </c:pt>
                <c:pt idx="29">
                  <c:v>40359</c:v>
                </c:pt>
                <c:pt idx="30">
                  <c:v>40390</c:v>
                </c:pt>
                <c:pt idx="31">
                  <c:v>40421</c:v>
                </c:pt>
                <c:pt idx="32">
                  <c:v>40451</c:v>
                </c:pt>
                <c:pt idx="33">
                  <c:v>40482</c:v>
                </c:pt>
                <c:pt idx="34">
                  <c:v>40512</c:v>
                </c:pt>
                <c:pt idx="35">
                  <c:v>40543</c:v>
                </c:pt>
                <c:pt idx="36">
                  <c:v>40574</c:v>
                </c:pt>
                <c:pt idx="37">
                  <c:v>40602</c:v>
                </c:pt>
                <c:pt idx="38">
                  <c:v>40633</c:v>
                </c:pt>
                <c:pt idx="39">
                  <c:v>40663</c:v>
                </c:pt>
                <c:pt idx="40">
                  <c:v>40694</c:v>
                </c:pt>
                <c:pt idx="41">
                  <c:v>40724</c:v>
                </c:pt>
                <c:pt idx="42">
                  <c:v>40755</c:v>
                </c:pt>
                <c:pt idx="43">
                  <c:v>40786</c:v>
                </c:pt>
                <c:pt idx="44">
                  <c:v>40816</c:v>
                </c:pt>
                <c:pt idx="45">
                  <c:v>40847</c:v>
                </c:pt>
                <c:pt idx="46">
                  <c:v>40877</c:v>
                </c:pt>
                <c:pt idx="47">
                  <c:v>40908</c:v>
                </c:pt>
                <c:pt idx="48">
                  <c:v>40939</c:v>
                </c:pt>
                <c:pt idx="49">
                  <c:v>40968</c:v>
                </c:pt>
                <c:pt idx="50">
                  <c:v>40999</c:v>
                </c:pt>
                <c:pt idx="51">
                  <c:v>41029</c:v>
                </c:pt>
                <c:pt idx="52">
                  <c:v>41060</c:v>
                </c:pt>
                <c:pt idx="53">
                  <c:v>41090</c:v>
                </c:pt>
                <c:pt idx="54">
                  <c:v>41121</c:v>
                </c:pt>
                <c:pt idx="55">
                  <c:v>41152</c:v>
                </c:pt>
                <c:pt idx="56">
                  <c:v>41182</c:v>
                </c:pt>
                <c:pt idx="57">
                  <c:v>41213</c:v>
                </c:pt>
                <c:pt idx="58">
                  <c:v>41243</c:v>
                </c:pt>
                <c:pt idx="59">
                  <c:v>41274</c:v>
                </c:pt>
                <c:pt idx="60">
                  <c:v>41305</c:v>
                </c:pt>
                <c:pt idx="61">
                  <c:v>41333</c:v>
                </c:pt>
                <c:pt idx="62">
                  <c:v>41364</c:v>
                </c:pt>
                <c:pt idx="63">
                  <c:v>41394</c:v>
                </c:pt>
                <c:pt idx="64">
                  <c:v>41425</c:v>
                </c:pt>
                <c:pt idx="65">
                  <c:v>41455</c:v>
                </c:pt>
                <c:pt idx="66">
                  <c:v>41486</c:v>
                </c:pt>
                <c:pt idx="67">
                  <c:v>41517</c:v>
                </c:pt>
                <c:pt idx="68">
                  <c:v>41547</c:v>
                </c:pt>
                <c:pt idx="69">
                  <c:v>41578</c:v>
                </c:pt>
                <c:pt idx="70">
                  <c:v>41608</c:v>
                </c:pt>
                <c:pt idx="71">
                  <c:v>41639</c:v>
                </c:pt>
                <c:pt idx="72">
                  <c:v>41670</c:v>
                </c:pt>
                <c:pt idx="73">
                  <c:v>41698</c:v>
                </c:pt>
                <c:pt idx="74">
                  <c:v>41729</c:v>
                </c:pt>
                <c:pt idx="75">
                  <c:v>41759</c:v>
                </c:pt>
                <c:pt idx="76">
                  <c:v>41790</c:v>
                </c:pt>
                <c:pt idx="77">
                  <c:v>41820</c:v>
                </c:pt>
                <c:pt idx="78">
                  <c:v>41851</c:v>
                </c:pt>
                <c:pt idx="79">
                  <c:v>41882</c:v>
                </c:pt>
                <c:pt idx="80">
                  <c:v>41912</c:v>
                </c:pt>
                <c:pt idx="81">
                  <c:v>41943</c:v>
                </c:pt>
                <c:pt idx="82">
                  <c:v>41973</c:v>
                </c:pt>
                <c:pt idx="83">
                  <c:v>42004</c:v>
                </c:pt>
                <c:pt idx="84">
                  <c:v>42035</c:v>
                </c:pt>
                <c:pt idx="85">
                  <c:v>42063</c:v>
                </c:pt>
                <c:pt idx="86">
                  <c:v>42094</c:v>
                </c:pt>
                <c:pt idx="87">
                  <c:v>42124</c:v>
                </c:pt>
                <c:pt idx="88">
                  <c:v>42155</c:v>
                </c:pt>
                <c:pt idx="89">
                  <c:v>42185</c:v>
                </c:pt>
                <c:pt idx="90">
                  <c:v>42216</c:v>
                </c:pt>
                <c:pt idx="91">
                  <c:v>42247</c:v>
                </c:pt>
                <c:pt idx="92">
                  <c:v>42277</c:v>
                </c:pt>
                <c:pt idx="93">
                  <c:v>42308</c:v>
                </c:pt>
                <c:pt idx="94">
                  <c:v>42338</c:v>
                </c:pt>
                <c:pt idx="95">
                  <c:v>42369</c:v>
                </c:pt>
                <c:pt idx="96">
                  <c:v>42400</c:v>
                </c:pt>
                <c:pt idx="97">
                  <c:v>42429</c:v>
                </c:pt>
                <c:pt idx="98">
                  <c:v>42460</c:v>
                </c:pt>
                <c:pt idx="99">
                  <c:v>42490</c:v>
                </c:pt>
                <c:pt idx="100">
                  <c:v>42521</c:v>
                </c:pt>
                <c:pt idx="101">
                  <c:v>42551</c:v>
                </c:pt>
                <c:pt idx="102">
                  <c:v>42582</c:v>
                </c:pt>
                <c:pt idx="103">
                  <c:v>42613</c:v>
                </c:pt>
                <c:pt idx="104">
                  <c:v>42643</c:v>
                </c:pt>
                <c:pt idx="105">
                  <c:v>42674</c:v>
                </c:pt>
                <c:pt idx="106">
                  <c:v>42704</c:v>
                </c:pt>
                <c:pt idx="107">
                  <c:v>42735</c:v>
                </c:pt>
                <c:pt idx="108">
                  <c:v>42766</c:v>
                </c:pt>
                <c:pt idx="109">
                  <c:v>42794</c:v>
                </c:pt>
                <c:pt idx="110">
                  <c:v>42825</c:v>
                </c:pt>
                <c:pt idx="111">
                  <c:v>42855</c:v>
                </c:pt>
                <c:pt idx="112">
                  <c:v>42886</c:v>
                </c:pt>
                <c:pt idx="113">
                  <c:v>42916</c:v>
                </c:pt>
                <c:pt idx="114">
                  <c:v>42947</c:v>
                </c:pt>
                <c:pt idx="115">
                  <c:v>42978</c:v>
                </c:pt>
                <c:pt idx="116">
                  <c:v>43008</c:v>
                </c:pt>
                <c:pt idx="117">
                  <c:v>43039</c:v>
                </c:pt>
                <c:pt idx="118">
                  <c:v>43069</c:v>
                </c:pt>
                <c:pt idx="119">
                  <c:v>43100</c:v>
                </c:pt>
                <c:pt idx="120">
                  <c:v>43131</c:v>
                </c:pt>
                <c:pt idx="121">
                  <c:v>43159</c:v>
                </c:pt>
                <c:pt idx="122">
                  <c:v>43190</c:v>
                </c:pt>
                <c:pt idx="123">
                  <c:v>43220</c:v>
                </c:pt>
                <c:pt idx="124">
                  <c:v>43251</c:v>
                </c:pt>
                <c:pt idx="125">
                  <c:v>43281</c:v>
                </c:pt>
                <c:pt idx="126">
                  <c:v>43312</c:v>
                </c:pt>
                <c:pt idx="127">
                  <c:v>43343</c:v>
                </c:pt>
                <c:pt idx="128">
                  <c:v>43373</c:v>
                </c:pt>
                <c:pt idx="129">
                  <c:v>43404</c:v>
                </c:pt>
                <c:pt idx="130">
                  <c:v>43434</c:v>
                </c:pt>
                <c:pt idx="131">
                  <c:v>43465</c:v>
                </c:pt>
                <c:pt idx="132">
                  <c:v>43496</c:v>
                </c:pt>
                <c:pt idx="133">
                  <c:v>43524</c:v>
                </c:pt>
                <c:pt idx="134">
                  <c:v>43555</c:v>
                </c:pt>
                <c:pt idx="135">
                  <c:v>43585</c:v>
                </c:pt>
                <c:pt idx="136">
                  <c:v>43616</c:v>
                </c:pt>
              </c:numCache>
            </c:numRef>
          </c:cat>
          <c:val>
            <c:numRef>
              <c:f>Planilha3!$L$6:$L$142</c:f>
              <c:numCache>
                <c:formatCode>0.00%</c:formatCode>
                <c:ptCount val="137"/>
                <c:pt idx="0">
                  <c:v>0.02</c:v>
                </c:pt>
                <c:pt idx="1">
                  <c:v>0.02</c:v>
                </c:pt>
                <c:pt idx="2">
                  <c:v>0.02</c:v>
                </c:pt>
                <c:pt idx="3">
                  <c:v>0.02</c:v>
                </c:pt>
                <c:pt idx="4">
                  <c:v>0.02</c:v>
                </c:pt>
                <c:pt idx="5">
                  <c:v>0.02</c:v>
                </c:pt>
                <c:pt idx="6">
                  <c:v>0.02</c:v>
                </c:pt>
                <c:pt idx="7">
                  <c:v>0.02</c:v>
                </c:pt>
                <c:pt idx="8">
                  <c:v>0.02</c:v>
                </c:pt>
                <c:pt idx="9">
                  <c:v>0.02</c:v>
                </c:pt>
                <c:pt idx="10">
                  <c:v>0.02</c:v>
                </c:pt>
                <c:pt idx="11">
                  <c:v>0.02</c:v>
                </c:pt>
                <c:pt idx="12">
                  <c:v>0.02</c:v>
                </c:pt>
                <c:pt idx="13">
                  <c:v>0.02</c:v>
                </c:pt>
                <c:pt idx="14">
                  <c:v>0.02</c:v>
                </c:pt>
                <c:pt idx="15">
                  <c:v>0.02</c:v>
                </c:pt>
                <c:pt idx="16">
                  <c:v>0.02</c:v>
                </c:pt>
                <c:pt idx="17">
                  <c:v>0.02</c:v>
                </c:pt>
                <c:pt idx="18">
                  <c:v>0.02</c:v>
                </c:pt>
                <c:pt idx="19">
                  <c:v>0.02</c:v>
                </c:pt>
                <c:pt idx="20">
                  <c:v>0.02</c:v>
                </c:pt>
                <c:pt idx="21">
                  <c:v>0.02</c:v>
                </c:pt>
                <c:pt idx="22">
                  <c:v>0.02</c:v>
                </c:pt>
                <c:pt idx="23">
                  <c:v>0.02</c:v>
                </c:pt>
                <c:pt idx="24">
                  <c:v>0.02</c:v>
                </c:pt>
                <c:pt idx="25">
                  <c:v>0.02</c:v>
                </c:pt>
                <c:pt idx="26">
                  <c:v>0.02</c:v>
                </c:pt>
                <c:pt idx="27">
                  <c:v>0.02</c:v>
                </c:pt>
                <c:pt idx="28">
                  <c:v>0.02</c:v>
                </c:pt>
                <c:pt idx="29">
                  <c:v>0.02</c:v>
                </c:pt>
                <c:pt idx="30">
                  <c:v>0.02</c:v>
                </c:pt>
                <c:pt idx="31">
                  <c:v>0.02</c:v>
                </c:pt>
                <c:pt idx="32">
                  <c:v>0.02</c:v>
                </c:pt>
                <c:pt idx="33">
                  <c:v>0.02</c:v>
                </c:pt>
                <c:pt idx="34">
                  <c:v>0.02</c:v>
                </c:pt>
                <c:pt idx="35">
                  <c:v>0.02</c:v>
                </c:pt>
                <c:pt idx="36">
                  <c:v>0.02</c:v>
                </c:pt>
                <c:pt idx="37">
                  <c:v>0.02</c:v>
                </c:pt>
                <c:pt idx="38">
                  <c:v>0.02</c:v>
                </c:pt>
                <c:pt idx="39">
                  <c:v>0.02</c:v>
                </c:pt>
                <c:pt idx="40">
                  <c:v>0.02</c:v>
                </c:pt>
                <c:pt idx="41">
                  <c:v>0.02</c:v>
                </c:pt>
                <c:pt idx="42">
                  <c:v>0.02</c:v>
                </c:pt>
                <c:pt idx="43">
                  <c:v>0.02</c:v>
                </c:pt>
                <c:pt idx="44">
                  <c:v>0.02</c:v>
                </c:pt>
                <c:pt idx="45">
                  <c:v>0.02</c:v>
                </c:pt>
                <c:pt idx="46">
                  <c:v>0.02</c:v>
                </c:pt>
                <c:pt idx="47">
                  <c:v>0.02</c:v>
                </c:pt>
                <c:pt idx="48">
                  <c:v>0.02</c:v>
                </c:pt>
                <c:pt idx="49">
                  <c:v>0.02</c:v>
                </c:pt>
                <c:pt idx="50">
                  <c:v>0.02</c:v>
                </c:pt>
                <c:pt idx="51">
                  <c:v>0.02</c:v>
                </c:pt>
                <c:pt idx="52">
                  <c:v>0.02</c:v>
                </c:pt>
                <c:pt idx="53">
                  <c:v>0.02</c:v>
                </c:pt>
                <c:pt idx="54">
                  <c:v>0.02</c:v>
                </c:pt>
                <c:pt idx="55">
                  <c:v>0.02</c:v>
                </c:pt>
                <c:pt idx="56">
                  <c:v>0.02</c:v>
                </c:pt>
                <c:pt idx="57">
                  <c:v>0.02</c:v>
                </c:pt>
                <c:pt idx="58">
                  <c:v>0.02</c:v>
                </c:pt>
                <c:pt idx="59">
                  <c:v>0.02</c:v>
                </c:pt>
                <c:pt idx="60">
                  <c:v>0.02</c:v>
                </c:pt>
                <c:pt idx="61">
                  <c:v>0.02</c:v>
                </c:pt>
                <c:pt idx="62">
                  <c:v>0.02</c:v>
                </c:pt>
                <c:pt idx="63">
                  <c:v>0.02</c:v>
                </c:pt>
                <c:pt idx="64">
                  <c:v>0.02</c:v>
                </c:pt>
                <c:pt idx="65">
                  <c:v>0.02</c:v>
                </c:pt>
                <c:pt idx="66">
                  <c:v>0.02</c:v>
                </c:pt>
                <c:pt idx="67">
                  <c:v>0.02</c:v>
                </c:pt>
                <c:pt idx="68">
                  <c:v>0.02</c:v>
                </c:pt>
                <c:pt idx="69">
                  <c:v>0.02</c:v>
                </c:pt>
                <c:pt idx="70">
                  <c:v>0.02</c:v>
                </c:pt>
                <c:pt idx="71">
                  <c:v>0.02</c:v>
                </c:pt>
                <c:pt idx="72">
                  <c:v>0.02</c:v>
                </c:pt>
                <c:pt idx="73">
                  <c:v>0.02</c:v>
                </c:pt>
                <c:pt idx="74">
                  <c:v>0.02</c:v>
                </c:pt>
                <c:pt idx="75">
                  <c:v>0.02</c:v>
                </c:pt>
                <c:pt idx="76">
                  <c:v>0.02</c:v>
                </c:pt>
                <c:pt idx="77">
                  <c:v>0.02</c:v>
                </c:pt>
                <c:pt idx="78">
                  <c:v>0.02</c:v>
                </c:pt>
                <c:pt idx="79">
                  <c:v>0.02</c:v>
                </c:pt>
                <c:pt idx="80">
                  <c:v>0.02</c:v>
                </c:pt>
                <c:pt idx="81">
                  <c:v>0.02</c:v>
                </c:pt>
                <c:pt idx="82">
                  <c:v>0.02</c:v>
                </c:pt>
                <c:pt idx="83">
                  <c:v>0.02</c:v>
                </c:pt>
                <c:pt idx="84">
                  <c:v>0.02</c:v>
                </c:pt>
                <c:pt idx="85">
                  <c:v>0.02</c:v>
                </c:pt>
                <c:pt idx="86">
                  <c:v>0.02</c:v>
                </c:pt>
                <c:pt idx="87">
                  <c:v>0.02</c:v>
                </c:pt>
                <c:pt idx="88">
                  <c:v>0.02</c:v>
                </c:pt>
                <c:pt idx="89">
                  <c:v>0.02</c:v>
                </c:pt>
                <c:pt idx="90">
                  <c:v>0.02</c:v>
                </c:pt>
                <c:pt idx="91">
                  <c:v>0.02</c:v>
                </c:pt>
                <c:pt idx="92">
                  <c:v>0.02</c:v>
                </c:pt>
                <c:pt idx="93">
                  <c:v>0.02</c:v>
                </c:pt>
                <c:pt idx="94">
                  <c:v>0.02</c:v>
                </c:pt>
                <c:pt idx="95">
                  <c:v>0.02</c:v>
                </c:pt>
                <c:pt idx="96">
                  <c:v>0.02</c:v>
                </c:pt>
                <c:pt idx="97">
                  <c:v>0.02</c:v>
                </c:pt>
                <c:pt idx="98">
                  <c:v>0.02</c:v>
                </c:pt>
                <c:pt idx="99">
                  <c:v>0.02</c:v>
                </c:pt>
                <c:pt idx="100">
                  <c:v>0.02</c:v>
                </c:pt>
                <c:pt idx="101">
                  <c:v>0.02</c:v>
                </c:pt>
                <c:pt idx="102">
                  <c:v>0.02</c:v>
                </c:pt>
                <c:pt idx="103">
                  <c:v>0.02</c:v>
                </c:pt>
                <c:pt idx="104">
                  <c:v>0.02</c:v>
                </c:pt>
                <c:pt idx="105">
                  <c:v>0.02</c:v>
                </c:pt>
                <c:pt idx="106">
                  <c:v>0.02</c:v>
                </c:pt>
                <c:pt idx="107">
                  <c:v>0.02</c:v>
                </c:pt>
                <c:pt idx="108">
                  <c:v>0.02</c:v>
                </c:pt>
                <c:pt idx="109">
                  <c:v>0.02</c:v>
                </c:pt>
                <c:pt idx="110">
                  <c:v>0.02</c:v>
                </c:pt>
                <c:pt idx="111">
                  <c:v>0.02</c:v>
                </c:pt>
                <c:pt idx="112">
                  <c:v>0.02</c:v>
                </c:pt>
                <c:pt idx="113">
                  <c:v>0.02</c:v>
                </c:pt>
                <c:pt idx="114">
                  <c:v>0.02</c:v>
                </c:pt>
                <c:pt idx="115">
                  <c:v>0.02</c:v>
                </c:pt>
                <c:pt idx="116">
                  <c:v>0.02</c:v>
                </c:pt>
                <c:pt idx="117">
                  <c:v>0.02</c:v>
                </c:pt>
                <c:pt idx="118">
                  <c:v>0.02</c:v>
                </c:pt>
                <c:pt idx="119">
                  <c:v>0.02</c:v>
                </c:pt>
                <c:pt idx="120">
                  <c:v>0.02</c:v>
                </c:pt>
                <c:pt idx="121">
                  <c:v>0.02</c:v>
                </c:pt>
                <c:pt idx="122">
                  <c:v>0.02</c:v>
                </c:pt>
                <c:pt idx="123">
                  <c:v>0.02</c:v>
                </c:pt>
                <c:pt idx="124">
                  <c:v>0.02</c:v>
                </c:pt>
                <c:pt idx="125">
                  <c:v>0.02</c:v>
                </c:pt>
                <c:pt idx="126">
                  <c:v>0.02</c:v>
                </c:pt>
                <c:pt idx="127">
                  <c:v>0.02</c:v>
                </c:pt>
                <c:pt idx="128">
                  <c:v>0.02</c:v>
                </c:pt>
                <c:pt idx="129">
                  <c:v>0.02</c:v>
                </c:pt>
                <c:pt idx="130">
                  <c:v>0.02</c:v>
                </c:pt>
                <c:pt idx="131">
                  <c:v>0.02</c:v>
                </c:pt>
                <c:pt idx="132">
                  <c:v>0.02</c:v>
                </c:pt>
                <c:pt idx="133">
                  <c:v>0.02</c:v>
                </c:pt>
                <c:pt idx="134">
                  <c:v>0.02</c:v>
                </c:pt>
                <c:pt idx="135">
                  <c:v>0.02</c:v>
                </c:pt>
                <c:pt idx="136">
                  <c:v>0.02</c:v>
                </c:pt>
              </c:numCache>
            </c:numRef>
          </c:val>
          <c:smooth val="0"/>
          <c:extLst>
            <c:ext xmlns:c16="http://schemas.microsoft.com/office/drawing/2014/chart" uri="{C3380CC4-5D6E-409C-BE32-E72D297353CC}">
              <c16:uniqueId val="{00000003-FC8A-4F79-AF66-741DD245CF08}"/>
            </c:ext>
          </c:extLst>
        </c:ser>
        <c:dLbls>
          <c:showLegendKey val="0"/>
          <c:showVal val="0"/>
          <c:showCatName val="0"/>
          <c:showSerName val="0"/>
          <c:showPercent val="0"/>
          <c:showBubbleSize val="0"/>
        </c:dLbls>
        <c:smooth val="0"/>
        <c:axId val="664760287"/>
        <c:axId val="594392719"/>
      </c:lineChart>
      <c:dateAx>
        <c:axId val="664760287"/>
        <c:scaling>
          <c:orientation val="minMax"/>
        </c:scaling>
        <c:delete val="0"/>
        <c:axPos val="b"/>
        <c:numFmt formatCode="[$-416]mmm\-yy;@" sourceLinked="0"/>
        <c:majorTickMark val="out"/>
        <c:minorTickMark val="none"/>
        <c:tickLblPos val="low"/>
        <c:spPr>
          <a:noFill/>
          <a:ln w="9525" cap="flat" cmpd="sng" algn="ctr">
            <a:solidFill>
              <a:schemeClr val="tx1"/>
            </a:solidFill>
            <a:round/>
          </a:ln>
          <a:effectLst/>
        </c:spPr>
        <c:txPr>
          <a:bodyPr rot="-2700000" spcFirstLastPara="1" vertOverflow="ellipsis" wrap="square" anchor="ctr" anchorCtr="1"/>
          <a:lstStyle/>
          <a:p>
            <a:pPr>
              <a:defRPr sz="1000" b="0" i="0" u="none" strike="noStrike" kern="1200" baseline="0">
                <a:solidFill>
                  <a:sysClr val="windowText" lastClr="000000"/>
                </a:solidFill>
                <a:latin typeface="roboto light"/>
                <a:ea typeface="+mn-ea"/>
                <a:cs typeface="+mn-cs"/>
              </a:defRPr>
            </a:pPr>
            <a:endParaRPr lang="pt-BR"/>
          </a:p>
        </c:txPr>
        <c:crossAx val="594392719"/>
        <c:crosses val="autoZero"/>
        <c:auto val="1"/>
        <c:lblOffset val="100"/>
        <c:baseTimeUnit val="days"/>
      </c:dateAx>
      <c:valAx>
        <c:axId val="594392719"/>
        <c:scaling>
          <c:orientation val="minMax"/>
          <c:max val="6.0000000000000012E-2"/>
          <c:min val="-3.0000000000000006E-2"/>
        </c:scaling>
        <c:delete val="0"/>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roboto light"/>
                <a:ea typeface="+mn-ea"/>
                <a:cs typeface="+mn-cs"/>
              </a:defRPr>
            </a:pPr>
            <a:endParaRPr lang="pt-BR"/>
          </a:p>
        </c:txPr>
        <c:crossAx val="664760287"/>
        <c:crosses val="autoZero"/>
        <c:crossBetween val="midCat"/>
        <c:majorUnit val="5.000000000000001E-3"/>
      </c:valAx>
    </c:plotArea>
    <c:legend>
      <c:legendPos val="b"/>
      <c:legendEntry>
        <c:idx val="3"/>
        <c:delete val="1"/>
      </c:legendEntry>
      <c:layout/>
      <c:overlay val="0"/>
    </c:legend>
    <c:plotVisOnly val="1"/>
    <c:dispBlanksAs val="gap"/>
    <c:showDLblsOverMax val="0"/>
  </c:chart>
  <c:spPr>
    <a:ln>
      <a:noFill/>
    </a:ln>
  </c:spPr>
  <c:txPr>
    <a:bodyPr/>
    <a:lstStyle/>
    <a:p>
      <a:pPr>
        <a:defRPr/>
      </a:pPr>
      <a:endParaRPr lang="pt-B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BR"/>
              <a:t>PIB - qoq</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spPr>
            <a:solidFill>
              <a:schemeClr val="tx2"/>
            </a:solidFill>
            <a:ln>
              <a:noFill/>
            </a:ln>
            <a:effectLst/>
          </c:spPr>
          <c:invertIfNegative val="0"/>
          <c:cat>
            <c:strRef>
              <c:f>Planilha1!$C$3:$C$15</c:f>
              <c:strCache>
                <c:ptCount val="13"/>
                <c:pt idx="0">
                  <c:v>1º tri 2016</c:v>
                </c:pt>
                <c:pt idx="1">
                  <c:v>2º tri 2016</c:v>
                </c:pt>
                <c:pt idx="2">
                  <c:v>3º tri 2016</c:v>
                </c:pt>
                <c:pt idx="3">
                  <c:v>4º tri 2016</c:v>
                </c:pt>
                <c:pt idx="4">
                  <c:v>1º tri 2017</c:v>
                </c:pt>
                <c:pt idx="5">
                  <c:v>2º tri 2017</c:v>
                </c:pt>
                <c:pt idx="6">
                  <c:v>3º tri 2017</c:v>
                </c:pt>
                <c:pt idx="7">
                  <c:v>4º tri 2017</c:v>
                </c:pt>
                <c:pt idx="8">
                  <c:v>1º tri 2018</c:v>
                </c:pt>
                <c:pt idx="9">
                  <c:v>2º tri 2018</c:v>
                </c:pt>
                <c:pt idx="10">
                  <c:v>3º tri 2018</c:v>
                </c:pt>
                <c:pt idx="11">
                  <c:v>4º tri 2018</c:v>
                </c:pt>
                <c:pt idx="12">
                  <c:v>1º tri 2019</c:v>
                </c:pt>
              </c:strCache>
            </c:strRef>
          </c:cat>
          <c:val>
            <c:numRef>
              <c:f>Planilha1!$D$3:$D$15</c:f>
              <c:numCache>
                <c:formatCode>0.00%</c:formatCode>
                <c:ptCount val="13"/>
                <c:pt idx="0">
                  <c:v>-8.0000000000000002E-3</c:v>
                </c:pt>
                <c:pt idx="1">
                  <c:v>-2E-3</c:v>
                </c:pt>
                <c:pt idx="2">
                  <c:v>-7.0000000000000001E-3</c:v>
                </c:pt>
                <c:pt idx="3">
                  <c:v>-6.0000000000000001E-3</c:v>
                </c:pt>
                <c:pt idx="4">
                  <c:v>1.6E-2</c:v>
                </c:pt>
                <c:pt idx="5">
                  <c:v>3.0000000000000001E-3</c:v>
                </c:pt>
                <c:pt idx="6">
                  <c:v>1E-3</c:v>
                </c:pt>
                <c:pt idx="7">
                  <c:v>3.0000000000000001E-3</c:v>
                </c:pt>
                <c:pt idx="8">
                  <c:v>5.0000000000000001E-3</c:v>
                </c:pt>
                <c:pt idx="9">
                  <c:v>0</c:v>
                </c:pt>
                <c:pt idx="10">
                  <c:v>5.0000000000000001E-3</c:v>
                </c:pt>
                <c:pt idx="11">
                  <c:v>1E-3</c:v>
                </c:pt>
                <c:pt idx="12">
                  <c:v>-2E-3</c:v>
                </c:pt>
              </c:numCache>
            </c:numRef>
          </c:val>
          <c:extLst>
            <c:ext xmlns:c16="http://schemas.microsoft.com/office/drawing/2014/chart" uri="{C3380CC4-5D6E-409C-BE32-E72D297353CC}">
              <c16:uniqueId val="{00000000-D2CF-46B3-8F2A-832862C68B68}"/>
            </c:ext>
          </c:extLst>
        </c:ser>
        <c:dLbls>
          <c:showLegendKey val="0"/>
          <c:showVal val="0"/>
          <c:showCatName val="0"/>
          <c:showSerName val="0"/>
          <c:showPercent val="0"/>
          <c:showBubbleSize val="0"/>
        </c:dLbls>
        <c:gapWidth val="219"/>
        <c:overlap val="-27"/>
        <c:axId val="914885519"/>
        <c:axId val="912965775"/>
      </c:barChart>
      <c:catAx>
        <c:axId val="91488551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912965775"/>
        <c:crosses val="autoZero"/>
        <c:auto val="1"/>
        <c:lblAlgn val="ctr"/>
        <c:lblOffset val="100"/>
        <c:noMultiLvlLbl val="0"/>
      </c:catAx>
      <c:valAx>
        <c:axId val="912965775"/>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9148855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BR"/>
              <a:t>Índices</a:t>
            </a:r>
            <a:r>
              <a:rPr lang="pt-BR" baseline="0"/>
              <a:t> de confiança</a:t>
            </a:r>
            <a:endParaRPr lang="pt-B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lineChart>
        <c:grouping val="standard"/>
        <c:varyColors val="0"/>
        <c:ser>
          <c:idx val="0"/>
          <c:order val="0"/>
          <c:tx>
            <c:strRef>
              <c:f>Planilha7!$S$2</c:f>
              <c:strCache>
                <c:ptCount val="1"/>
                <c:pt idx="0">
                  <c:v>IC Empresarial</c:v>
                </c:pt>
              </c:strCache>
            </c:strRef>
          </c:tx>
          <c:spPr>
            <a:ln w="28575" cap="rnd">
              <a:solidFill>
                <a:schemeClr val="accent1"/>
              </a:solidFill>
              <a:round/>
            </a:ln>
            <a:effectLst/>
          </c:spPr>
          <c:marker>
            <c:symbol val="none"/>
          </c:marker>
          <c:cat>
            <c:numRef>
              <c:f>Planilha7!$R$3:$R$54</c:f>
              <c:numCache>
                <c:formatCode>mmm\-yy</c:formatCode>
                <c:ptCount val="52"/>
                <c:pt idx="0">
                  <c:v>41974</c:v>
                </c:pt>
                <c:pt idx="1">
                  <c:v>42005</c:v>
                </c:pt>
                <c:pt idx="2">
                  <c:v>42036</c:v>
                </c:pt>
                <c:pt idx="3">
                  <c:v>42064</c:v>
                </c:pt>
                <c:pt idx="4">
                  <c:v>42095</c:v>
                </c:pt>
                <c:pt idx="5">
                  <c:v>42125</c:v>
                </c:pt>
                <c:pt idx="6">
                  <c:v>42156</c:v>
                </c:pt>
                <c:pt idx="7">
                  <c:v>42186</c:v>
                </c:pt>
                <c:pt idx="8">
                  <c:v>42217</c:v>
                </c:pt>
                <c:pt idx="9">
                  <c:v>42248</c:v>
                </c:pt>
                <c:pt idx="10">
                  <c:v>42278</c:v>
                </c:pt>
                <c:pt idx="11">
                  <c:v>42309</c:v>
                </c:pt>
                <c:pt idx="12">
                  <c:v>42339</c:v>
                </c:pt>
                <c:pt idx="13">
                  <c:v>42370</c:v>
                </c:pt>
                <c:pt idx="14">
                  <c:v>42401</c:v>
                </c:pt>
                <c:pt idx="15">
                  <c:v>42430</c:v>
                </c:pt>
                <c:pt idx="16">
                  <c:v>42461</c:v>
                </c:pt>
                <c:pt idx="17">
                  <c:v>42491</c:v>
                </c:pt>
                <c:pt idx="18">
                  <c:v>42522</c:v>
                </c:pt>
                <c:pt idx="19">
                  <c:v>42552</c:v>
                </c:pt>
                <c:pt idx="20">
                  <c:v>42583</c:v>
                </c:pt>
                <c:pt idx="21">
                  <c:v>42614</c:v>
                </c:pt>
                <c:pt idx="22">
                  <c:v>42644</c:v>
                </c:pt>
                <c:pt idx="23">
                  <c:v>42675</c:v>
                </c:pt>
                <c:pt idx="24">
                  <c:v>42705</c:v>
                </c:pt>
                <c:pt idx="25">
                  <c:v>42736</c:v>
                </c:pt>
                <c:pt idx="26">
                  <c:v>42767</c:v>
                </c:pt>
                <c:pt idx="27">
                  <c:v>42795</c:v>
                </c:pt>
                <c:pt idx="28">
                  <c:v>42826</c:v>
                </c:pt>
                <c:pt idx="29">
                  <c:v>42856</c:v>
                </c:pt>
                <c:pt idx="30">
                  <c:v>42887</c:v>
                </c:pt>
                <c:pt idx="31">
                  <c:v>42917</c:v>
                </c:pt>
                <c:pt idx="32">
                  <c:v>42948</c:v>
                </c:pt>
                <c:pt idx="33">
                  <c:v>42979</c:v>
                </c:pt>
                <c:pt idx="34">
                  <c:v>43009</c:v>
                </c:pt>
                <c:pt idx="35">
                  <c:v>43040</c:v>
                </c:pt>
                <c:pt idx="36">
                  <c:v>43070</c:v>
                </c:pt>
                <c:pt idx="37">
                  <c:v>43101</c:v>
                </c:pt>
                <c:pt idx="38">
                  <c:v>43132</c:v>
                </c:pt>
                <c:pt idx="39">
                  <c:v>43160</c:v>
                </c:pt>
                <c:pt idx="40">
                  <c:v>43191</c:v>
                </c:pt>
                <c:pt idx="41">
                  <c:v>43221</c:v>
                </c:pt>
                <c:pt idx="42">
                  <c:v>43252</c:v>
                </c:pt>
                <c:pt idx="43">
                  <c:v>43282</c:v>
                </c:pt>
                <c:pt idx="44">
                  <c:v>43313</c:v>
                </c:pt>
                <c:pt idx="45">
                  <c:v>43344</c:v>
                </c:pt>
                <c:pt idx="46">
                  <c:v>43374</c:v>
                </c:pt>
                <c:pt idx="47">
                  <c:v>43405</c:v>
                </c:pt>
                <c:pt idx="48">
                  <c:v>43435</c:v>
                </c:pt>
                <c:pt idx="49">
                  <c:v>43466</c:v>
                </c:pt>
                <c:pt idx="50">
                  <c:v>43497</c:v>
                </c:pt>
                <c:pt idx="51">
                  <c:v>43525</c:v>
                </c:pt>
              </c:numCache>
            </c:numRef>
          </c:cat>
          <c:val>
            <c:numRef>
              <c:f>Planilha7!$S$3:$S$54</c:f>
              <c:numCache>
                <c:formatCode>0.00</c:formatCode>
                <c:ptCount val="52"/>
                <c:pt idx="0" formatCode="_(* #,##0.00_);_(* \(#,##0.00\);_(* &quot;-&quot;??_);_(@_)">
                  <c:v>100</c:v>
                </c:pt>
                <c:pt idx="1">
                  <c:v>97.468354430379748</c:v>
                </c:pt>
                <c:pt idx="2">
                  <c:v>97.468354430379748</c:v>
                </c:pt>
                <c:pt idx="3">
                  <c:v>90.531956200978499</c:v>
                </c:pt>
                <c:pt idx="4">
                  <c:v>90.531956200978499</c:v>
                </c:pt>
                <c:pt idx="5">
                  <c:v>90.052316697926955</c:v>
                </c:pt>
                <c:pt idx="6">
                  <c:v>90.052316697926955</c:v>
                </c:pt>
                <c:pt idx="7">
                  <c:v>88.339365021607705</c:v>
                </c:pt>
                <c:pt idx="8">
                  <c:v>88.339365021607705</c:v>
                </c:pt>
                <c:pt idx="9">
                  <c:v>85.938151952350836</c:v>
                </c:pt>
                <c:pt idx="10">
                  <c:v>85.938151952350836</c:v>
                </c:pt>
                <c:pt idx="11">
                  <c:v>86.934536322812875</c:v>
                </c:pt>
                <c:pt idx="12">
                  <c:v>86.934536322812875</c:v>
                </c:pt>
                <c:pt idx="13">
                  <c:v>87.802641535736839</c:v>
                </c:pt>
                <c:pt idx="14">
                  <c:v>87.802641535736839</c:v>
                </c:pt>
                <c:pt idx="15">
                  <c:v>88.433407638723452</c:v>
                </c:pt>
                <c:pt idx="16">
                  <c:v>88.433407638723452</c:v>
                </c:pt>
                <c:pt idx="17">
                  <c:v>91.318469164525766</c:v>
                </c:pt>
                <c:pt idx="18">
                  <c:v>91.318469164525766</c:v>
                </c:pt>
                <c:pt idx="19">
                  <c:v>94.314481932390791</c:v>
                </c:pt>
                <c:pt idx="20">
                  <c:v>94.314481932390791</c:v>
                </c:pt>
                <c:pt idx="21">
                  <c:v>95.600057274715823</c:v>
                </c:pt>
                <c:pt idx="22">
                  <c:v>95.600057274715823</c:v>
                </c:pt>
                <c:pt idx="23">
                  <c:v>94.888394317335809</c:v>
                </c:pt>
                <c:pt idx="24">
                  <c:v>94.888394317335809</c:v>
                </c:pt>
                <c:pt idx="25">
                  <c:v>98.272948509546509</c:v>
                </c:pt>
                <c:pt idx="26">
                  <c:v>98.272948509546509</c:v>
                </c:pt>
                <c:pt idx="27">
                  <c:v>101.51667663883474</c:v>
                </c:pt>
                <c:pt idx="28">
                  <c:v>101.51667663883474</c:v>
                </c:pt>
                <c:pt idx="29">
                  <c:v>102.70400619016615</c:v>
                </c:pt>
                <c:pt idx="30">
                  <c:v>102.70400619016615</c:v>
                </c:pt>
                <c:pt idx="31">
                  <c:v>103.30672923118826</c:v>
                </c:pt>
                <c:pt idx="32">
                  <c:v>103.30672923118826</c:v>
                </c:pt>
                <c:pt idx="33">
                  <c:v>105.57327409884712</c:v>
                </c:pt>
                <c:pt idx="34">
                  <c:v>105.57327409884712</c:v>
                </c:pt>
                <c:pt idx="35">
                  <c:v>106.38806232232224</c:v>
                </c:pt>
                <c:pt idx="36">
                  <c:v>106.38806232232224</c:v>
                </c:pt>
                <c:pt idx="37">
                  <c:v>107.19403249143072</c:v>
                </c:pt>
                <c:pt idx="38">
                  <c:v>107.19403249143072</c:v>
                </c:pt>
                <c:pt idx="39">
                  <c:v>108.45379142028303</c:v>
                </c:pt>
                <c:pt idx="40">
                  <c:v>108.45379142028303</c:v>
                </c:pt>
                <c:pt idx="41">
                  <c:v>107.52881238897997</c:v>
                </c:pt>
                <c:pt idx="42">
                  <c:v>107.52881238897997</c:v>
                </c:pt>
                <c:pt idx="43">
                  <c:v>108.47204758537454</c:v>
                </c:pt>
                <c:pt idx="44">
                  <c:v>108.47204758537454</c:v>
                </c:pt>
                <c:pt idx="45">
                  <c:v>106.46984909574223</c:v>
                </c:pt>
                <c:pt idx="46">
                  <c:v>106.46984909574223</c:v>
                </c:pt>
                <c:pt idx="47">
                  <c:v>110.67260629688995</c:v>
                </c:pt>
                <c:pt idx="48">
                  <c:v>110.67260629688995</c:v>
                </c:pt>
                <c:pt idx="49">
                  <c:v>112.87216646387836</c:v>
                </c:pt>
                <c:pt idx="50">
                  <c:v>112.87216646387836</c:v>
                </c:pt>
                <c:pt idx="51">
                  <c:v>109.72061683148465</c:v>
                </c:pt>
              </c:numCache>
            </c:numRef>
          </c:val>
          <c:smooth val="0"/>
          <c:extLst>
            <c:ext xmlns:c16="http://schemas.microsoft.com/office/drawing/2014/chart" uri="{C3380CC4-5D6E-409C-BE32-E72D297353CC}">
              <c16:uniqueId val="{00000000-A092-4161-924A-63E1B1671A5F}"/>
            </c:ext>
          </c:extLst>
        </c:ser>
        <c:ser>
          <c:idx val="1"/>
          <c:order val="1"/>
          <c:tx>
            <c:strRef>
              <c:f>Planilha7!$T$2</c:f>
              <c:strCache>
                <c:ptCount val="1"/>
                <c:pt idx="0">
                  <c:v>IC Indústria</c:v>
                </c:pt>
              </c:strCache>
            </c:strRef>
          </c:tx>
          <c:spPr>
            <a:ln w="28575" cap="rnd">
              <a:solidFill>
                <a:schemeClr val="accent2"/>
              </a:solidFill>
              <a:round/>
            </a:ln>
            <a:effectLst/>
          </c:spPr>
          <c:marker>
            <c:symbol val="none"/>
          </c:marker>
          <c:cat>
            <c:numRef>
              <c:f>Planilha7!$R$3:$R$54</c:f>
              <c:numCache>
                <c:formatCode>mmm\-yy</c:formatCode>
                <c:ptCount val="52"/>
                <c:pt idx="0">
                  <c:v>41974</c:v>
                </c:pt>
                <c:pt idx="1">
                  <c:v>42005</c:v>
                </c:pt>
                <c:pt idx="2">
                  <c:v>42036</c:v>
                </c:pt>
                <c:pt idx="3">
                  <c:v>42064</c:v>
                </c:pt>
                <c:pt idx="4">
                  <c:v>42095</c:v>
                </c:pt>
                <c:pt idx="5">
                  <c:v>42125</c:v>
                </c:pt>
                <c:pt idx="6">
                  <c:v>42156</c:v>
                </c:pt>
                <c:pt idx="7">
                  <c:v>42186</c:v>
                </c:pt>
                <c:pt idx="8">
                  <c:v>42217</c:v>
                </c:pt>
                <c:pt idx="9">
                  <c:v>42248</c:v>
                </c:pt>
                <c:pt idx="10">
                  <c:v>42278</c:v>
                </c:pt>
                <c:pt idx="11">
                  <c:v>42309</c:v>
                </c:pt>
                <c:pt idx="12">
                  <c:v>42339</c:v>
                </c:pt>
                <c:pt idx="13">
                  <c:v>42370</c:v>
                </c:pt>
                <c:pt idx="14">
                  <c:v>42401</c:v>
                </c:pt>
                <c:pt idx="15">
                  <c:v>42430</c:v>
                </c:pt>
                <c:pt idx="16">
                  <c:v>42461</c:v>
                </c:pt>
                <c:pt idx="17">
                  <c:v>42491</c:v>
                </c:pt>
                <c:pt idx="18">
                  <c:v>42522</c:v>
                </c:pt>
                <c:pt idx="19">
                  <c:v>42552</c:v>
                </c:pt>
                <c:pt idx="20">
                  <c:v>42583</c:v>
                </c:pt>
                <c:pt idx="21">
                  <c:v>42614</c:v>
                </c:pt>
                <c:pt idx="22">
                  <c:v>42644</c:v>
                </c:pt>
                <c:pt idx="23">
                  <c:v>42675</c:v>
                </c:pt>
                <c:pt idx="24">
                  <c:v>42705</c:v>
                </c:pt>
                <c:pt idx="25">
                  <c:v>42736</c:v>
                </c:pt>
                <c:pt idx="26">
                  <c:v>42767</c:v>
                </c:pt>
                <c:pt idx="27">
                  <c:v>42795</c:v>
                </c:pt>
                <c:pt idx="28">
                  <c:v>42826</c:v>
                </c:pt>
                <c:pt idx="29">
                  <c:v>42856</c:v>
                </c:pt>
                <c:pt idx="30">
                  <c:v>42887</c:v>
                </c:pt>
                <c:pt idx="31">
                  <c:v>42917</c:v>
                </c:pt>
                <c:pt idx="32">
                  <c:v>42948</c:v>
                </c:pt>
                <c:pt idx="33">
                  <c:v>42979</c:v>
                </c:pt>
                <c:pt idx="34">
                  <c:v>43009</c:v>
                </c:pt>
                <c:pt idx="35">
                  <c:v>43040</c:v>
                </c:pt>
                <c:pt idx="36">
                  <c:v>43070</c:v>
                </c:pt>
                <c:pt idx="37">
                  <c:v>43101</c:v>
                </c:pt>
                <c:pt idx="38">
                  <c:v>43132</c:v>
                </c:pt>
                <c:pt idx="39">
                  <c:v>43160</c:v>
                </c:pt>
                <c:pt idx="40">
                  <c:v>43191</c:v>
                </c:pt>
                <c:pt idx="41">
                  <c:v>43221</c:v>
                </c:pt>
                <c:pt idx="42">
                  <c:v>43252</c:v>
                </c:pt>
                <c:pt idx="43">
                  <c:v>43282</c:v>
                </c:pt>
                <c:pt idx="44">
                  <c:v>43313</c:v>
                </c:pt>
                <c:pt idx="45">
                  <c:v>43344</c:v>
                </c:pt>
                <c:pt idx="46">
                  <c:v>43374</c:v>
                </c:pt>
                <c:pt idx="47">
                  <c:v>43405</c:v>
                </c:pt>
                <c:pt idx="48">
                  <c:v>43435</c:v>
                </c:pt>
                <c:pt idx="49">
                  <c:v>43466</c:v>
                </c:pt>
                <c:pt idx="50">
                  <c:v>43497</c:v>
                </c:pt>
                <c:pt idx="51">
                  <c:v>43525</c:v>
                </c:pt>
              </c:numCache>
            </c:numRef>
          </c:cat>
          <c:val>
            <c:numRef>
              <c:f>Planilha7!$T$3:$T$54</c:f>
              <c:numCache>
                <c:formatCode>0.00</c:formatCode>
                <c:ptCount val="52"/>
                <c:pt idx="0" formatCode="_(* #,##0.00_);_(* \(#,##0.00\);_(* &quot;-&quot;??_);_(@_)">
                  <c:v>100</c:v>
                </c:pt>
                <c:pt idx="1">
                  <c:v>100.34364261168385</c:v>
                </c:pt>
                <c:pt idx="2">
                  <c:v>100.34364261168385</c:v>
                </c:pt>
                <c:pt idx="3">
                  <c:v>93.043816417069436</c:v>
                </c:pt>
                <c:pt idx="4">
                  <c:v>93.043816417069436</c:v>
                </c:pt>
                <c:pt idx="5">
                  <c:v>90.541998049901125</c:v>
                </c:pt>
                <c:pt idx="6">
                  <c:v>90.541998049901125</c:v>
                </c:pt>
                <c:pt idx="7">
                  <c:v>92.793042200313025</c:v>
                </c:pt>
                <c:pt idx="8">
                  <c:v>92.793042200313025</c:v>
                </c:pt>
                <c:pt idx="9">
                  <c:v>93.812745960756018</c:v>
                </c:pt>
                <c:pt idx="10">
                  <c:v>93.812745960756018</c:v>
                </c:pt>
                <c:pt idx="11">
                  <c:v>92.588036483461551</c:v>
                </c:pt>
                <c:pt idx="12">
                  <c:v>92.588036483461551</c:v>
                </c:pt>
                <c:pt idx="13">
                  <c:v>94.155281892686801</c:v>
                </c:pt>
                <c:pt idx="14">
                  <c:v>94.155281892686801</c:v>
                </c:pt>
                <c:pt idx="15">
                  <c:v>94.7796537885269</c:v>
                </c:pt>
                <c:pt idx="16">
                  <c:v>94.7796537885269</c:v>
                </c:pt>
                <c:pt idx="17">
                  <c:v>95.022678541830814</c:v>
                </c:pt>
                <c:pt idx="18">
                  <c:v>95.022678541830814</c:v>
                </c:pt>
                <c:pt idx="19">
                  <c:v>99.797102341113984</c:v>
                </c:pt>
                <c:pt idx="20">
                  <c:v>99.797102341113984</c:v>
                </c:pt>
                <c:pt idx="21">
                  <c:v>102.591887004109</c:v>
                </c:pt>
                <c:pt idx="22">
                  <c:v>102.591887004109</c:v>
                </c:pt>
                <c:pt idx="23">
                  <c:v>102.71021674690496</c:v>
                </c:pt>
                <c:pt idx="24">
                  <c:v>102.71021674690496</c:v>
                </c:pt>
                <c:pt idx="25">
                  <c:v>107.53795901467957</c:v>
                </c:pt>
                <c:pt idx="26">
                  <c:v>107.53795901467957</c:v>
                </c:pt>
                <c:pt idx="27">
                  <c:v>110.46416198106539</c:v>
                </c:pt>
                <c:pt idx="28">
                  <c:v>110.46416198106539</c:v>
                </c:pt>
                <c:pt idx="29">
                  <c:v>111.19329836377868</c:v>
                </c:pt>
                <c:pt idx="30">
                  <c:v>111.19329836377868</c:v>
                </c:pt>
                <c:pt idx="31">
                  <c:v>113.06523941367395</c:v>
                </c:pt>
                <c:pt idx="32">
                  <c:v>113.06523941367395</c:v>
                </c:pt>
                <c:pt idx="33">
                  <c:v>114.41563858148113</c:v>
                </c:pt>
                <c:pt idx="34">
                  <c:v>114.41563858148113</c:v>
                </c:pt>
                <c:pt idx="35">
                  <c:v>117.75276137344099</c:v>
                </c:pt>
                <c:pt idx="36">
                  <c:v>117.75276137344099</c:v>
                </c:pt>
                <c:pt idx="37">
                  <c:v>118.34093700467695</c:v>
                </c:pt>
                <c:pt idx="38">
                  <c:v>118.34093700467695</c:v>
                </c:pt>
                <c:pt idx="39">
                  <c:v>119.5161200931047</c:v>
                </c:pt>
                <c:pt idx="40">
                  <c:v>119.5161200931047</c:v>
                </c:pt>
                <c:pt idx="41">
                  <c:v>119.27945450876192</c:v>
                </c:pt>
                <c:pt idx="42">
                  <c:v>119.27945450876192</c:v>
                </c:pt>
                <c:pt idx="43">
                  <c:v>120.36821220711776</c:v>
                </c:pt>
                <c:pt idx="44">
                  <c:v>120.36821220711776</c:v>
                </c:pt>
                <c:pt idx="45">
                  <c:v>116.36402772845358</c:v>
                </c:pt>
                <c:pt idx="46">
                  <c:v>116.36402772845358</c:v>
                </c:pt>
                <c:pt idx="47">
                  <c:v>118.21695810629521</c:v>
                </c:pt>
                <c:pt idx="48">
                  <c:v>118.21695810629521</c:v>
                </c:pt>
                <c:pt idx="49">
                  <c:v>121.43206366148736</c:v>
                </c:pt>
                <c:pt idx="50">
                  <c:v>121.43206366148736</c:v>
                </c:pt>
                <c:pt idx="51">
                  <c:v>119.22420795855123</c:v>
                </c:pt>
              </c:numCache>
            </c:numRef>
          </c:val>
          <c:smooth val="0"/>
          <c:extLst>
            <c:ext xmlns:c16="http://schemas.microsoft.com/office/drawing/2014/chart" uri="{C3380CC4-5D6E-409C-BE32-E72D297353CC}">
              <c16:uniqueId val="{00000001-A092-4161-924A-63E1B1671A5F}"/>
            </c:ext>
          </c:extLst>
        </c:ser>
        <c:ser>
          <c:idx val="2"/>
          <c:order val="2"/>
          <c:tx>
            <c:strRef>
              <c:f>Planilha7!$U$2</c:f>
              <c:strCache>
                <c:ptCount val="1"/>
                <c:pt idx="0">
                  <c:v>IC Serviços</c:v>
                </c:pt>
              </c:strCache>
            </c:strRef>
          </c:tx>
          <c:spPr>
            <a:ln w="28575" cap="rnd">
              <a:solidFill>
                <a:schemeClr val="accent3"/>
              </a:solidFill>
              <a:round/>
            </a:ln>
            <a:effectLst/>
          </c:spPr>
          <c:marker>
            <c:symbol val="none"/>
          </c:marker>
          <c:cat>
            <c:numRef>
              <c:f>Planilha7!$R$3:$R$54</c:f>
              <c:numCache>
                <c:formatCode>mmm\-yy</c:formatCode>
                <c:ptCount val="52"/>
                <c:pt idx="0">
                  <c:v>41974</c:v>
                </c:pt>
                <c:pt idx="1">
                  <c:v>42005</c:v>
                </c:pt>
                <c:pt idx="2">
                  <c:v>42036</c:v>
                </c:pt>
                <c:pt idx="3">
                  <c:v>42064</c:v>
                </c:pt>
                <c:pt idx="4">
                  <c:v>42095</c:v>
                </c:pt>
                <c:pt idx="5">
                  <c:v>42125</c:v>
                </c:pt>
                <c:pt idx="6">
                  <c:v>42156</c:v>
                </c:pt>
                <c:pt idx="7">
                  <c:v>42186</c:v>
                </c:pt>
                <c:pt idx="8">
                  <c:v>42217</c:v>
                </c:pt>
                <c:pt idx="9">
                  <c:v>42248</c:v>
                </c:pt>
                <c:pt idx="10">
                  <c:v>42278</c:v>
                </c:pt>
                <c:pt idx="11">
                  <c:v>42309</c:v>
                </c:pt>
                <c:pt idx="12">
                  <c:v>42339</c:v>
                </c:pt>
                <c:pt idx="13">
                  <c:v>42370</c:v>
                </c:pt>
                <c:pt idx="14">
                  <c:v>42401</c:v>
                </c:pt>
                <c:pt idx="15">
                  <c:v>42430</c:v>
                </c:pt>
                <c:pt idx="16">
                  <c:v>42461</c:v>
                </c:pt>
                <c:pt idx="17">
                  <c:v>42491</c:v>
                </c:pt>
                <c:pt idx="18">
                  <c:v>42522</c:v>
                </c:pt>
                <c:pt idx="19">
                  <c:v>42552</c:v>
                </c:pt>
                <c:pt idx="20">
                  <c:v>42583</c:v>
                </c:pt>
                <c:pt idx="21">
                  <c:v>42614</c:v>
                </c:pt>
                <c:pt idx="22">
                  <c:v>42644</c:v>
                </c:pt>
                <c:pt idx="23">
                  <c:v>42675</c:v>
                </c:pt>
                <c:pt idx="24">
                  <c:v>42705</c:v>
                </c:pt>
                <c:pt idx="25">
                  <c:v>42736</c:v>
                </c:pt>
                <c:pt idx="26">
                  <c:v>42767</c:v>
                </c:pt>
                <c:pt idx="27">
                  <c:v>42795</c:v>
                </c:pt>
                <c:pt idx="28">
                  <c:v>42826</c:v>
                </c:pt>
                <c:pt idx="29">
                  <c:v>42856</c:v>
                </c:pt>
                <c:pt idx="30">
                  <c:v>42887</c:v>
                </c:pt>
                <c:pt idx="31">
                  <c:v>42917</c:v>
                </c:pt>
                <c:pt idx="32">
                  <c:v>42948</c:v>
                </c:pt>
                <c:pt idx="33">
                  <c:v>42979</c:v>
                </c:pt>
                <c:pt idx="34">
                  <c:v>43009</c:v>
                </c:pt>
                <c:pt idx="35">
                  <c:v>43040</c:v>
                </c:pt>
                <c:pt idx="36">
                  <c:v>43070</c:v>
                </c:pt>
                <c:pt idx="37">
                  <c:v>43101</c:v>
                </c:pt>
                <c:pt idx="38">
                  <c:v>43132</c:v>
                </c:pt>
                <c:pt idx="39">
                  <c:v>43160</c:v>
                </c:pt>
                <c:pt idx="40">
                  <c:v>43191</c:v>
                </c:pt>
                <c:pt idx="41">
                  <c:v>43221</c:v>
                </c:pt>
                <c:pt idx="42">
                  <c:v>43252</c:v>
                </c:pt>
                <c:pt idx="43">
                  <c:v>43282</c:v>
                </c:pt>
                <c:pt idx="44">
                  <c:v>43313</c:v>
                </c:pt>
                <c:pt idx="45">
                  <c:v>43344</c:v>
                </c:pt>
                <c:pt idx="46">
                  <c:v>43374</c:v>
                </c:pt>
                <c:pt idx="47">
                  <c:v>43405</c:v>
                </c:pt>
                <c:pt idx="48">
                  <c:v>43435</c:v>
                </c:pt>
                <c:pt idx="49">
                  <c:v>43466</c:v>
                </c:pt>
                <c:pt idx="50">
                  <c:v>43497</c:v>
                </c:pt>
                <c:pt idx="51">
                  <c:v>43525</c:v>
                </c:pt>
              </c:numCache>
            </c:numRef>
          </c:cat>
          <c:val>
            <c:numRef>
              <c:f>Planilha7!$U$3:$U$54</c:f>
              <c:numCache>
                <c:formatCode>0.00</c:formatCode>
                <c:ptCount val="52"/>
                <c:pt idx="0" formatCode="_(* #,##0.00_);_(* \(#,##0.00\);_(* &quot;-&quot;??_);_(@_)">
                  <c:v>100</c:v>
                </c:pt>
                <c:pt idx="1">
                  <c:v>98.486612339930133</c:v>
                </c:pt>
                <c:pt idx="2">
                  <c:v>98.486612339930133</c:v>
                </c:pt>
                <c:pt idx="3">
                  <c:v>90.189205439496462</c:v>
                </c:pt>
                <c:pt idx="4">
                  <c:v>90.189205439496462</c:v>
                </c:pt>
                <c:pt idx="5">
                  <c:v>88.54726931966168</c:v>
                </c:pt>
                <c:pt idx="6">
                  <c:v>88.54726931966168</c:v>
                </c:pt>
                <c:pt idx="7">
                  <c:v>84.957515158053766</c:v>
                </c:pt>
                <c:pt idx="8">
                  <c:v>84.957515158053766</c:v>
                </c:pt>
                <c:pt idx="9">
                  <c:v>80.278695482682693</c:v>
                </c:pt>
                <c:pt idx="10">
                  <c:v>80.278695482682693</c:v>
                </c:pt>
                <c:pt idx="11">
                  <c:v>80.397450949373052</c:v>
                </c:pt>
                <c:pt idx="12">
                  <c:v>80.397450949373052</c:v>
                </c:pt>
                <c:pt idx="13">
                  <c:v>82.155412704825821</c:v>
                </c:pt>
                <c:pt idx="14">
                  <c:v>82.155412704825821</c:v>
                </c:pt>
                <c:pt idx="15">
                  <c:v>81.444110430325168</c:v>
                </c:pt>
                <c:pt idx="16">
                  <c:v>81.444110430325168</c:v>
                </c:pt>
                <c:pt idx="17">
                  <c:v>83.581127905173375</c:v>
                </c:pt>
                <c:pt idx="18">
                  <c:v>83.581127905173375</c:v>
                </c:pt>
                <c:pt idx="19">
                  <c:v>87.025405154012944</c:v>
                </c:pt>
                <c:pt idx="20">
                  <c:v>87.025405154012944</c:v>
                </c:pt>
                <c:pt idx="21">
                  <c:v>88.701118988814216</c:v>
                </c:pt>
                <c:pt idx="22">
                  <c:v>88.701118988814216</c:v>
                </c:pt>
                <c:pt idx="23">
                  <c:v>87.576896948398314</c:v>
                </c:pt>
                <c:pt idx="24">
                  <c:v>87.576896948398314</c:v>
                </c:pt>
                <c:pt idx="25">
                  <c:v>91.927121894854707</c:v>
                </c:pt>
                <c:pt idx="26">
                  <c:v>91.927121894854707</c:v>
                </c:pt>
                <c:pt idx="27">
                  <c:v>94.664405921500517</c:v>
                </c:pt>
                <c:pt idx="28">
                  <c:v>94.664405921500517</c:v>
                </c:pt>
                <c:pt idx="29">
                  <c:v>95.114118063645392</c:v>
                </c:pt>
                <c:pt idx="30">
                  <c:v>95.114118063645392</c:v>
                </c:pt>
                <c:pt idx="31">
                  <c:v>96.149217292874908</c:v>
                </c:pt>
                <c:pt idx="32">
                  <c:v>96.149217292874908</c:v>
                </c:pt>
                <c:pt idx="33">
                  <c:v>98.081293763299115</c:v>
                </c:pt>
                <c:pt idx="34">
                  <c:v>98.081293763299115</c:v>
                </c:pt>
                <c:pt idx="35">
                  <c:v>97.084982652836715</c:v>
                </c:pt>
                <c:pt idx="36">
                  <c:v>97.084982652836715</c:v>
                </c:pt>
                <c:pt idx="37">
                  <c:v>99.152936319208791</c:v>
                </c:pt>
                <c:pt idx="38">
                  <c:v>99.152936319208791</c:v>
                </c:pt>
                <c:pt idx="39">
                  <c:v>98.830312882161479</c:v>
                </c:pt>
                <c:pt idx="40">
                  <c:v>98.830312882161479</c:v>
                </c:pt>
                <c:pt idx="41">
                  <c:v>97.192241397926765</c:v>
                </c:pt>
                <c:pt idx="42">
                  <c:v>97.192241397926765</c:v>
                </c:pt>
                <c:pt idx="43">
                  <c:v>98.419697948302428</c:v>
                </c:pt>
                <c:pt idx="44">
                  <c:v>98.419697948302428</c:v>
                </c:pt>
                <c:pt idx="45">
                  <c:v>97.869252210336526</c:v>
                </c:pt>
                <c:pt idx="46">
                  <c:v>97.869252210336526</c:v>
                </c:pt>
                <c:pt idx="47">
                  <c:v>102.46199924143612</c:v>
                </c:pt>
                <c:pt idx="48">
                  <c:v>102.46199924143612</c:v>
                </c:pt>
                <c:pt idx="49">
                  <c:v>106.36118737324553</c:v>
                </c:pt>
                <c:pt idx="50">
                  <c:v>106.36118737324553</c:v>
                </c:pt>
                <c:pt idx="51">
                  <c:v>102.50352772758377</c:v>
                </c:pt>
              </c:numCache>
            </c:numRef>
          </c:val>
          <c:smooth val="0"/>
          <c:extLst>
            <c:ext xmlns:c16="http://schemas.microsoft.com/office/drawing/2014/chart" uri="{C3380CC4-5D6E-409C-BE32-E72D297353CC}">
              <c16:uniqueId val="{00000002-A092-4161-924A-63E1B1671A5F}"/>
            </c:ext>
          </c:extLst>
        </c:ser>
        <c:ser>
          <c:idx val="3"/>
          <c:order val="3"/>
          <c:tx>
            <c:strRef>
              <c:f>Planilha7!$V$2</c:f>
              <c:strCache>
                <c:ptCount val="1"/>
                <c:pt idx="0">
                  <c:v>IC Comércio</c:v>
                </c:pt>
              </c:strCache>
            </c:strRef>
          </c:tx>
          <c:spPr>
            <a:ln w="28575" cap="rnd">
              <a:solidFill>
                <a:schemeClr val="accent4"/>
              </a:solidFill>
              <a:round/>
            </a:ln>
            <a:effectLst/>
          </c:spPr>
          <c:marker>
            <c:symbol val="none"/>
          </c:marker>
          <c:cat>
            <c:numRef>
              <c:f>Planilha7!$R$3:$R$54</c:f>
              <c:numCache>
                <c:formatCode>mmm\-yy</c:formatCode>
                <c:ptCount val="52"/>
                <c:pt idx="0">
                  <c:v>41974</c:v>
                </c:pt>
                <c:pt idx="1">
                  <c:v>42005</c:v>
                </c:pt>
                <c:pt idx="2">
                  <c:v>42036</c:v>
                </c:pt>
                <c:pt idx="3">
                  <c:v>42064</c:v>
                </c:pt>
                <c:pt idx="4">
                  <c:v>42095</c:v>
                </c:pt>
                <c:pt idx="5">
                  <c:v>42125</c:v>
                </c:pt>
                <c:pt idx="6">
                  <c:v>42156</c:v>
                </c:pt>
                <c:pt idx="7">
                  <c:v>42186</c:v>
                </c:pt>
                <c:pt idx="8">
                  <c:v>42217</c:v>
                </c:pt>
                <c:pt idx="9">
                  <c:v>42248</c:v>
                </c:pt>
                <c:pt idx="10">
                  <c:v>42278</c:v>
                </c:pt>
                <c:pt idx="11">
                  <c:v>42309</c:v>
                </c:pt>
                <c:pt idx="12">
                  <c:v>42339</c:v>
                </c:pt>
                <c:pt idx="13">
                  <c:v>42370</c:v>
                </c:pt>
                <c:pt idx="14">
                  <c:v>42401</c:v>
                </c:pt>
                <c:pt idx="15">
                  <c:v>42430</c:v>
                </c:pt>
                <c:pt idx="16">
                  <c:v>42461</c:v>
                </c:pt>
                <c:pt idx="17">
                  <c:v>42491</c:v>
                </c:pt>
                <c:pt idx="18">
                  <c:v>42522</c:v>
                </c:pt>
                <c:pt idx="19">
                  <c:v>42552</c:v>
                </c:pt>
                <c:pt idx="20">
                  <c:v>42583</c:v>
                </c:pt>
                <c:pt idx="21">
                  <c:v>42614</c:v>
                </c:pt>
                <c:pt idx="22">
                  <c:v>42644</c:v>
                </c:pt>
                <c:pt idx="23">
                  <c:v>42675</c:v>
                </c:pt>
                <c:pt idx="24">
                  <c:v>42705</c:v>
                </c:pt>
                <c:pt idx="25">
                  <c:v>42736</c:v>
                </c:pt>
                <c:pt idx="26">
                  <c:v>42767</c:v>
                </c:pt>
                <c:pt idx="27">
                  <c:v>42795</c:v>
                </c:pt>
                <c:pt idx="28">
                  <c:v>42826</c:v>
                </c:pt>
                <c:pt idx="29">
                  <c:v>42856</c:v>
                </c:pt>
                <c:pt idx="30">
                  <c:v>42887</c:v>
                </c:pt>
                <c:pt idx="31">
                  <c:v>42917</c:v>
                </c:pt>
                <c:pt idx="32">
                  <c:v>42948</c:v>
                </c:pt>
                <c:pt idx="33">
                  <c:v>42979</c:v>
                </c:pt>
                <c:pt idx="34">
                  <c:v>43009</c:v>
                </c:pt>
                <c:pt idx="35">
                  <c:v>43040</c:v>
                </c:pt>
                <c:pt idx="36">
                  <c:v>43070</c:v>
                </c:pt>
                <c:pt idx="37">
                  <c:v>43101</c:v>
                </c:pt>
                <c:pt idx="38">
                  <c:v>43132</c:v>
                </c:pt>
                <c:pt idx="39">
                  <c:v>43160</c:v>
                </c:pt>
                <c:pt idx="40">
                  <c:v>43191</c:v>
                </c:pt>
                <c:pt idx="41">
                  <c:v>43221</c:v>
                </c:pt>
                <c:pt idx="42">
                  <c:v>43252</c:v>
                </c:pt>
                <c:pt idx="43">
                  <c:v>43282</c:v>
                </c:pt>
                <c:pt idx="44">
                  <c:v>43313</c:v>
                </c:pt>
                <c:pt idx="45">
                  <c:v>43344</c:v>
                </c:pt>
                <c:pt idx="46">
                  <c:v>43374</c:v>
                </c:pt>
                <c:pt idx="47">
                  <c:v>43405</c:v>
                </c:pt>
                <c:pt idx="48">
                  <c:v>43435</c:v>
                </c:pt>
                <c:pt idx="49">
                  <c:v>43466</c:v>
                </c:pt>
                <c:pt idx="50">
                  <c:v>43497</c:v>
                </c:pt>
                <c:pt idx="51">
                  <c:v>43525</c:v>
                </c:pt>
              </c:numCache>
            </c:numRef>
          </c:cat>
          <c:val>
            <c:numRef>
              <c:f>Planilha7!$V$3:$V$54</c:f>
              <c:numCache>
                <c:formatCode>0.00</c:formatCode>
                <c:ptCount val="52"/>
                <c:pt idx="0" formatCode="_(* #,##0.00_);_(* \(#,##0.00\);_(* &quot;-&quot;??_);_(@_)">
                  <c:v>100</c:v>
                </c:pt>
                <c:pt idx="1">
                  <c:v>97.48571428571428</c:v>
                </c:pt>
                <c:pt idx="2">
                  <c:v>97.48571428571428</c:v>
                </c:pt>
                <c:pt idx="3">
                  <c:v>92.745935798761039</c:v>
                </c:pt>
                <c:pt idx="4">
                  <c:v>92.745935798761039</c:v>
                </c:pt>
                <c:pt idx="5">
                  <c:v>96.744717453505942</c:v>
                </c:pt>
                <c:pt idx="6">
                  <c:v>96.744717453505942</c:v>
                </c:pt>
                <c:pt idx="7">
                  <c:v>93.413287789129015</c:v>
                </c:pt>
                <c:pt idx="8">
                  <c:v>93.413287789129015</c:v>
                </c:pt>
                <c:pt idx="9">
                  <c:v>91.913220393975124</c:v>
                </c:pt>
                <c:pt idx="10">
                  <c:v>91.913220393975124</c:v>
                </c:pt>
                <c:pt idx="11">
                  <c:v>95.437500317056987</c:v>
                </c:pt>
                <c:pt idx="12">
                  <c:v>95.437500317056987</c:v>
                </c:pt>
                <c:pt idx="13">
                  <c:v>99.93379592469951</c:v>
                </c:pt>
                <c:pt idx="14">
                  <c:v>99.93379592469951</c:v>
                </c:pt>
                <c:pt idx="15">
                  <c:v>99.204352158825785</c:v>
                </c:pt>
                <c:pt idx="16">
                  <c:v>99.204352158825785</c:v>
                </c:pt>
                <c:pt idx="17">
                  <c:v>103.99052704368142</c:v>
                </c:pt>
                <c:pt idx="18">
                  <c:v>103.99052704368142</c:v>
                </c:pt>
                <c:pt idx="19">
                  <c:v>106.36346524467818</c:v>
                </c:pt>
                <c:pt idx="20">
                  <c:v>106.36346524467818</c:v>
                </c:pt>
                <c:pt idx="21">
                  <c:v>105.5765592132749</c:v>
                </c:pt>
                <c:pt idx="22">
                  <c:v>105.5765592132749</c:v>
                </c:pt>
                <c:pt idx="23">
                  <c:v>103.4729166884774</c:v>
                </c:pt>
                <c:pt idx="24">
                  <c:v>103.4729166884774</c:v>
                </c:pt>
                <c:pt idx="25">
                  <c:v>104.78936601021375</c:v>
                </c:pt>
                <c:pt idx="26">
                  <c:v>104.78936601021375</c:v>
                </c:pt>
                <c:pt idx="27">
                  <c:v>107.22037694329563</c:v>
                </c:pt>
                <c:pt idx="28">
                  <c:v>107.22037694329563</c:v>
                </c:pt>
                <c:pt idx="29">
                  <c:v>109.22215760968155</c:v>
                </c:pt>
                <c:pt idx="30">
                  <c:v>109.22215760968155</c:v>
                </c:pt>
                <c:pt idx="31">
                  <c:v>108.21084133551781</c:v>
                </c:pt>
                <c:pt idx="32">
                  <c:v>108.21084133551781</c:v>
                </c:pt>
                <c:pt idx="33">
                  <c:v>114.64295428203462</c:v>
                </c:pt>
                <c:pt idx="34">
                  <c:v>114.64295428203462</c:v>
                </c:pt>
                <c:pt idx="35">
                  <c:v>114.02725635355968</c:v>
                </c:pt>
                <c:pt idx="36">
                  <c:v>114.02725635355968</c:v>
                </c:pt>
                <c:pt idx="37">
                  <c:v>113.54460130021127</c:v>
                </c:pt>
                <c:pt idx="38">
                  <c:v>113.54460130021127</c:v>
                </c:pt>
                <c:pt idx="39">
                  <c:v>115.12160965160311</c:v>
                </c:pt>
                <c:pt idx="40">
                  <c:v>115.12160965160311</c:v>
                </c:pt>
                <c:pt idx="41">
                  <c:v>112.56605594897768</c:v>
                </c:pt>
                <c:pt idx="42">
                  <c:v>112.56605594897768</c:v>
                </c:pt>
                <c:pt idx="43">
                  <c:v>112.31865802381509</c:v>
                </c:pt>
                <c:pt idx="44">
                  <c:v>112.31865802381509</c:v>
                </c:pt>
                <c:pt idx="45">
                  <c:v>111.22345984156772</c:v>
                </c:pt>
                <c:pt idx="46">
                  <c:v>111.22345984156772</c:v>
                </c:pt>
                <c:pt idx="47">
                  <c:v>117.35017584978965</c:v>
                </c:pt>
                <c:pt idx="48">
                  <c:v>117.35017584978965</c:v>
                </c:pt>
                <c:pt idx="49">
                  <c:v>117.12450243469389</c:v>
                </c:pt>
                <c:pt idx="50">
                  <c:v>117.12450243469389</c:v>
                </c:pt>
                <c:pt idx="51">
                  <c:v>113.37651835678369</c:v>
                </c:pt>
              </c:numCache>
            </c:numRef>
          </c:val>
          <c:smooth val="0"/>
          <c:extLst>
            <c:ext xmlns:c16="http://schemas.microsoft.com/office/drawing/2014/chart" uri="{C3380CC4-5D6E-409C-BE32-E72D297353CC}">
              <c16:uniqueId val="{00000003-A092-4161-924A-63E1B1671A5F}"/>
            </c:ext>
          </c:extLst>
        </c:ser>
        <c:ser>
          <c:idx val="4"/>
          <c:order val="4"/>
          <c:tx>
            <c:strRef>
              <c:f>Planilha7!$W$2</c:f>
              <c:strCache>
                <c:ptCount val="1"/>
                <c:pt idx="0">
                  <c:v>IC Construção</c:v>
                </c:pt>
              </c:strCache>
            </c:strRef>
          </c:tx>
          <c:spPr>
            <a:ln w="28575" cap="rnd">
              <a:solidFill>
                <a:schemeClr val="accent5"/>
              </a:solidFill>
              <a:round/>
            </a:ln>
            <a:effectLst/>
          </c:spPr>
          <c:marker>
            <c:symbol val="none"/>
          </c:marker>
          <c:cat>
            <c:numRef>
              <c:f>Planilha7!$R$3:$R$54</c:f>
              <c:numCache>
                <c:formatCode>mmm\-yy</c:formatCode>
                <c:ptCount val="52"/>
                <c:pt idx="0">
                  <c:v>41974</c:v>
                </c:pt>
                <c:pt idx="1">
                  <c:v>42005</c:v>
                </c:pt>
                <c:pt idx="2">
                  <c:v>42036</c:v>
                </c:pt>
                <c:pt idx="3">
                  <c:v>42064</c:v>
                </c:pt>
                <c:pt idx="4">
                  <c:v>42095</c:v>
                </c:pt>
                <c:pt idx="5">
                  <c:v>42125</c:v>
                </c:pt>
                <c:pt idx="6">
                  <c:v>42156</c:v>
                </c:pt>
                <c:pt idx="7">
                  <c:v>42186</c:v>
                </c:pt>
                <c:pt idx="8">
                  <c:v>42217</c:v>
                </c:pt>
                <c:pt idx="9">
                  <c:v>42248</c:v>
                </c:pt>
                <c:pt idx="10">
                  <c:v>42278</c:v>
                </c:pt>
                <c:pt idx="11">
                  <c:v>42309</c:v>
                </c:pt>
                <c:pt idx="12">
                  <c:v>42339</c:v>
                </c:pt>
                <c:pt idx="13">
                  <c:v>42370</c:v>
                </c:pt>
                <c:pt idx="14">
                  <c:v>42401</c:v>
                </c:pt>
                <c:pt idx="15">
                  <c:v>42430</c:v>
                </c:pt>
                <c:pt idx="16">
                  <c:v>42461</c:v>
                </c:pt>
                <c:pt idx="17">
                  <c:v>42491</c:v>
                </c:pt>
                <c:pt idx="18">
                  <c:v>42522</c:v>
                </c:pt>
                <c:pt idx="19">
                  <c:v>42552</c:v>
                </c:pt>
                <c:pt idx="20">
                  <c:v>42583</c:v>
                </c:pt>
                <c:pt idx="21">
                  <c:v>42614</c:v>
                </c:pt>
                <c:pt idx="22">
                  <c:v>42644</c:v>
                </c:pt>
                <c:pt idx="23">
                  <c:v>42675</c:v>
                </c:pt>
                <c:pt idx="24">
                  <c:v>42705</c:v>
                </c:pt>
                <c:pt idx="25">
                  <c:v>42736</c:v>
                </c:pt>
                <c:pt idx="26">
                  <c:v>42767</c:v>
                </c:pt>
                <c:pt idx="27">
                  <c:v>42795</c:v>
                </c:pt>
                <c:pt idx="28">
                  <c:v>42826</c:v>
                </c:pt>
                <c:pt idx="29">
                  <c:v>42856</c:v>
                </c:pt>
                <c:pt idx="30">
                  <c:v>42887</c:v>
                </c:pt>
                <c:pt idx="31">
                  <c:v>42917</c:v>
                </c:pt>
                <c:pt idx="32">
                  <c:v>42948</c:v>
                </c:pt>
                <c:pt idx="33">
                  <c:v>42979</c:v>
                </c:pt>
                <c:pt idx="34">
                  <c:v>43009</c:v>
                </c:pt>
                <c:pt idx="35">
                  <c:v>43040</c:v>
                </c:pt>
                <c:pt idx="36">
                  <c:v>43070</c:v>
                </c:pt>
                <c:pt idx="37">
                  <c:v>43101</c:v>
                </c:pt>
                <c:pt idx="38">
                  <c:v>43132</c:v>
                </c:pt>
                <c:pt idx="39">
                  <c:v>43160</c:v>
                </c:pt>
                <c:pt idx="40">
                  <c:v>43191</c:v>
                </c:pt>
                <c:pt idx="41">
                  <c:v>43221</c:v>
                </c:pt>
                <c:pt idx="42">
                  <c:v>43252</c:v>
                </c:pt>
                <c:pt idx="43">
                  <c:v>43282</c:v>
                </c:pt>
                <c:pt idx="44">
                  <c:v>43313</c:v>
                </c:pt>
                <c:pt idx="45">
                  <c:v>43344</c:v>
                </c:pt>
                <c:pt idx="46">
                  <c:v>43374</c:v>
                </c:pt>
                <c:pt idx="47">
                  <c:v>43405</c:v>
                </c:pt>
                <c:pt idx="48">
                  <c:v>43435</c:v>
                </c:pt>
                <c:pt idx="49">
                  <c:v>43466</c:v>
                </c:pt>
                <c:pt idx="50">
                  <c:v>43497</c:v>
                </c:pt>
                <c:pt idx="51">
                  <c:v>43525</c:v>
                </c:pt>
              </c:numCache>
            </c:numRef>
          </c:cat>
          <c:val>
            <c:numRef>
              <c:f>Planilha7!$W$3:$W$54</c:f>
              <c:numCache>
                <c:formatCode>0.00</c:formatCode>
                <c:ptCount val="52"/>
                <c:pt idx="0" formatCode="_(* #,##0.00_);_(* \(#,##0.00\);_(* &quot;-&quot;??_);_(@_)">
                  <c:v>100</c:v>
                </c:pt>
                <c:pt idx="1">
                  <c:v>96.166854565952647</c:v>
                </c:pt>
                <c:pt idx="2">
                  <c:v>96.166854565952647</c:v>
                </c:pt>
                <c:pt idx="3">
                  <c:v>91.192706915989575</c:v>
                </c:pt>
                <c:pt idx="4">
                  <c:v>91.192706915989575</c:v>
                </c:pt>
                <c:pt idx="5">
                  <c:v>88.583812829966462</c:v>
                </c:pt>
                <c:pt idx="6">
                  <c:v>88.583812829966462</c:v>
                </c:pt>
                <c:pt idx="7">
                  <c:v>84.409706466250753</c:v>
                </c:pt>
                <c:pt idx="8">
                  <c:v>84.409706466250753</c:v>
                </c:pt>
                <c:pt idx="9">
                  <c:v>81.047231895479783</c:v>
                </c:pt>
                <c:pt idx="10">
                  <c:v>81.047231895479783</c:v>
                </c:pt>
                <c:pt idx="11">
                  <c:v>82.951425302715734</c:v>
                </c:pt>
                <c:pt idx="12">
                  <c:v>82.951425302715734</c:v>
                </c:pt>
                <c:pt idx="13">
                  <c:v>80.690195631623041</c:v>
                </c:pt>
                <c:pt idx="14">
                  <c:v>80.690195631623041</c:v>
                </c:pt>
                <c:pt idx="15">
                  <c:v>79.746450653475392</c:v>
                </c:pt>
                <c:pt idx="16">
                  <c:v>79.746450653475392</c:v>
                </c:pt>
                <c:pt idx="17">
                  <c:v>81.892095065676514</c:v>
                </c:pt>
                <c:pt idx="18">
                  <c:v>81.892095065676514</c:v>
                </c:pt>
                <c:pt idx="19">
                  <c:v>83.921491007537298</c:v>
                </c:pt>
                <c:pt idx="20">
                  <c:v>83.921491007537298</c:v>
                </c:pt>
                <c:pt idx="21">
                  <c:v>85.189535514519335</c:v>
                </c:pt>
                <c:pt idx="22">
                  <c:v>85.189535514519335</c:v>
                </c:pt>
                <c:pt idx="23">
                  <c:v>83.458040890240483</c:v>
                </c:pt>
                <c:pt idx="24">
                  <c:v>83.458040890240483</c:v>
                </c:pt>
                <c:pt idx="25">
                  <c:v>86.82890883706078</c:v>
                </c:pt>
                <c:pt idx="26">
                  <c:v>86.82890883706078</c:v>
                </c:pt>
                <c:pt idx="27">
                  <c:v>87.29385614007046</c:v>
                </c:pt>
                <c:pt idx="28">
                  <c:v>87.29385614007046</c:v>
                </c:pt>
                <c:pt idx="29">
                  <c:v>85.114377471658713</c:v>
                </c:pt>
                <c:pt idx="30">
                  <c:v>85.114377471658713</c:v>
                </c:pt>
                <c:pt idx="31">
                  <c:v>85.114377471658713</c:v>
                </c:pt>
                <c:pt idx="32">
                  <c:v>85.114377471658713</c:v>
                </c:pt>
                <c:pt idx="33">
                  <c:v>86.118347848126504</c:v>
                </c:pt>
                <c:pt idx="34">
                  <c:v>86.118347848126504</c:v>
                </c:pt>
                <c:pt idx="35">
                  <c:v>87.229552336489434</c:v>
                </c:pt>
                <c:pt idx="36">
                  <c:v>87.229552336489434</c:v>
                </c:pt>
                <c:pt idx="37">
                  <c:v>88.952605222148478</c:v>
                </c:pt>
                <c:pt idx="38">
                  <c:v>88.952605222148478</c:v>
                </c:pt>
                <c:pt idx="39">
                  <c:v>89.608275530911243</c:v>
                </c:pt>
                <c:pt idx="40">
                  <c:v>89.608275530911243</c:v>
                </c:pt>
                <c:pt idx="41">
                  <c:v>89.936110685292633</c:v>
                </c:pt>
                <c:pt idx="42">
                  <c:v>89.936110685292633</c:v>
                </c:pt>
                <c:pt idx="43">
                  <c:v>91.74842525829601</c:v>
                </c:pt>
                <c:pt idx="44">
                  <c:v>91.74842525829601</c:v>
                </c:pt>
                <c:pt idx="45">
                  <c:v>92.670519984510051</c:v>
                </c:pt>
                <c:pt idx="46">
                  <c:v>92.670519984510051</c:v>
                </c:pt>
                <c:pt idx="47">
                  <c:v>95.955905167334976</c:v>
                </c:pt>
                <c:pt idx="48">
                  <c:v>95.955905167334976</c:v>
                </c:pt>
                <c:pt idx="49">
                  <c:v>95.955905167334976</c:v>
                </c:pt>
                <c:pt idx="50">
                  <c:v>95.955905167334976</c:v>
                </c:pt>
                <c:pt idx="51">
                  <c:v>93.13367266241336</c:v>
                </c:pt>
              </c:numCache>
            </c:numRef>
          </c:val>
          <c:smooth val="0"/>
          <c:extLst>
            <c:ext xmlns:c16="http://schemas.microsoft.com/office/drawing/2014/chart" uri="{C3380CC4-5D6E-409C-BE32-E72D297353CC}">
              <c16:uniqueId val="{00000004-A092-4161-924A-63E1B1671A5F}"/>
            </c:ext>
          </c:extLst>
        </c:ser>
        <c:ser>
          <c:idx val="5"/>
          <c:order val="5"/>
          <c:tx>
            <c:strRef>
              <c:f>Planilha7!$X$2</c:f>
              <c:strCache>
                <c:ptCount val="1"/>
                <c:pt idx="0">
                  <c:v>IC Consumidor</c:v>
                </c:pt>
              </c:strCache>
            </c:strRef>
          </c:tx>
          <c:spPr>
            <a:ln w="28575" cap="rnd">
              <a:solidFill>
                <a:schemeClr val="accent6"/>
              </a:solidFill>
              <a:round/>
            </a:ln>
            <a:effectLst/>
          </c:spPr>
          <c:marker>
            <c:symbol val="none"/>
          </c:marker>
          <c:cat>
            <c:numRef>
              <c:f>Planilha7!$R$3:$R$54</c:f>
              <c:numCache>
                <c:formatCode>mmm\-yy</c:formatCode>
                <c:ptCount val="52"/>
                <c:pt idx="0">
                  <c:v>41974</c:v>
                </c:pt>
                <c:pt idx="1">
                  <c:v>42005</c:v>
                </c:pt>
                <c:pt idx="2">
                  <c:v>42036</c:v>
                </c:pt>
                <c:pt idx="3">
                  <c:v>42064</c:v>
                </c:pt>
                <c:pt idx="4">
                  <c:v>42095</c:v>
                </c:pt>
                <c:pt idx="5">
                  <c:v>42125</c:v>
                </c:pt>
                <c:pt idx="6">
                  <c:v>42156</c:v>
                </c:pt>
                <c:pt idx="7">
                  <c:v>42186</c:v>
                </c:pt>
                <c:pt idx="8">
                  <c:v>42217</c:v>
                </c:pt>
                <c:pt idx="9">
                  <c:v>42248</c:v>
                </c:pt>
                <c:pt idx="10">
                  <c:v>42278</c:v>
                </c:pt>
                <c:pt idx="11">
                  <c:v>42309</c:v>
                </c:pt>
                <c:pt idx="12">
                  <c:v>42339</c:v>
                </c:pt>
                <c:pt idx="13">
                  <c:v>42370</c:v>
                </c:pt>
                <c:pt idx="14">
                  <c:v>42401</c:v>
                </c:pt>
                <c:pt idx="15">
                  <c:v>42430</c:v>
                </c:pt>
                <c:pt idx="16">
                  <c:v>42461</c:v>
                </c:pt>
                <c:pt idx="17">
                  <c:v>42491</c:v>
                </c:pt>
                <c:pt idx="18">
                  <c:v>42522</c:v>
                </c:pt>
                <c:pt idx="19">
                  <c:v>42552</c:v>
                </c:pt>
                <c:pt idx="20">
                  <c:v>42583</c:v>
                </c:pt>
                <c:pt idx="21">
                  <c:v>42614</c:v>
                </c:pt>
                <c:pt idx="22">
                  <c:v>42644</c:v>
                </c:pt>
                <c:pt idx="23">
                  <c:v>42675</c:v>
                </c:pt>
                <c:pt idx="24">
                  <c:v>42705</c:v>
                </c:pt>
                <c:pt idx="25">
                  <c:v>42736</c:v>
                </c:pt>
                <c:pt idx="26">
                  <c:v>42767</c:v>
                </c:pt>
                <c:pt idx="27">
                  <c:v>42795</c:v>
                </c:pt>
                <c:pt idx="28">
                  <c:v>42826</c:v>
                </c:pt>
                <c:pt idx="29">
                  <c:v>42856</c:v>
                </c:pt>
                <c:pt idx="30">
                  <c:v>42887</c:v>
                </c:pt>
                <c:pt idx="31">
                  <c:v>42917</c:v>
                </c:pt>
                <c:pt idx="32">
                  <c:v>42948</c:v>
                </c:pt>
                <c:pt idx="33">
                  <c:v>42979</c:v>
                </c:pt>
                <c:pt idx="34">
                  <c:v>43009</c:v>
                </c:pt>
                <c:pt idx="35">
                  <c:v>43040</c:v>
                </c:pt>
                <c:pt idx="36">
                  <c:v>43070</c:v>
                </c:pt>
                <c:pt idx="37">
                  <c:v>43101</c:v>
                </c:pt>
                <c:pt idx="38">
                  <c:v>43132</c:v>
                </c:pt>
                <c:pt idx="39">
                  <c:v>43160</c:v>
                </c:pt>
                <c:pt idx="40">
                  <c:v>43191</c:v>
                </c:pt>
                <c:pt idx="41">
                  <c:v>43221</c:v>
                </c:pt>
                <c:pt idx="42">
                  <c:v>43252</c:v>
                </c:pt>
                <c:pt idx="43">
                  <c:v>43282</c:v>
                </c:pt>
                <c:pt idx="44">
                  <c:v>43313</c:v>
                </c:pt>
                <c:pt idx="45">
                  <c:v>43344</c:v>
                </c:pt>
                <c:pt idx="46">
                  <c:v>43374</c:v>
                </c:pt>
                <c:pt idx="47">
                  <c:v>43405</c:v>
                </c:pt>
                <c:pt idx="48">
                  <c:v>43435</c:v>
                </c:pt>
                <c:pt idx="49">
                  <c:v>43466</c:v>
                </c:pt>
                <c:pt idx="50">
                  <c:v>43497</c:v>
                </c:pt>
                <c:pt idx="51">
                  <c:v>43525</c:v>
                </c:pt>
              </c:numCache>
            </c:numRef>
          </c:cat>
          <c:val>
            <c:numRef>
              <c:f>Planilha7!$X$3:$X$54</c:f>
              <c:numCache>
                <c:formatCode>0.00</c:formatCode>
                <c:ptCount val="52"/>
                <c:pt idx="0" formatCode="_(* #,##0.00_);_(* \(#,##0.00\);_(* &quot;-&quot;??_);_(@_)">
                  <c:v>100</c:v>
                </c:pt>
                <c:pt idx="1">
                  <c:v>93.287037037037024</c:v>
                </c:pt>
                <c:pt idx="2">
                  <c:v>93.287037037037024</c:v>
                </c:pt>
                <c:pt idx="3">
                  <c:v>90.011679429754835</c:v>
                </c:pt>
                <c:pt idx="4">
                  <c:v>90.011679429754835</c:v>
                </c:pt>
                <c:pt idx="5">
                  <c:v>89.532893900873162</c:v>
                </c:pt>
                <c:pt idx="6">
                  <c:v>89.532893900873162</c:v>
                </c:pt>
                <c:pt idx="7">
                  <c:v>84.953822611191896</c:v>
                </c:pt>
                <c:pt idx="8">
                  <c:v>84.953822611191896</c:v>
                </c:pt>
                <c:pt idx="9">
                  <c:v>79.103344153032339</c:v>
                </c:pt>
                <c:pt idx="10">
                  <c:v>79.103344153032339</c:v>
                </c:pt>
                <c:pt idx="11">
                  <c:v>79.465649546099655</c:v>
                </c:pt>
                <c:pt idx="12">
                  <c:v>79.465649546099655</c:v>
                </c:pt>
                <c:pt idx="13">
                  <c:v>82.294921898360187</c:v>
                </c:pt>
                <c:pt idx="14">
                  <c:v>82.294921898360187</c:v>
                </c:pt>
                <c:pt idx="15">
                  <c:v>78.722059876723705</c:v>
                </c:pt>
                <c:pt idx="16">
                  <c:v>78.722059876723705</c:v>
                </c:pt>
                <c:pt idx="17">
                  <c:v>84.21429661230907</c:v>
                </c:pt>
                <c:pt idx="18">
                  <c:v>84.21429661230907</c:v>
                </c:pt>
                <c:pt idx="19">
                  <c:v>88.719588200621885</c:v>
                </c:pt>
                <c:pt idx="20">
                  <c:v>88.719588200621885</c:v>
                </c:pt>
                <c:pt idx="21">
                  <c:v>89.60789446545914</c:v>
                </c:pt>
                <c:pt idx="22">
                  <c:v>89.60789446545914</c:v>
                </c:pt>
                <c:pt idx="23">
                  <c:v>86.301330094039983</c:v>
                </c:pt>
                <c:pt idx="24">
                  <c:v>86.301330094039983</c:v>
                </c:pt>
                <c:pt idx="25">
                  <c:v>93.238357989882417</c:v>
                </c:pt>
                <c:pt idx="26">
                  <c:v>93.238357989882417</c:v>
                </c:pt>
                <c:pt idx="27">
                  <c:v>95.984027427621285</c:v>
                </c:pt>
                <c:pt idx="28">
                  <c:v>95.984027427621285</c:v>
                </c:pt>
                <c:pt idx="29">
                  <c:v>98.213485277407116</c:v>
                </c:pt>
                <c:pt idx="30">
                  <c:v>98.213485277407116</c:v>
                </c:pt>
                <c:pt idx="31">
                  <c:v>97.503508275401771</c:v>
                </c:pt>
                <c:pt idx="32">
                  <c:v>97.503508275401771</c:v>
                </c:pt>
                <c:pt idx="33">
                  <c:v>100.12906174181406</c:v>
                </c:pt>
                <c:pt idx="34">
                  <c:v>100.12906174181406</c:v>
                </c:pt>
                <c:pt idx="35">
                  <c:v>102.23457939526342</c:v>
                </c:pt>
                <c:pt idx="36">
                  <c:v>102.23457939526342</c:v>
                </c:pt>
                <c:pt idx="37">
                  <c:v>103.87596025711397</c:v>
                </c:pt>
                <c:pt idx="38">
                  <c:v>103.87596025711397</c:v>
                </c:pt>
                <c:pt idx="39">
                  <c:v>107.51866927065529</c:v>
                </c:pt>
                <c:pt idx="40">
                  <c:v>107.51866927065529</c:v>
                </c:pt>
                <c:pt idx="41">
                  <c:v>106.43383964796931</c:v>
                </c:pt>
                <c:pt idx="42">
                  <c:v>106.43383964796931</c:v>
                </c:pt>
                <c:pt idx="43">
                  <c:v>107.45356505777022</c:v>
                </c:pt>
                <c:pt idx="44">
                  <c:v>107.45356505777022</c:v>
                </c:pt>
                <c:pt idx="45">
                  <c:v>106.42897802503819</c:v>
                </c:pt>
                <c:pt idx="46">
                  <c:v>106.42897802503819</c:v>
                </c:pt>
                <c:pt idx="47">
                  <c:v>115.77578522864225</c:v>
                </c:pt>
                <c:pt idx="48">
                  <c:v>115.77578522864225</c:v>
                </c:pt>
                <c:pt idx="49">
                  <c:v>120.25742852781548</c:v>
                </c:pt>
                <c:pt idx="50">
                  <c:v>120.25742852781548</c:v>
                </c:pt>
                <c:pt idx="51">
                  <c:v>113.87540058305107</c:v>
                </c:pt>
              </c:numCache>
            </c:numRef>
          </c:val>
          <c:smooth val="0"/>
          <c:extLst>
            <c:ext xmlns:c16="http://schemas.microsoft.com/office/drawing/2014/chart" uri="{C3380CC4-5D6E-409C-BE32-E72D297353CC}">
              <c16:uniqueId val="{00000005-A092-4161-924A-63E1B1671A5F}"/>
            </c:ext>
          </c:extLst>
        </c:ser>
        <c:dLbls>
          <c:showLegendKey val="0"/>
          <c:showVal val="0"/>
          <c:showCatName val="0"/>
          <c:showSerName val="0"/>
          <c:showPercent val="0"/>
          <c:showBubbleSize val="0"/>
        </c:dLbls>
        <c:smooth val="0"/>
        <c:axId val="1002380863"/>
        <c:axId val="934248495"/>
      </c:lineChart>
      <c:dateAx>
        <c:axId val="1002380863"/>
        <c:scaling>
          <c:orientation val="minMax"/>
        </c:scaling>
        <c:delete val="0"/>
        <c:axPos val="b"/>
        <c:numFmt formatCode="[$-416]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934248495"/>
        <c:crosses val="autoZero"/>
        <c:auto val="1"/>
        <c:lblOffset val="100"/>
        <c:baseTimeUnit val="months"/>
      </c:dateAx>
      <c:valAx>
        <c:axId val="934248495"/>
        <c:scaling>
          <c:orientation val="minMax"/>
          <c:min val="70"/>
        </c:scaling>
        <c:delete val="0"/>
        <c:axPos val="l"/>
        <c:majorGridlines>
          <c:spPr>
            <a:ln w="9525" cap="flat" cmpd="sng" algn="ctr">
              <a:solidFill>
                <a:schemeClr val="tx1">
                  <a:lumMod val="15000"/>
                  <a:lumOff val="85000"/>
                </a:schemeClr>
              </a:solidFill>
              <a:round/>
            </a:ln>
            <a:effectLst/>
          </c:spPr>
        </c:majorGridlines>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1002380863"/>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solidFill>
      <a:schemeClr val="bg1"/>
    </a:solidFill>
    <a:ln w="9525" cap="flat" cmpd="sng" algn="ctr">
      <a:noFill/>
      <a:round/>
    </a:ln>
    <a:effectLst/>
  </c:spPr>
  <c:txPr>
    <a:bodyPr/>
    <a:lstStyle/>
    <a:p>
      <a:pPr>
        <a:defRPr/>
      </a:pPr>
      <a:endParaRPr lang="pt-B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865258789741833E-2"/>
          <c:y val="3.8520473958096275E-2"/>
          <c:w val="0.94943045594901743"/>
          <c:h val="0.91909031602263591"/>
        </c:manualLayout>
      </c:layout>
      <c:barChart>
        <c:barDir val="bar"/>
        <c:grouping val="percentStacked"/>
        <c:varyColors val="0"/>
        <c:ser>
          <c:idx val="1"/>
          <c:order val="0"/>
          <c:tx>
            <c:strRef>
              <c:f>'39_Abr'!$E$14</c:f>
              <c:strCache>
                <c:ptCount val="1"/>
                <c:pt idx="0">
                  <c:v>A favor</c:v>
                </c:pt>
              </c:strCache>
            </c:strRef>
          </c:tx>
          <c:spPr>
            <a:solidFill>
              <a:schemeClr val="accent6"/>
            </a:solidFill>
            <a:ln>
              <a:no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095-4F2C-916B-C257AB407F1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'39_Abr'!$G$14</c:f>
              <c:numCache>
                <c:formatCode>General</c:formatCode>
                <c:ptCount val="1"/>
                <c:pt idx="0">
                  <c:v>103</c:v>
                </c:pt>
              </c:numCache>
            </c:numRef>
          </c:val>
          <c:extLst>
            <c:ext xmlns:c16="http://schemas.microsoft.com/office/drawing/2014/chart" uri="{C3380CC4-5D6E-409C-BE32-E72D297353CC}">
              <c16:uniqueId val="{00000001-8095-4F2C-916B-C257AB407F1A}"/>
            </c:ext>
          </c:extLst>
        </c:ser>
        <c:ser>
          <c:idx val="0"/>
          <c:order val="1"/>
          <c:tx>
            <c:strRef>
              <c:f>'39_Abr'!$E$15</c:f>
              <c:strCache>
                <c:ptCount val="1"/>
                <c:pt idx="0">
                  <c:v>Apoio Parcial</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'39_Abr'!$G$15</c:f>
              <c:numCache>
                <c:formatCode>General</c:formatCode>
                <c:ptCount val="1"/>
                <c:pt idx="0">
                  <c:v>117</c:v>
                </c:pt>
              </c:numCache>
            </c:numRef>
          </c:val>
          <c:extLst>
            <c:ext xmlns:c16="http://schemas.microsoft.com/office/drawing/2014/chart" uri="{C3380CC4-5D6E-409C-BE32-E72D297353CC}">
              <c16:uniqueId val="{00000002-8095-4F2C-916B-C257AB407F1A}"/>
            </c:ext>
          </c:extLst>
        </c:ser>
        <c:ser>
          <c:idx val="2"/>
          <c:order val="2"/>
          <c:tx>
            <c:strRef>
              <c:f>'39_Abr'!$E$16</c:f>
              <c:strCache>
                <c:ptCount val="1"/>
                <c:pt idx="0">
                  <c:v>Indefinidos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'39_Abr'!$G$16</c:f>
              <c:numCache>
                <c:formatCode>General</c:formatCode>
                <c:ptCount val="1"/>
                <c:pt idx="0">
                  <c:v>148</c:v>
                </c:pt>
              </c:numCache>
            </c:numRef>
          </c:val>
          <c:extLst>
            <c:ext xmlns:c16="http://schemas.microsoft.com/office/drawing/2014/chart" uri="{C3380CC4-5D6E-409C-BE32-E72D297353CC}">
              <c16:uniqueId val="{00000003-8095-4F2C-916B-C257AB407F1A}"/>
            </c:ext>
          </c:extLst>
        </c:ser>
        <c:ser>
          <c:idx val="3"/>
          <c:order val="3"/>
          <c:tx>
            <c:strRef>
              <c:f>'39_Abr'!$E$17</c:f>
              <c:strCache>
                <c:ptCount val="1"/>
                <c:pt idx="0">
                  <c:v>Contra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'39_Abr'!$G$17</c:f>
              <c:numCache>
                <c:formatCode>General</c:formatCode>
                <c:ptCount val="1"/>
                <c:pt idx="0">
                  <c:v>145</c:v>
                </c:pt>
              </c:numCache>
            </c:numRef>
          </c:val>
          <c:extLst>
            <c:ext xmlns:c16="http://schemas.microsoft.com/office/drawing/2014/chart" uri="{C3380CC4-5D6E-409C-BE32-E72D297353CC}">
              <c16:uniqueId val="{00000004-8095-4F2C-916B-C257AB407F1A}"/>
            </c:ext>
          </c:extLst>
        </c:ser>
        <c:dLbls>
          <c:showLegendKey val="0"/>
          <c:showVal val="0"/>
          <c:showCatName val="0"/>
          <c:showSerName val="0"/>
          <c:showPercent val="0"/>
          <c:showBubbleSize val="0"/>
        </c:dLbls>
        <c:gapWidth val="450"/>
        <c:axId val="1020619791"/>
        <c:axId val="768890255"/>
      </c:barChart>
      <c:dateAx>
        <c:axId val="1020619791"/>
        <c:scaling>
          <c:orientation val="minMax"/>
        </c:scaling>
        <c:delete val="1"/>
        <c:axPos val="l"/>
        <c:numFmt formatCode="General" sourceLinked="1"/>
        <c:majorTickMark val="none"/>
        <c:minorTickMark val="none"/>
        <c:tickLblPos val="nextTo"/>
        <c:crossAx val="768890255"/>
        <c:crosses val="autoZero"/>
        <c:auto val="0"/>
        <c:lblOffset val="100"/>
        <c:baseTimeUnit val="days"/>
      </c:dateAx>
      <c:valAx>
        <c:axId val="768890255"/>
        <c:scaling>
          <c:orientation val="minMax"/>
        </c:scaling>
        <c:delete val="1"/>
        <c:axPos val="b"/>
        <c:numFmt formatCode="0%" sourceLinked="0"/>
        <c:majorTickMark val="out"/>
        <c:minorTickMark val="none"/>
        <c:tickLblPos val="nextTo"/>
        <c:crossAx val="1020619791"/>
        <c:crosses val="autoZero"/>
        <c:crossBetween val="between"/>
      </c:valAx>
      <c:spPr>
        <a:noFill/>
        <a:ln>
          <a:noFill/>
        </a:ln>
        <a:effectLst/>
      </c:spPr>
    </c:plotArea>
    <c:legend>
      <c:legendPos val="r"/>
      <c:layout>
        <c:manualLayout>
          <c:xMode val="edge"/>
          <c:yMode val="edge"/>
          <c:x val="0.61504521442291049"/>
          <c:y val="0.87377452095944652"/>
          <c:w val="0.37995567263743468"/>
          <c:h val="0.1124573301169723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100"/>
      </a:pPr>
      <a:endParaRPr lang="pt-BR"/>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58464113716349"/>
          <c:y val="3.8520381727827853E-2"/>
          <c:w val="0.85669857143912964"/>
          <c:h val="0.78466560065948843"/>
        </c:manualLayout>
      </c:layout>
      <c:barChart>
        <c:barDir val="col"/>
        <c:grouping val="clustered"/>
        <c:varyColors val="0"/>
        <c:ser>
          <c:idx val="1"/>
          <c:order val="0"/>
          <c:tx>
            <c:strRef>
              <c:f>'39_Abr'!$F$1</c:f>
              <c:strCache>
                <c:ptCount val="1"/>
                <c:pt idx="0">
                  <c:v>Nº de casas</c:v>
                </c:pt>
              </c:strCache>
            </c:strRef>
          </c:tx>
          <c:spPr>
            <a:solidFill>
              <a:srgbClr val="D17955"/>
            </a:solidFill>
            <a:ln>
              <a:solidFill>
                <a:srgbClr val="D17955"/>
              </a:solidFill>
            </a:ln>
            <a:effectLst/>
          </c:spPr>
          <c:invertIfNegative val="0"/>
          <c:cat>
            <c:strRef>
              <c:f>'39_Abr'!$E$2:$E$6</c:f>
              <c:strCache>
                <c:ptCount val="5"/>
                <c:pt idx="0">
                  <c:v>300 bi - 400 bi</c:v>
                </c:pt>
                <c:pt idx="1">
                  <c:v>400 bi - 500 bi</c:v>
                </c:pt>
                <c:pt idx="2">
                  <c:v>500 bi - 600 bi</c:v>
                </c:pt>
                <c:pt idx="3">
                  <c:v>600 bi - 700 bi</c:v>
                </c:pt>
                <c:pt idx="4">
                  <c:v>700 bi - 800 bi</c:v>
                </c:pt>
              </c:strCache>
            </c:strRef>
          </c:cat>
          <c:val>
            <c:numRef>
              <c:f>'39_Abr'!$F$2:$F$6</c:f>
              <c:numCache>
                <c:formatCode>General</c:formatCode>
                <c:ptCount val="5"/>
                <c:pt idx="0">
                  <c:v>1</c:v>
                </c:pt>
                <c:pt idx="1">
                  <c:v>0</c:v>
                </c:pt>
                <c:pt idx="2">
                  <c:v>7</c:v>
                </c:pt>
                <c:pt idx="3">
                  <c:v>23</c:v>
                </c:pt>
                <c:pt idx="4">
                  <c:v>13</c:v>
                </c:pt>
              </c:numCache>
            </c:numRef>
          </c:val>
          <c:extLst>
            <c:ext xmlns:c16="http://schemas.microsoft.com/office/drawing/2014/chart" uri="{C3380CC4-5D6E-409C-BE32-E72D297353CC}">
              <c16:uniqueId val="{00000000-CC94-49C2-8102-3D33DC15ED60}"/>
            </c:ext>
          </c:extLst>
        </c:ser>
        <c:dLbls>
          <c:showLegendKey val="0"/>
          <c:showVal val="0"/>
          <c:showCatName val="0"/>
          <c:showSerName val="0"/>
          <c:showPercent val="0"/>
          <c:showBubbleSize val="0"/>
        </c:dLbls>
        <c:gapWidth val="150"/>
        <c:axId val="1020619791"/>
        <c:axId val="768890255"/>
      </c:barChart>
      <c:dateAx>
        <c:axId val="1020619791"/>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dirty="0"/>
                  <a:t>Economia em 10 </a:t>
                </a:r>
                <a:r>
                  <a:rPr lang="en-US" dirty="0" err="1"/>
                  <a:t>anos</a:t>
                </a:r>
                <a:endParaRPr lang="en-US" dirty="0"/>
              </a:p>
            </c:rich>
          </c:tx>
          <c:layout>
            <c:manualLayout>
              <c:xMode val="edge"/>
              <c:yMode val="edge"/>
              <c:x val="0.42239450096070591"/>
              <c:y val="0.9161511386313251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crossAx val="768890255"/>
        <c:crosses val="autoZero"/>
        <c:auto val="0"/>
        <c:lblOffset val="100"/>
        <c:baseTimeUnit val="days"/>
      </c:dateAx>
      <c:valAx>
        <c:axId val="7688902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crossAx val="1020619791"/>
        <c:crosses val="autoZero"/>
        <c:crossBetween val="between"/>
      </c:valAx>
      <c:spPr>
        <a:noFill/>
        <a:ln>
          <a:noFill/>
        </a:ln>
        <a:effectLst/>
      </c:spPr>
    </c:plotArea>
    <c:legend>
      <c:legendPos val="r"/>
      <c:layout>
        <c:manualLayout>
          <c:xMode val="edge"/>
          <c:yMode val="edge"/>
          <c:x val="0.72511479144759916"/>
          <c:y val="4.5258035097701731E-2"/>
          <c:w val="0.24600442516649146"/>
          <c:h val="6.6651689268304212E-2"/>
        </c:manualLayout>
      </c:layout>
      <c:overlay val="0"/>
      <c:spPr>
        <a:noFill/>
        <a:ln>
          <a:noFill/>
        </a:ln>
        <a:effectLst/>
      </c:spPr>
      <c:txPr>
        <a:bodyPr rot="0" spcFirstLastPara="1" vertOverflow="ellipsis" vert="horz" wrap="square" anchor="ctr" anchorCtr="1"/>
        <a:lstStyle/>
        <a:p>
          <a:pPr algn="just">
            <a:defRPr sz="11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100"/>
      </a:pPr>
      <a:endParaRPr lang="pt-B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58464113716349"/>
          <c:y val="3.8520381727827853E-2"/>
          <c:w val="0.85669857143912964"/>
          <c:h val="0.78466560065948843"/>
        </c:manualLayout>
      </c:layout>
      <c:barChart>
        <c:barDir val="col"/>
        <c:grouping val="clustered"/>
        <c:varyColors val="0"/>
        <c:ser>
          <c:idx val="1"/>
          <c:order val="0"/>
          <c:tx>
            <c:strRef>
              <c:f>'39_Abr'!$F$1</c:f>
              <c:strCache>
                <c:ptCount val="1"/>
                <c:pt idx="0">
                  <c:v>Nº de casas</c:v>
                </c:pt>
              </c:strCache>
            </c:strRef>
          </c:tx>
          <c:spPr>
            <a:solidFill>
              <a:srgbClr val="D17955"/>
            </a:solidFill>
            <a:ln>
              <a:noFill/>
            </a:ln>
            <a:effectLst/>
          </c:spPr>
          <c:invertIfNegative val="0"/>
          <c:cat>
            <c:strRef>
              <c:f>'39_Abr'!$E$10:$E$12</c:f>
              <c:strCache>
                <c:ptCount val="3"/>
                <c:pt idx="0">
                  <c:v>2° tri</c:v>
                </c:pt>
                <c:pt idx="1">
                  <c:v>3° tri</c:v>
                </c:pt>
                <c:pt idx="2">
                  <c:v>4° tri</c:v>
                </c:pt>
              </c:strCache>
            </c:strRef>
          </c:cat>
          <c:val>
            <c:numRef>
              <c:f>'39_Abr'!$F$10:$F$12</c:f>
              <c:numCache>
                <c:formatCode>General</c:formatCode>
                <c:ptCount val="3"/>
                <c:pt idx="0">
                  <c:v>3</c:v>
                </c:pt>
                <c:pt idx="1">
                  <c:v>33</c:v>
                </c:pt>
                <c:pt idx="2">
                  <c:v>10</c:v>
                </c:pt>
              </c:numCache>
            </c:numRef>
          </c:val>
          <c:extLst>
            <c:ext xmlns:c16="http://schemas.microsoft.com/office/drawing/2014/chart" uri="{C3380CC4-5D6E-409C-BE32-E72D297353CC}">
              <c16:uniqueId val="{00000000-F899-4DF2-B6BE-21BC7A4A3555}"/>
            </c:ext>
          </c:extLst>
        </c:ser>
        <c:dLbls>
          <c:showLegendKey val="0"/>
          <c:showVal val="0"/>
          <c:showCatName val="0"/>
          <c:showSerName val="0"/>
          <c:showPercent val="0"/>
          <c:showBubbleSize val="0"/>
        </c:dLbls>
        <c:gapWidth val="150"/>
        <c:axId val="1020619791"/>
        <c:axId val="768890255"/>
      </c:barChart>
      <c:dateAx>
        <c:axId val="1020619791"/>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Data da aprovação da reforma da previdência</a:t>
                </a:r>
              </a:p>
            </c:rich>
          </c:tx>
          <c:layout>
            <c:manualLayout>
              <c:xMode val="edge"/>
              <c:yMode val="edge"/>
              <c:x val="0.25126533473536633"/>
              <c:y val="0.9136313492063490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crossAx val="768890255"/>
        <c:crosses val="autoZero"/>
        <c:auto val="0"/>
        <c:lblOffset val="100"/>
        <c:baseTimeUnit val="days"/>
      </c:dateAx>
      <c:valAx>
        <c:axId val="7688902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crossAx val="1020619791"/>
        <c:crosses val="autoZero"/>
        <c:crossBetween val="between"/>
      </c:valAx>
      <c:spPr>
        <a:noFill/>
        <a:ln>
          <a:noFill/>
        </a:ln>
        <a:effectLst/>
      </c:spPr>
    </c:plotArea>
    <c:legend>
      <c:legendPos val="r"/>
      <c:layout>
        <c:manualLayout>
          <c:xMode val="edge"/>
          <c:yMode val="edge"/>
          <c:x val="0.72511479144759916"/>
          <c:y val="4.5258035097701731E-2"/>
          <c:w val="0.24600442516649146"/>
          <c:h val="6.665168926830421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100"/>
      </a:pPr>
      <a:endParaRPr lang="pt-B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529172012203294E-2"/>
          <c:y val="7.7466456468319123E-2"/>
          <c:w val="0.89596410550971484"/>
          <c:h val="0.77617773623221109"/>
        </c:manualLayout>
      </c:layout>
      <c:lineChart>
        <c:grouping val="standard"/>
        <c:varyColors val="0"/>
        <c:ser>
          <c:idx val="0"/>
          <c:order val="0"/>
          <c:tx>
            <c:strRef>
              <c:f>'22'!$B$5</c:f>
              <c:strCache>
                <c:ptCount val="1"/>
                <c:pt idx="0">
                  <c:v>Selic Meta</c:v>
                </c:pt>
              </c:strCache>
            </c:strRef>
          </c:tx>
          <c:spPr>
            <a:ln w="28575">
              <a:solidFill>
                <a:srgbClr val="D17955"/>
              </a:solidFill>
            </a:ln>
          </c:spPr>
          <c:marker>
            <c:symbol val="none"/>
          </c:marker>
          <c:cat>
            <c:numRef>
              <c:f>'22'!$A$7:$A$5169</c:f>
              <c:numCache>
                <c:formatCode>m/d/yyyy</c:formatCode>
                <c:ptCount val="5163"/>
                <c:pt idx="0">
                  <c:v>36250</c:v>
                </c:pt>
                <c:pt idx="1">
                  <c:v>36251</c:v>
                </c:pt>
                <c:pt idx="2">
                  <c:v>36252</c:v>
                </c:pt>
                <c:pt idx="3">
                  <c:v>36255</c:v>
                </c:pt>
                <c:pt idx="4">
                  <c:v>36256</c:v>
                </c:pt>
                <c:pt idx="5">
                  <c:v>36257</c:v>
                </c:pt>
                <c:pt idx="6">
                  <c:v>36258</c:v>
                </c:pt>
                <c:pt idx="7">
                  <c:v>36259</c:v>
                </c:pt>
                <c:pt idx="8">
                  <c:v>36262</c:v>
                </c:pt>
                <c:pt idx="9">
                  <c:v>36263</c:v>
                </c:pt>
                <c:pt idx="10">
                  <c:v>36264</c:v>
                </c:pt>
                <c:pt idx="11">
                  <c:v>36265</c:v>
                </c:pt>
                <c:pt idx="12">
                  <c:v>36266</c:v>
                </c:pt>
                <c:pt idx="13">
                  <c:v>36269</c:v>
                </c:pt>
                <c:pt idx="14">
                  <c:v>36270</c:v>
                </c:pt>
                <c:pt idx="15">
                  <c:v>36271</c:v>
                </c:pt>
                <c:pt idx="16">
                  <c:v>36272</c:v>
                </c:pt>
                <c:pt idx="17">
                  <c:v>36273</c:v>
                </c:pt>
                <c:pt idx="18">
                  <c:v>36276</c:v>
                </c:pt>
                <c:pt idx="19">
                  <c:v>36277</c:v>
                </c:pt>
                <c:pt idx="20">
                  <c:v>36278</c:v>
                </c:pt>
                <c:pt idx="21">
                  <c:v>36279</c:v>
                </c:pt>
                <c:pt idx="22">
                  <c:v>36280</c:v>
                </c:pt>
                <c:pt idx="23">
                  <c:v>36283</c:v>
                </c:pt>
                <c:pt idx="24">
                  <c:v>36284</c:v>
                </c:pt>
                <c:pt idx="25">
                  <c:v>36285</c:v>
                </c:pt>
                <c:pt idx="26">
                  <c:v>36286</c:v>
                </c:pt>
                <c:pt idx="27">
                  <c:v>36287</c:v>
                </c:pt>
                <c:pt idx="28">
                  <c:v>36290</c:v>
                </c:pt>
                <c:pt idx="29">
                  <c:v>36291</c:v>
                </c:pt>
                <c:pt idx="30">
                  <c:v>36292</c:v>
                </c:pt>
                <c:pt idx="31">
                  <c:v>36293</c:v>
                </c:pt>
                <c:pt idx="32">
                  <c:v>36294</c:v>
                </c:pt>
                <c:pt idx="33">
                  <c:v>36297</c:v>
                </c:pt>
                <c:pt idx="34">
                  <c:v>36298</c:v>
                </c:pt>
                <c:pt idx="35">
                  <c:v>36299</c:v>
                </c:pt>
                <c:pt idx="36">
                  <c:v>36300</c:v>
                </c:pt>
                <c:pt idx="37">
                  <c:v>36301</c:v>
                </c:pt>
                <c:pt idx="38">
                  <c:v>36304</c:v>
                </c:pt>
                <c:pt idx="39">
                  <c:v>36305</c:v>
                </c:pt>
                <c:pt idx="40">
                  <c:v>36306</c:v>
                </c:pt>
                <c:pt idx="41">
                  <c:v>36307</c:v>
                </c:pt>
                <c:pt idx="42">
                  <c:v>36308</c:v>
                </c:pt>
                <c:pt idx="43">
                  <c:v>36311</c:v>
                </c:pt>
                <c:pt idx="44">
                  <c:v>36312</c:v>
                </c:pt>
                <c:pt idx="45">
                  <c:v>36313</c:v>
                </c:pt>
                <c:pt idx="46">
                  <c:v>36314</c:v>
                </c:pt>
                <c:pt idx="47">
                  <c:v>36315</c:v>
                </c:pt>
                <c:pt idx="48">
                  <c:v>36318</c:v>
                </c:pt>
                <c:pt idx="49">
                  <c:v>36319</c:v>
                </c:pt>
                <c:pt idx="50">
                  <c:v>36320</c:v>
                </c:pt>
                <c:pt idx="51">
                  <c:v>36321</c:v>
                </c:pt>
                <c:pt idx="52">
                  <c:v>36322</c:v>
                </c:pt>
                <c:pt idx="53">
                  <c:v>36325</c:v>
                </c:pt>
                <c:pt idx="54">
                  <c:v>36326</c:v>
                </c:pt>
                <c:pt idx="55">
                  <c:v>36327</c:v>
                </c:pt>
                <c:pt idx="56">
                  <c:v>36328</c:v>
                </c:pt>
                <c:pt idx="57">
                  <c:v>36329</c:v>
                </c:pt>
                <c:pt idx="58">
                  <c:v>36332</c:v>
                </c:pt>
                <c:pt idx="59">
                  <c:v>36333</c:v>
                </c:pt>
                <c:pt idx="60">
                  <c:v>36334</c:v>
                </c:pt>
                <c:pt idx="61">
                  <c:v>36335</c:v>
                </c:pt>
                <c:pt idx="62">
                  <c:v>36336</c:v>
                </c:pt>
                <c:pt idx="63">
                  <c:v>36339</c:v>
                </c:pt>
                <c:pt idx="64">
                  <c:v>36340</c:v>
                </c:pt>
                <c:pt idx="65">
                  <c:v>36341</c:v>
                </c:pt>
                <c:pt idx="66">
                  <c:v>36342</c:v>
                </c:pt>
                <c:pt idx="67">
                  <c:v>36343</c:v>
                </c:pt>
                <c:pt idx="68">
                  <c:v>36346</c:v>
                </c:pt>
                <c:pt idx="69">
                  <c:v>36347</c:v>
                </c:pt>
                <c:pt idx="70">
                  <c:v>36348</c:v>
                </c:pt>
                <c:pt idx="71">
                  <c:v>36349</c:v>
                </c:pt>
                <c:pt idx="72">
                  <c:v>36350</c:v>
                </c:pt>
                <c:pt idx="73">
                  <c:v>36353</c:v>
                </c:pt>
                <c:pt idx="74">
                  <c:v>36354</c:v>
                </c:pt>
                <c:pt idx="75">
                  <c:v>36355</c:v>
                </c:pt>
                <c:pt idx="76">
                  <c:v>36356</c:v>
                </c:pt>
                <c:pt idx="77">
                  <c:v>36357</c:v>
                </c:pt>
                <c:pt idx="78">
                  <c:v>36360</c:v>
                </c:pt>
                <c:pt idx="79">
                  <c:v>36361</c:v>
                </c:pt>
                <c:pt idx="80">
                  <c:v>36362</c:v>
                </c:pt>
                <c:pt idx="81">
                  <c:v>36363</c:v>
                </c:pt>
                <c:pt idx="82">
                  <c:v>36364</c:v>
                </c:pt>
                <c:pt idx="83">
                  <c:v>36367</c:v>
                </c:pt>
                <c:pt idx="84">
                  <c:v>36368</c:v>
                </c:pt>
                <c:pt idx="85">
                  <c:v>36369</c:v>
                </c:pt>
                <c:pt idx="86">
                  <c:v>36370</c:v>
                </c:pt>
                <c:pt idx="87">
                  <c:v>36371</c:v>
                </c:pt>
                <c:pt idx="88">
                  <c:v>36374</c:v>
                </c:pt>
                <c:pt idx="89">
                  <c:v>36375</c:v>
                </c:pt>
                <c:pt idx="90">
                  <c:v>36376</c:v>
                </c:pt>
                <c:pt idx="91">
                  <c:v>36377</c:v>
                </c:pt>
                <c:pt idx="92">
                  <c:v>36378</c:v>
                </c:pt>
                <c:pt idx="93">
                  <c:v>36381</c:v>
                </c:pt>
                <c:pt idx="94">
                  <c:v>36382</c:v>
                </c:pt>
                <c:pt idx="95">
                  <c:v>36383</c:v>
                </c:pt>
                <c:pt idx="96">
                  <c:v>36384</c:v>
                </c:pt>
                <c:pt idx="97">
                  <c:v>36385</c:v>
                </c:pt>
                <c:pt idx="98">
                  <c:v>36388</c:v>
                </c:pt>
                <c:pt idx="99">
                  <c:v>36389</c:v>
                </c:pt>
                <c:pt idx="100">
                  <c:v>36390</c:v>
                </c:pt>
                <c:pt idx="101">
                  <c:v>36391</c:v>
                </c:pt>
                <c:pt idx="102">
                  <c:v>36392</c:v>
                </c:pt>
                <c:pt idx="103">
                  <c:v>36395</c:v>
                </c:pt>
                <c:pt idx="104">
                  <c:v>36396</c:v>
                </c:pt>
                <c:pt idx="105">
                  <c:v>36397</c:v>
                </c:pt>
                <c:pt idx="106">
                  <c:v>36398</c:v>
                </c:pt>
                <c:pt idx="107">
                  <c:v>36399</c:v>
                </c:pt>
                <c:pt idx="108">
                  <c:v>36402</c:v>
                </c:pt>
                <c:pt idx="109">
                  <c:v>36403</c:v>
                </c:pt>
                <c:pt idx="110">
                  <c:v>36404</c:v>
                </c:pt>
                <c:pt idx="111">
                  <c:v>36405</c:v>
                </c:pt>
                <c:pt idx="112">
                  <c:v>36406</c:v>
                </c:pt>
                <c:pt idx="113">
                  <c:v>36409</c:v>
                </c:pt>
                <c:pt idx="114">
                  <c:v>36410</c:v>
                </c:pt>
                <c:pt idx="115">
                  <c:v>36411</c:v>
                </c:pt>
                <c:pt idx="116">
                  <c:v>36412</c:v>
                </c:pt>
                <c:pt idx="117">
                  <c:v>36413</c:v>
                </c:pt>
                <c:pt idx="118">
                  <c:v>36416</c:v>
                </c:pt>
                <c:pt idx="119">
                  <c:v>36417</c:v>
                </c:pt>
                <c:pt idx="120">
                  <c:v>36418</c:v>
                </c:pt>
                <c:pt idx="121">
                  <c:v>36419</c:v>
                </c:pt>
                <c:pt idx="122">
                  <c:v>36420</c:v>
                </c:pt>
                <c:pt idx="123">
                  <c:v>36423</c:v>
                </c:pt>
                <c:pt idx="124">
                  <c:v>36424</c:v>
                </c:pt>
                <c:pt idx="125">
                  <c:v>36425</c:v>
                </c:pt>
                <c:pt idx="126">
                  <c:v>36426</c:v>
                </c:pt>
                <c:pt idx="127">
                  <c:v>36427</c:v>
                </c:pt>
                <c:pt idx="128">
                  <c:v>36430</c:v>
                </c:pt>
                <c:pt idx="129">
                  <c:v>36431</c:v>
                </c:pt>
                <c:pt idx="130">
                  <c:v>36432</c:v>
                </c:pt>
                <c:pt idx="131">
                  <c:v>36433</c:v>
                </c:pt>
                <c:pt idx="132">
                  <c:v>36434</c:v>
                </c:pt>
                <c:pt idx="133">
                  <c:v>36437</c:v>
                </c:pt>
                <c:pt idx="134">
                  <c:v>36438</c:v>
                </c:pt>
                <c:pt idx="135">
                  <c:v>36439</c:v>
                </c:pt>
                <c:pt idx="136">
                  <c:v>36440</c:v>
                </c:pt>
                <c:pt idx="137">
                  <c:v>36441</c:v>
                </c:pt>
                <c:pt idx="138">
                  <c:v>36444</c:v>
                </c:pt>
                <c:pt idx="139">
                  <c:v>36445</c:v>
                </c:pt>
                <c:pt idx="140">
                  <c:v>36446</c:v>
                </c:pt>
                <c:pt idx="141">
                  <c:v>36447</c:v>
                </c:pt>
                <c:pt idx="142">
                  <c:v>36448</c:v>
                </c:pt>
                <c:pt idx="143">
                  <c:v>36451</c:v>
                </c:pt>
                <c:pt idx="144">
                  <c:v>36452</c:v>
                </c:pt>
                <c:pt idx="145">
                  <c:v>36453</c:v>
                </c:pt>
                <c:pt idx="146">
                  <c:v>36454</c:v>
                </c:pt>
                <c:pt idx="147">
                  <c:v>36455</c:v>
                </c:pt>
                <c:pt idx="148">
                  <c:v>36458</c:v>
                </c:pt>
                <c:pt idx="149">
                  <c:v>36459</c:v>
                </c:pt>
                <c:pt idx="150">
                  <c:v>36460</c:v>
                </c:pt>
                <c:pt idx="151">
                  <c:v>36461</c:v>
                </c:pt>
                <c:pt idx="152">
                  <c:v>36462</c:v>
                </c:pt>
                <c:pt idx="153">
                  <c:v>36465</c:v>
                </c:pt>
                <c:pt idx="154">
                  <c:v>36466</c:v>
                </c:pt>
                <c:pt idx="155">
                  <c:v>36467</c:v>
                </c:pt>
                <c:pt idx="156">
                  <c:v>36468</c:v>
                </c:pt>
                <c:pt idx="157">
                  <c:v>36469</c:v>
                </c:pt>
                <c:pt idx="158">
                  <c:v>36472</c:v>
                </c:pt>
                <c:pt idx="159">
                  <c:v>36473</c:v>
                </c:pt>
                <c:pt idx="160">
                  <c:v>36474</c:v>
                </c:pt>
                <c:pt idx="161">
                  <c:v>36475</c:v>
                </c:pt>
                <c:pt idx="162">
                  <c:v>36476</c:v>
                </c:pt>
                <c:pt idx="163">
                  <c:v>36479</c:v>
                </c:pt>
                <c:pt idx="164">
                  <c:v>36480</c:v>
                </c:pt>
                <c:pt idx="165">
                  <c:v>36481</c:v>
                </c:pt>
                <c:pt idx="166">
                  <c:v>36482</c:v>
                </c:pt>
                <c:pt idx="167">
                  <c:v>36483</c:v>
                </c:pt>
                <c:pt idx="168">
                  <c:v>36486</c:v>
                </c:pt>
                <c:pt idx="169">
                  <c:v>36487</c:v>
                </c:pt>
                <c:pt idx="170">
                  <c:v>36488</c:v>
                </c:pt>
                <c:pt idx="171">
                  <c:v>36489</c:v>
                </c:pt>
                <c:pt idx="172">
                  <c:v>36490</c:v>
                </c:pt>
                <c:pt idx="173">
                  <c:v>36493</c:v>
                </c:pt>
                <c:pt idx="174">
                  <c:v>36494</c:v>
                </c:pt>
                <c:pt idx="175">
                  <c:v>36495</c:v>
                </c:pt>
                <c:pt idx="176">
                  <c:v>36496</c:v>
                </c:pt>
                <c:pt idx="177">
                  <c:v>36497</c:v>
                </c:pt>
                <c:pt idx="178">
                  <c:v>36500</c:v>
                </c:pt>
                <c:pt idx="179">
                  <c:v>36501</c:v>
                </c:pt>
                <c:pt idx="180">
                  <c:v>36502</c:v>
                </c:pt>
                <c:pt idx="181">
                  <c:v>36503</c:v>
                </c:pt>
                <c:pt idx="182">
                  <c:v>36504</c:v>
                </c:pt>
                <c:pt idx="183">
                  <c:v>36507</c:v>
                </c:pt>
                <c:pt idx="184">
                  <c:v>36508</c:v>
                </c:pt>
                <c:pt idx="185">
                  <c:v>36509</c:v>
                </c:pt>
                <c:pt idx="186">
                  <c:v>36510</c:v>
                </c:pt>
                <c:pt idx="187">
                  <c:v>36511</c:v>
                </c:pt>
                <c:pt idx="188">
                  <c:v>36514</c:v>
                </c:pt>
                <c:pt idx="189">
                  <c:v>36515</c:v>
                </c:pt>
                <c:pt idx="190">
                  <c:v>36516</c:v>
                </c:pt>
                <c:pt idx="191">
                  <c:v>36517</c:v>
                </c:pt>
                <c:pt idx="192">
                  <c:v>36518</c:v>
                </c:pt>
                <c:pt idx="193">
                  <c:v>36521</c:v>
                </c:pt>
                <c:pt idx="194">
                  <c:v>36522</c:v>
                </c:pt>
                <c:pt idx="195">
                  <c:v>36523</c:v>
                </c:pt>
                <c:pt idx="196">
                  <c:v>36524</c:v>
                </c:pt>
                <c:pt idx="197">
                  <c:v>36525</c:v>
                </c:pt>
                <c:pt idx="198">
                  <c:v>36528</c:v>
                </c:pt>
                <c:pt idx="199">
                  <c:v>36529</c:v>
                </c:pt>
                <c:pt idx="200">
                  <c:v>36530</c:v>
                </c:pt>
                <c:pt idx="201">
                  <c:v>36531</c:v>
                </c:pt>
                <c:pt idx="202">
                  <c:v>36532</c:v>
                </c:pt>
                <c:pt idx="203">
                  <c:v>36535</c:v>
                </c:pt>
                <c:pt idx="204">
                  <c:v>36536</c:v>
                </c:pt>
                <c:pt idx="205">
                  <c:v>36537</c:v>
                </c:pt>
                <c:pt idx="206">
                  <c:v>36538</c:v>
                </c:pt>
                <c:pt idx="207">
                  <c:v>36539</c:v>
                </c:pt>
                <c:pt idx="208">
                  <c:v>36542</c:v>
                </c:pt>
                <c:pt idx="209">
                  <c:v>36543</c:v>
                </c:pt>
                <c:pt idx="210">
                  <c:v>36544</c:v>
                </c:pt>
                <c:pt idx="211">
                  <c:v>36545</c:v>
                </c:pt>
                <c:pt idx="212">
                  <c:v>36546</c:v>
                </c:pt>
                <c:pt idx="213">
                  <c:v>36549</c:v>
                </c:pt>
                <c:pt idx="214">
                  <c:v>36550</c:v>
                </c:pt>
                <c:pt idx="215">
                  <c:v>36551</c:v>
                </c:pt>
                <c:pt idx="216">
                  <c:v>36552</c:v>
                </c:pt>
                <c:pt idx="217">
                  <c:v>36553</c:v>
                </c:pt>
                <c:pt idx="218">
                  <c:v>36556</c:v>
                </c:pt>
                <c:pt idx="219">
                  <c:v>36557</c:v>
                </c:pt>
                <c:pt idx="220">
                  <c:v>36558</c:v>
                </c:pt>
                <c:pt idx="221">
                  <c:v>36559</c:v>
                </c:pt>
                <c:pt idx="222">
                  <c:v>36560</c:v>
                </c:pt>
                <c:pt idx="223">
                  <c:v>36563</c:v>
                </c:pt>
                <c:pt idx="224">
                  <c:v>36564</c:v>
                </c:pt>
                <c:pt idx="225">
                  <c:v>36565</c:v>
                </c:pt>
                <c:pt idx="226">
                  <c:v>36566</c:v>
                </c:pt>
                <c:pt idx="227">
                  <c:v>36567</c:v>
                </c:pt>
                <c:pt idx="228">
                  <c:v>36570</c:v>
                </c:pt>
                <c:pt idx="229">
                  <c:v>36571</c:v>
                </c:pt>
                <c:pt idx="230">
                  <c:v>36572</c:v>
                </c:pt>
                <c:pt idx="231">
                  <c:v>36573</c:v>
                </c:pt>
                <c:pt idx="232">
                  <c:v>36574</c:v>
                </c:pt>
                <c:pt idx="233">
                  <c:v>36577</c:v>
                </c:pt>
                <c:pt idx="234">
                  <c:v>36578</c:v>
                </c:pt>
                <c:pt idx="235">
                  <c:v>36579</c:v>
                </c:pt>
                <c:pt idx="236">
                  <c:v>36580</c:v>
                </c:pt>
                <c:pt idx="237">
                  <c:v>36581</c:v>
                </c:pt>
                <c:pt idx="238">
                  <c:v>36584</c:v>
                </c:pt>
                <c:pt idx="239">
                  <c:v>36585</c:v>
                </c:pt>
                <c:pt idx="240">
                  <c:v>36586</c:v>
                </c:pt>
                <c:pt idx="241">
                  <c:v>36587</c:v>
                </c:pt>
                <c:pt idx="242">
                  <c:v>36588</c:v>
                </c:pt>
                <c:pt idx="243">
                  <c:v>36591</c:v>
                </c:pt>
                <c:pt idx="244">
                  <c:v>36592</c:v>
                </c:pt>
                <c:pt idx="245">
                  <c:v>36593</c:v>
                </c:pt>
                <c:pt idx="246">
                  <c:v>36594</c:v>
                </c:pt>
                <c:pt idx="247">
                  <c:v>36595</c:v>
                </c:pt>
                <c:pt idx="248">
                  <c:v>36598</c:v>
                </c:pt>
                <c:pt idx="249">
                  <c:v>36599</c:v>
                </c:pt>
                <c:pt idx="250">
                  <c:v>36600</c:v>
                </c:pt>
                <c:pt idx="251">
                  <c:v>36601</c:v>
                </c:pt>
                <c:pt idx="252">
                  <c:v>36602</c:v>
                </c:pt>
                <c:pt idx="253">
                  <c:v>36605</c:v>
                </c:pt>
                <c:pt idx="254">
                  <c:v>36606</c:v>
                </c:pt>
                <c:pt idx="255">
                  <c:v>36607</c:v>
                </c:pt>
                <c:pt idx="256">
                  <c:v>36608</c:v>
                </c:pt>
                <c:pt idx="257">
                  <c:v>36609</c:v>
                </c:pt>
                <c:pt idx="258">
                  <c:v>36612</c:v>
                </c:pt>
                <c:pt idx="259">
                  <c:v>36613</c:v>
                </c:pt>
                <c:pt idx="260">
                  <c:v>36614</c:v>
                </c:pt>
                <c:pt idx="261">
                  <c:v>36615</c:v>
                </c:pt>
                <c:pt idx="262">
                  <c:v>36616</c:v>
                </c:pt>
                <c:pt idx="263">
                  <c:v>36619</c:v>
                </c:pt>
                <c:pt idx="264">
                  <c:v>36620</c:v>
                </c:pt>
                <c:pt idx="265">
                  <c:v>36621</c:v>
                </c:pt>
                <c:pt idx="266">
                  <c:v>36622</c:v>
                </c:pt>
                <c:pt idx="267">
                  <c:v>36623</c:v>
                </c:pt>
                <c:pt idx="268">
                  <c:v>36626</c:v>
                </c:pt>
                <c:pt idx="269">
                  <c:v>36627</c:v>
                </c:pt>
                <c:pt idx="270">
                  <c:v>36628</c:v>
                </c:pt>
                <c:pt idx="271">
                  <c:v>36629</c:v>
                </c:pt>
                <c:pt idx="272">
                  <c:v>36630</c:v>
                </c:pt>
                <c:pt idx="273">
                  <c:v>36633</c:v>
                </c:pt>
                <c:pt idx="274">
                  <c:v>36634</c:v>
                </c:pt>
                <c:pt idx="275">
                  <c:v>36635</c:v>
                </c:pt>
                <c:pt idx="276">
                  <c:v>36636</c:v>
                </c:pt>
                <c:pt idx="277">
                  <c:v>36637</c:v>
                </c:pt>
                <c:pt idx="278">
                  <c:v>36641</c:v>
                </c:pt>
                <c:pt idx="279">
                  <c:v>36642</c:v>
                </c:pt>
                <c:pt idx="280">
                  <c:v>36643</c:v>
                </c:pt>
                <c:pt idx="281">
                  <c:v>36644</c:v>
                </c:pt>
                <c:pt idx="282">
                  <c:v>36647</c:v>
                </c:pt>
                <c:pt idx="283">
                  <c:v>36648</c:v>
                </c:pt>
                <c:pt idx="284">
                  <c:v>36649</c:v>
                </c:pt>
                <c:pt idx="285">
                  <c:v>36650</c:v>
                </c:pt>
                <c:pt idx="286">
                  <c:v>36651</c:v>
                </c:pt>
                <c:pt idx="287">
                  <c:v>36654</c:v>
                </c:pt>
                <c:pt idx="288">
                  <c:v>36655</c:v>
                </c:pt>
                <c:pt idx="289">
                  <c:v>36656</c:v>
                </c:pt>
                <c:pt idx="290">
                  <c:v>36657</c:v>
                </c:pt>
                <c:pt idx="291">
                  <c:v>36658</c:v>
                </c:pt>
                <c:pt idx="292">
                  <c:v>36661</c:v>
                </c:pt>
                <c:pt idx="293">
                  <c:v>36662</c:v>
                </c:pt>
                <c:pt idx="294">
                  <c:v>36663</c:v>
                </c:pt>
                <c:pt idx="295">
                  <c:v>36664</c:v>
                </c:pt>
                <c:pt idx="296">
                  <c:v>36665</c:v>
                </c:pt>
                <c:pt idx="297">
                  <c:v>36668</c:v>
                </c:pt>
                <c:pt idx="298">
                  <c:v>36669</c:v>
                </c:pt>
                <c:pt idx="299">
                  <c:v>36670</c:v>
                </c:pt>
                <c:pt idx="300">
                  <c:v>36671</c:v>
                </c:pt>
                <c:pt idx="301">
                  <c:v>36672</c:v>
                </c:pt>
                <c:pt idx="302">
                  <c:v>36675</c:v>
                </c:pt>
                <c:pt idx="303">
                  <c:v>36676</c:v>
                </c:pt>
                <c:pt idx="304">
                  <c:v>36677</c:v>
                </c:pt>
                <c:pt idx="305">
                  <c:v>36678</c:v>
                </c:pt>
                <c:pt idx="306">
                  <c:v>36679</c:v>
                </c:pt>
                <c:pt idx="307">
                  <c:v>36682</c:v>
                </c:pt>
                <c:pt idx="308">
                  <c:v>36683</c:v>
                </c:pt>
                <c:pt idx="309">
                  <c:v>36684</c:v>
                </c:pt>
                <c:pt idx="310">
                  <c:v>36685</c:v>
                </c:pt>
                <c:pt idx="311">
                  <c:v>36686</c:v>
                </c:pt>
                <c:pt idx="312">
                  <c:v>36689</c:v>
                </c:pt>
                <c:pt idx="313">
                  <c:v>36690</c:v>
                </c:pt>
                <c:pt idx="314">
                  <c:v>36691</c:v>
                </c:pt>
                <c:pt idx="315">
                  <c:v>36692</c:v>
                </c:pt>
                <c:pt idx="316">
                  <c:v>36693</c:v>
                </c:pt>
                <c:pt idx="317">
                  <c:v>36696</c:v>
                </c:pt>
                <c:pt idx="318">
                  <c:v>36697</c:v>
                </c:pt>
                <c:pt idx="319">
                  <c:v>36698</c:v>
                </c:pt>
                <c:pt idx="320">
                  <c:v>36699</c:v>
                </c:pt>
                <c:pt idx="321">
                  <c:v>36700</c:v>
                </c:pt>
                <c:pt idx="322">
                  <c:v>36703</c:v>
                </c:pt>
                <c:pt idx="323">
                  <c:v>36704</c:v>
                </c:pt>
                <c:pt idx="324">
                  <c:v>36705</c:v>
                </c:pt>
                <c:pt idx="325">
                  <c:v>36706</c:v>
                </c:pt>
                <c:pt idx="326">
                  <c:v>36707</c:v>
                </c:pt>
                <c:pt idx="327">
                  <c:v>36710</c:v>
                </c:pt>
                <c:pt idx="328">
                  <c:v>36711</c:v>
                </c:pt>
                <c:pt idx="329">
                  <c:v>36712</c:v>
                </c:pt>
                <c:pt idx="330">
                  <c:v>36713</c:v>
                </c:pt>
                <c:pt idx="331">
                  <c:v>36714</c:v>
                </c:pt>
                <c:pt idx="332">
                  <c:v>36717</c:v>
                </c:pt>
                <c:pt idx="333">
                  <c:v>36718</c:v>
                </c:pt>
                <c:pt idx="334">
                  <c:v>36719</c:v>
                </c:pt>
                <c:pt idx="335">
                  <c:v>36720</c:v>
                </c:pt>
                <c:pt idx="336">
                  <c:v>36721</c:v>
                </c:pt>
                <c:pt idx="337">
                  <c:v>36724</c:v>
                </c:pt>
                <c:pt idx="338">
                  <c:v>36725</c:v>
                </c:pt>
                <c:pt idx="339">
                  <c:v>36726</c:v>
                </c:pt>
                <c:pt idx="340">
                  <c:v>36727</c:v>
                </c:pt>
                <c:pt idx="341">
                  <c:v>36728</c:v>
                </c:pt>
                <c:pt idx="342">
                  <c:v>36731</c:v>
                </c:pt>
                <c:pt idx="343">
                  <c:v>36732</c:v>
                </c:pt>
                <c:pt idx="344">
                  <c:v>36733</c:v>
                </c:pt>
                <c:pt idx="345">
                  <c:v>36734</c:v>
                </c:pt>
                <c:pt idx="346">
                  <c:v>36735</c:v>
                </c:pt>
                <c:pt idx="347">
                  <c:v>36738</c:v>
                </c:pt>
                <c:pt idx="348">
                  <c:v>36739</c:v>
                </c:pt>
                <c:pt idx="349">
                  <c:v>36740</c:v>
                </c:pt>
                <c:pt idx="350">
                  <c:v>36741</c:v>
                </c:pt>
                <c:pt idx="351">
                  <c:v>36742</c:v>
                </c:pt>
                <c:pt idx="352">
                  <c:v>36745</c:v>
                </c:pt>
                <c:pt idx="353">
                  <c:v>36746</c:v>
                </c:pt>
                <c:pt idx="354">
                  <c:v>36747</c:v>
                </c:pt>
                <c:pt idx="355">
                  <c:v>36748</c:v>
                </c:pt>
                <c:pt idx="356">
                  <c:v>36749</c:v>
                </c:pt>
                <c:pt idx="357">
                  <c:v>36752</c:v>
                </c:pt>
                <c:pt idx="358">
                  <c:v>36753</c:v>
                </c:pt>
                <c:pt idx="359">
                  <c:v>36754</c:v>
                </c:pt>
                <c:pt idx="360">
                  <c:v>36755</c:v>
                </c:pt>
                <c:pt idx="361">
                  <c:v>36756</c:v>
                </c:pt>
                <c:pt idx="362">
                  <c:v>36759</c:v>
                </c:pt>
                <c:pt idx="363">
                  <c:v>36760</c:v>
                </c:pt>
                <c:pt idx="364">
                  <c:v>36761</c:v>
                </c:pt>
                <c:pt idx="365">
                  <c:v>36762</c:v>
                </c:pt>
                <c:pt idx="366">
                  <c:v>36763</c:v>
                </c:pt>
                <c:pt idx="367">
                  <c:v>36766</c:v>
                </c:pt>
                <c:pt idx="368">
                  <c:v>36767</c:v>
                </c:pt>
                <c:pt idx="369">
                  <c:v>36768</c:v>
                </c:pt>
                <c:pt idx="370">
                  <c:v>36769</c:v>
                </c:pt>
                <c:pt idx="371">
                  <c:v>36770</c:v>
                </c:pt>
                <c:pt idx="372">
                  <c:v>36773</c:v>
                </c:pt>
                <c:pt idx="373">
                  <c:v>36774</c:v>
                </c:pt>
                <c:pt idx="374">
                  <c:v>36775</c:v>
                </c:pt>
                <c:pt idx="375">
                  <c:v>36776</c:v>
                </c:pt>
                <c:pt idx="376">
                  <c:v>36777</c:v>
                </c:pt>
                <c:pt idx="377">
                  <c:v>36780</c:v>
                </c:pt>
                <c:pt idx="378">
                  <c:v>36781</c:v>
                </c:pt>
                <c:pt idx="379">
                  <c:v>36782</c:v>
                </c:pt>
                <c:pt idx="380">
                  <c:v>36783</c:v>
                </c:pt>
                <c:pt idx="381">
                  <c:v>36784</c:v>
                </c:pt>
                <c:pt idx="382">
                  <c:v>36787</c:v>
                </c:pt>
                <c:pt idx="383">
                  <c:v>36788</c:v>
                </c:pt>
                <c:pt idx="384">
                  <c:v>36789</c:v>
                </c:pt>
                <c:pt idx="385">
                  <c:v>36790</c:v>
                </c:pt>
                <c:pt idx="386">
                  <c:v>36791</c:v>
                </c:pt>
                <c:pt idx="387">
                  <c:v>36794</c:v>
                </c:pt>
                <c:pt idx="388">
                  <c:v>36795</c:v>
                </c:pt>
                <c:pt idx="389">
                  <c:v>36796</c:v>
                </c:pt>
                <c:pt idx="390">
                  <c:v>36797</c:v>
                </c:pt>
                <c:pt idx="391">
                  <c:v>36798</c:v>
                </c:pt>
                <c:pt idx="392">
                  <c:v>36801</c:v>
                </c:pt>
                <c:pt idx="393">
                  <c:v>36802</c:v>
                </c:pt>
                <c:pt idx="394">
                  <c:v>36803</c:v>
                </c:pt>
                <c:pt idx="395">
                  <c:v>36804</c:v>
                </c:pt>
                <c:pt idx="396">
                  <c:v>36805</c:v>
                </c:pt>
                <c:pt idx="397">
                  <c:v>36808</c:v>
                </c:pt>
                <c:pt idx="398">
                  <c:v>36809</c:v>
                </c:pt>
                <c:pt idx="399">
                  <c:v>36810</c:v>
                </c:pt>
                <c:pt idx="400">
                  <c:v>36811</c:v>
                </c:pt>
                <c:pt idx="401">
                  <c:v>36812</c:v>
                </c:pt>
                <c:pt idx="402">
                  <c:v>36815</c:v>
                </c:pt>
                <c:pt idx="403">
                  <c:v>36816</c:v>
                </c:pt>
                <c:pt idx="404">
                  <c:v>36817</c:v>
                </c:pt>
                <c:pt idx="405">
                  <c:v>36818</c:v>
                </c:pt>
                <c:pt idx="406">
                  <c:v>36819</c:v>
                </c:pt>
                <c:pt idx="407">
                  <c:v>36822</c:v>
                </c:pt>
                <c:pt idx="408">
                  <c:v>36823</c:v>
                </c:pt>
                <c:pt idx="409">
                  <c:v>36824</c:v>
                </c:pt>
                <c:pt idx="410">
                  <c:v>36825</c:v>
                </c:pt>
                <c:pt idx="411">
                  <c:v>36826</c:v>
                </c:pt>
                <c:pt idx="412">
                  <c:v>36829</c:v>
                </c:pt>
                <c:pt idx="413">
                  <c:v>36830</c:v>
                </c:pt>
                <c:pt idx="414">
                  <c:v>36831</c:v>
                </c:pt>
                <c:pt idx="415">
                  <c:v>36832</c:v>
                </c:pt>
                <c:pt idx="416">
                  <c:v>36833</c:v>
                </c:pt>
                <c:pt idx="417">
                  <c:v>36836</c:v>
                </c:pt>
                <c:pt idx="418">
                  <c:v>36837</c:v>
                </c:pt>
                <c:pt idx="419">
                  <c:v>36838</c:v>
                </c:pt>
                <c:pt idx="420">
                  <c:v>36839</c:v>
                </c:pt>
                <c:pt idx="421">
                  <c:v>36840</c:v>
                </c:pt>
                <c:pt idx="422">
                  <c:v>36843</c:v>
                </c:pt>
                <c:pt idx="423">
                  <c:v>36844</c:v>
                </c:pt>
                <c:pt idx="424">
                  <c:v>36845</c:v>
                </c:pt>
                <c:pt idx="425">
                  <c:v>36846</c:v>
                </c:pt>
                <c:pt idx="426">
                  <c:v>36847</c:v>
                </c:pt>
                <c:pt idx="427">
                  <c:v>36850</c:v>
                </c:pt>
                <c:pt idx="428">
                  <c:v>36851</c:v>
                </c:pt>
                <c:pt idx="429">
                  <c:v>36852</c:v>
                </c:pt>
                <c:pt idx="430">
                  <c:v>36853</c:v>
                </c:pt>
                <c:pt idx="431">
                  <c:v>36854</c:v>
                </c:pt>
                <c:pt idx="432">
                  <c:v>36857</c:v>
                </c:pt>
                <c:pt idx="433">
                  <c:v>36858</c:v>
                </c:pt>
                <c:pt idx="434">
                  <c:v>36859</c:v>
                </c:pt>
                <c:pt idx="435">
                  <c:v>36860</c:v>
                </c:pt>
                <c:pt idx="436">
                  <c:v>36861</c:v>
                </c:pt>
                <c:pt idx="437">
                  <c:v>36864</c:v>
                </c:pt>
                <c:pt idx="438">
                  <c:v>36865</c:v>
                </c:pt>
                <c:pt idx="439">
                  <c:v>36866</c:v>
                </c:pt>
                <c:pt idx="440">
                  <c:v>36867</c:v>
                </c:pt>
                <c:pt idx="441">
                  <c:v>36868</c:v>
                </c:pt>
                <c:pt idx="442">
                  <c:v>36871</c:v>
                </c:pt>
                <c:pt idx="443">
                  <c:v>36872</c:v>
                </c:pt>
                <c:pt idx="444">
                  <c:v>36873</c:v>
                </c:pt>
                <c:pt idx="445">
                  <c:v>36874</c:v>
                </c:pt>
                <c:pt idx="446">
                  <c:v>36875</c:v>
                </c:pt>
                <c:pt idx="447">
                  <c:v>36878</c:v>
                </c:pt>
                <c:pt idx="448">
                  <c:v>36879</c:v>
                </c:pt>
                <c:pt idx="449">
                  <c:v>36880</c:v>
                </c:pt>
                <c:pt idx="450">
                  <c:v>36881</c:v>
                </c:pt>
                <c:pt idx="451">
                  <c:v>36882</c:v>
                </c:pt>
                <c:pt idx="452">
                  <c:v>36885</c:v>
                </c:pt>
                <c:pt idx="453">
                  <c:v>36886</c:v>
                </c:pt>
                <c:pt idx="454">
                  <c:v>36887</c:v>
                </c:pt>
                <c:pt idx="455">
                  <c:v>36888</c:v>
                </c:pt>
                <c:pt idx="456">
                  <c:v>36889</c:v>
                </c:pt>
                <c:pt idx="457">
                  <c:v>36892</c:v>
                </c:pt>
                <c:pt idx="458">
                  <c:v>36893</c:v>
                </c:pt>
                <c:pt idx="459">
                  <c:v>36894</c:v>
                </c:pt>
                <c:pt idx="460">
                  <c:v>36895</c:v>
                </c:pt>
                <c:pt idx="461">
                  <c:v>36896</c:v>
                </c:pt>
                <c:pt idx="462">
                  <c:v>36899</c:v>
                </c:pt>
                <c:pt idx="463">
                  <c:v>36900</c:v>
                </c:pt>
                <c:pt idx="464">
                  <c:v>36901</c:v>
                </c:pt>
                <c:pt idx="465">
                  <c:v>36902</c:v>
                </c:pt>
                <c:pt idx="466">
                  <c:v>36903</c:v>
                </c:pt>
                <c:pt idx="467">
                  <c:v>36906</c:v>
                </c:pt>
                <c:pt idx="468">
                  <c:v>36907</c:v>
                </c:pt>
                <c:pt idx="469">
                  <c:v>36908</c:v>
                </c:pt>
                <c:pt idx="470">
                  <c:v>36909</c:v>
                </c:pt>
                <c:pt idx="471">
                  <c:v>36910</c:v>
                </c:pt>
                <c:pt idx="472">
                  <c:v>36913</c:v>
                </c:pt>
                <c:pt idx="473">
                  <c:v>36914</c:v>
                </c:pt>
                <c:pt idx="474">
                  <c:v>36915</c:v>
                </c:pt>
                <c:pt idx="475">
                  <c:v>36916</c:v>
                </c:pt>
                <c:pt idx="476">
                  <c:v>36917</c:v>
                </c:pt>
                <c:pt idx="477">
                  <c:v>36920</c:v>
                </c:pt>
                <c:pt idx="478">
                  <c:v>36921</c:v>
                </c:pt>
                <c:pt idx="479">
                  <c:v>36922</c:v>
                </c:pt>
                <c:pt idx="480">
                  <c:v>36923</c:v>
                </c:pt>
                <c:pt idx="481">
                  <c:v>36924</c:v>
                </c:pt>
                <c:pt idx="482">
                  <c:v>36927</c:v>
                </c:pt>
                <c:pt idx="483">
                  <c:v>36928</c:v>
                </c:pt>
                <c:pt idx="484">
                  <c:v>36929</c:v>
                </c:pt>
                <c:pt idx="485">
                  <c:v>36930</c:v>
                </c:pt>
                <c:pt idx="486">
                  <c:v>36931</c:v>
                </c:pt>
                <c:pt idx="487">
                  <c:v>36934</c:v>
                </c:pt>
                <c:pt idx="488">
                  <c:v>36935</c:v>
                </c:pt>
                <c:pt idx="489">
                  <c:v>36936</c:v>
                </c:pt>
                <c:pt idx="490">
                  <c:v>36937</c:v>
                </c:pt>
                <c:pt idx="491">
                  <c:v>36938</c:v>
                </c:pt>
                <c:pt idx="492">
                  <c:v>36941</c:v>
                </c:pt>
                <c:pt idx="493">
                  <c:v>36942</c:v>
                </c:pt>
                <c:pt idx="494">
                  <c:v>36943</c:v>
                </c:pt>
                <c:pt idx="495">
                  <c:v>36944</c:v>
                </c:pt>
                <c:pt idx="496">
                  <c:v>36945</c:v>
                </c:pt>
                <c:pt idx="497">
                  <c:v>36950</c:v>
                </c:pt>
                <c:pt idx="498">
                  <c:v>36951</c:v>
                </c:pt>
                <c:pt idx="499">
                  <c:v>36952</c:v>
                </c:pt>
                <c:pt idx="500">
                  <c:v>36955</c:v>
                </c:pt>
                <c:pt idx="501">
                  <c:v>36956</c:v>
                </c:pt>
                <c:pt idx="502">
                  <c:v>36957</c:v>
                </c:pt>
                <c:pt idx="503">
                  <c:v>36958</c:v>
                </c:pt>
                <c:pt idx="504">
                  <c:v>36959</c:v>
                </c:pt>
                <c:pt idx="505">
                  <c:v>36962</c:v>
                </c:pt>
                <c:pt idx="506">
                  <c:v>36963</c:v>
                </c:pt>
                <c:pt idx="507">
                  <c:v>36964</c:v>
                </c:pt>
                <c:pt idx="508">
                  <c:v>36965</c:v>
                </c:pt>
                <c:pt idx="509">
                  <c:v>36966</c:v>
                </c:pt>
                <c:pt idx="510">
                  <c:v>36969</c:v>
                </c:pt>
                <c:pt idx="511">
                  <c:v>36970</c:v>
                </c:pt>
                <c:pt idx="512">
                  <c:v>36971</c:v>
                </c:pt>
                <c:pt idx="513">
                  <c:v>36972</c:v>
                </c:pt>
                <c:pt idx="514">
                  <c:v>36973</c:v>
                </c:pt>
                <c:pt idx="515">
                  <c:v>36976</c:v>
                </c:pt>
                <c:pt idx="516">
                  <c:v>36977</c:v>
                </c:pt>
                <c:pt idx="517">
                  <c:v>36978</c:v>
                </c:pt>
                <c:pt idx="518">
                  <c:v>36979</c:v>
                </c:pt>
                <c:pt idx="519">
                  <c:v>36980</c:v>
                </c:pt>
                <c:pt idx="520">
                  <c:v>36983</c:v>
                </c:pt>
                <c:pt idx="521">
                  <c:v>36984</c:v>
                </c:pt>
                <c:pt idx="522">
                  <c:v>36985</c:v>
                </c:pt>
                <c:pt idx="523">
                  <c:v>36986</c:v>
                </c:pt>
                <c:pt idx="524">
                  <c:v>36987</c:v>
                </c:pt>
                <c:pt idx="525">
                  <c:v>36990</c:v>
                </c:pt>
                <c:pt idx="526">
                  <c:v>36991</c:v>
                </c:pt>
                <c:pt idx="527">
                  <c:v>36992</c:v>
                </c:pt>
                <c:pt idx="528">
                  <c:v>36993</c:v>
                </c:pt>
                <c:pt idx="529">
                  <c:v>36994</c:v>
                </c:pt>
                <c:pt idx="530">
                  <c:v>36997</c:v>
                </c:pt>
                <c:pt idx="531">
                  <c:v>36998</c:v>
                </c:pt>
                <c:pt idx="532">
                  <c:v>36999</c:v>
                </c:pt>
                <c:pt idx="533">
                  <c:v>37000</c:v>
                </c:pt>
                <c:pt idx="534">
                  <c:v>37001</c:v>
                </c:pt>
                <c:pt idx="535">
                  <c:v>37004</c:v>
                </c:pt>
                <c:pt idx="536">
                  <c:v>37005</c:v>
                </c:pt>
                <c:pt idx="537">
                  <c:v>37006</c:v>
                </c:pt>
                <c:pt idx="538">
                  <c:v>37007</c:v>
                </c:pt>
                <c:pt idx="539">
                  <c:v>37008</c:v>
                </c:pt>
                <c:pt idx="540">
                  <c:v>37011</c:v>
                </c:pt>
                <c:pt idx="541">
                  <c:v>37012</c:v>
                </c:pt>
                <c:pt idx="542">
                  <c:v>37013</c:v>
                </c:pt>
                <c:pt idx="543">
                  <c:v>37014</c:v>
                </c:pt>
                <c:pt idx="544">
                  <c:v>37015</c:v>
                </c:pt>
                <c:pt idx="545">
                  <c:v>37018</c:v>
                </c:pt>
                <c:pt idx="546">
                  <c:v>37019</c:v>
                </c:pt>
                <c:pt idx="547">
                  <c:v>37020</c:v>
                </c:pt>
                <c:pt idx="548">
                  <c:v>37021</c:v>
                </c:pt>
                <c:pt idx="549">
                  <c:v>37022</c:v>
                </c:pt>
                <c:pt idx="550">
                  <c:v>37025</c:v>
                </c:pt>
                <c:pt idx="551">
                  <c:v>37026</c:v>
                </c:pt>
                <c:pt idx="552">
                  <c:v>37027</c:v>
                </c:pt>
                <c:pt idx="553">
                  <c:v>37028</c:v>
                </c:pt>
                <c:pt idx="554">
                  <c:v>37029</c:v>
                </c:pt>
                <c:pt idx="555">
                  <c:v>37032</c:v>
                </c:pt>
                <c:pt idx="556">
                  <c:v>37033</c:v>
                </c:pt>
                <c:pt idx="557">
                  <c:v>37034</c:v>
                </c:pt>
                <c:pt idx="558">
                  <c:v>37035</c:v>
                </c:pt>
                <c:pt idx="559">
                  <c:v>37036</c:v>
                </c:pt>
                <c:pt idx="560">
                  <c:v>37039</c:v>
                </c:pt>
                <c:pt idx="561">
                  <c:v>37040</c:v>
                </c:pt>
                <c:pt idx="562">
                  <c:v>37041</c:v>
                </c:pt>
                <c:pt idx="563">
                  <c:v>37042</c:v>
                </c:pt>
                <c:pt idx="564">
                  <c:v>37043</c:v>
                </c:pt>
                <c:pt idx="565">
                  <c:v>37046</c:v>
                </c:pt>
                <c:pt idx="566">
                  <c:v>37047</c:v>
                </c:pt>
                <c:pt idx="567">
                  <c:v>37048</c:v>
                </c:pt>
                <c:pt idx="568">
                  <c:v>37049</c:v>
                </c:pt>
                <c:pt idx="569">
                  <c:v>37050</c:v>
                </c:pt>
                <c:pt idx="570">
                  <c:v>37053</c:v>
                </c:pt>
                <c:pt idx="571">
                  <c:v>37054</c:v>
                </c:pt>
                <c:pt idx="572">
                  <c:v>37055</c:v>
                </c:pt>
                <c:pt idx="573">
                  <c:v>37056</c:v>
                </c:pt>
                <c:pt idx="574">
                  <c:v>37057</c:v>
                </c:pt>
                <c:pt idx="575">
                  <c:v>37060</c:v>
                </c:pt>
                <c:pt idx="576">
                  <c:v>37061</c:v>
                </c:pt>
                <c:pt idx="577">
                  <c:v>37062</c:v>
                </c:pt>
                <c:pt idx="578">
                  <c:v>37063</c:v>
                </c:pt>
                <c:pt idx="579">
                  <c:v>37064</c:v>
                </c:pt>
                <c:pt idx="580">
                  <c:v>37067</c:v>
                </c:pt>
                <c:pt idx="581">
                  <c:v>37068</c:v>
                </c:pt>
                <c:pt idx="582">
                  <c:v>37069</c:v>
                </c:pt>
                <c:pt idx="583">
                  <c:v>37070</c:v>
                </c:pt>
                <c:pt idx="584">
                  <c:v>37071</c:v>
                </c:pt>
                <c:pt idx="585">
                  <c:v>37074</c:v>
                </c:pt>
                <c:pt idx="586">
                  <c:v>37075</c:v>
                </c:pt>
                <c:pt idx="587">
                  <c:v>37076</c:v>
                </c:pt>
                <c:pt idx="588">
                  <c:v>37077</c:v>
                </c:pt>
                <c:pt idx="589">
                  <c:v>37078</c:v>
                </c:pt>
                <c:pt idx="590">
                  <c:v>37081</c:v>
                </c:pt>
                <c:pt idx="591">
                  <c:v>37082</c:v>
                </c:pt>
                <c:pt idx="592">
                  <c:v>37083</c:v>
                </c:pt>
                <c:pt idx="593">
                  <c:v>37084</c:v>
                </c:pt>
                <c:pt idx="594">
                  <c:v>37085</c:v>
                </c:pt>
                <c:pt idx="595">
                  <c:v>37088</c:v>
                </c:pt>
                <c:pt idx="596">
                  <c:v>37089</c:v>
                </c:pt>
                <c:pt idx="597">
                  <c:v>37090</c:v>
                </c:pt>
                <c:pt idx="598">
                  <c:v>37091</c:v>
                </c:pt>
                <c:pt idx="599">
                  <c:v>37092</c:v>
                </c:pt>
                <c:pt idx="600">
                  <c:v>37095</c:v>
                </c:pt>
                <c:pt idx="601">
                  <c:v>37096</c:v>
                </c:pt>
                <c:pt idx="602">
                  <c:v>37097</c:v>
                </c:pt>
                <c:pt idx="603">
                  <c:v>37098</c:v>
                </c:pt>
                <c:pt idx="604">
                  <c:v>37099</c:v>
                </c:pt>
                <c:pt idx="605">
                  <c:v>37102</c:v>
                </c:pt>
                <c:pt idx="606">
                  <c:v>37103</c:v>
                </c:pt>
                <c:pt idx="607">
                  <c:v>37104</c:v>
                </c:pt>
                <c:pt idx="608">
                  <c:v>37105</c:v>
                </c:pt>
                <c:pt idx="609">
                  <c:v>37106</c:v>
                </c:pt>
                <c:pt idx="610">
                  <c:v>37109</c:v>
                </c:pt>
                <c:pt idx="611">
                  <c:v>37110</c:v>
                </c:pt>
                <c:pt idx="612">
                  <c:v>37111</c:v>
                </c:pt>
                <c:pt idx="613">
                  <c:v>37112</c:v>
                </c:pt>
                <c:pt idx="614">
                  <c:v>37113</c:v>
                </c:pt>
                <c:pt idx="615">
                  <c:v>37116</c:v>
                </c:pt>
                <c:pt idx="616">
                  <c:v>37117</c:v>
                </c:pt>
                <c:pt idx="617">
                  <c:v>37118</c:v>
                </c:pt>
                <c:pt idx="618">
                  <c:v>37119</c:v>
                </c:pt>
                <c:pt idx="619">
                  <c:v>37120</c:v>
                </c:pt>
                <c:pt idx="620">
                  <c:v>37123</c:v>
                </c:pt>
                <c:pt idx="621">
                  <c:v>37124</c:v>
                </c:pt>
                <c:pt idx="622">
                  <c:v>37125</c:v>
                </c:pt>
                <c:pt idx="623">
                  <c:v>37126</c:v>
                </c:pt>
                <c:pt idx="624">
                  <c:v>37127</c:v>
                </c:pt>
                <c:pt idx="625">
                  <c:v>37130</c:v>
                </c:pt>
                <c:pt idx="626">
                  <c:v>37131</c:v>
                </c:pt>
                <c:pt idx="627">
                  <c:v>37132</c:v>
                </c:pt>
                <c:pt idx="628">
                  <c:v>37133</c:v>
                </c:pt>
                <c:pt idx="629">
                  <c:v>37134</c:v>
                </c:pt>
                <c:pt idx="630">
                  <c:v>37137</c:v>
                </c:pt>
                <c:pt idx="631">
                  <c:v>37138</c:v>
                </c:pt>
                <c:pt idx="632">
                  <c:v>37139</c:v>
                </c:pt>
                <c:pt idx="633">
                  <c:v>37140</c:v>
                </c:pt>
                <c:pt idx="634">
                  <c:v>37141</c:v>
                </c:pt>
                <c:pt idx="635">
                  <c:v>37144</c:v>
                </c:pt>
                <c:pt idx="636">
                  <c:v>37145</c:v>
                </c:pt>
                <c:pt idx="637">
                  <c:v>37146</c:v>
                </c:pt>
                <c:pt idx="638">
                  <c:v>37147</c:v>
                </c:pt>
                <c:pt idx="639">
                  <c:v>37148</c:v>
                </c:pt>
                <c:pt idx="640">
                  <c:v>37151</c:v>
                </c:pt>
                <c:pt idx="641">
                  <c:v>37152</c:v>
                </c:pt>
                <c:pt idx="642">
                  <c:v>37153</c:v>
                </c:pt>
                <c:pt idx="643">
                  <c:v>37154</c:v>
                </c:pt>
                <c:pt idx="644">
                  <c:v>37155</c:v>
                </c:pt>
                <c:pt idx="645">
                  <c:v>37158</c:v>
                </c:pt>
                <c:pt idx="646">
                  <c:v>37159</c:v>
                </c:pt>
                <c:pt idx="647">
                  <c:v>37160</c:v>
                </c:pt>
                <c:pt idx="648">
                  <c:v>37161</c:v>
                </c:pt>
                <c:pt idx="649">
                  <c:v>37162</c:v>
                </c:pt>
                <c:pt idx="650">
                  <c:v>37165</c:v>
                </c:pt>
                <c:pt idx="651">
                  <c:v>37166</c:v>
                </c:pt>
                <c:pt idx="652">
                  <c:v>37167</c:v>
                </c:pt>
                <c:pt idx="653">
                  <c:v>37168</c:v>
                </c:pt>
                <c:pt idx="654">
                  <c:v>37169</c:v>
                </c:pt>
                <c:pt idx="655">
                  <c:v>37172</c:v>
                </c:pt>
                <c:pt idx="656">
                  <c:v>37173</c:v>
                </c:pt>
                <c:pt idx="657">
                  <c:v>37174</c:v>
                </c:pt>
                <c:pt idx="658">
                  <c:v>37175</c:v>
                </c:pt>
                <c:pt idx="659">
                  <c:v>37176</c:v>
                </c:pt>
                <c:pt idx="660">
                  <c:v>37179</c:v>
                </c:pt>
                <c:pt idx="661">
                  <c:v>37180</c:v>
                </c:pt>
                <c:pt idx="662">
                  <c:v>37181</c:v>
                </c:pt>
                <c:pt idx="663">
                  <c:v>37182</c:v>
                </c:pt>
                <c:pt idx="664">
                  <c:v>37183</c:v>
                </c:pt>
                <c:pt idx="665">
                  <c:v>37186</c:v>
                </c:pt>
                <c:pt idx="666">
                  <c:v>37187</c:v>
                </c:pt>
                <c:pt idx="667">
                  <c:v>37188</c:v>
                </c:pt>
                <c:pt idx="668">
                  <c:v>37189</c:v>
                </c:pt>
                <c:pt idx="669">
                  <c:v>37190</c:v>
                </c:pt>
                <c:pt idx="670">
                  <c:v>37193</c:v>
                </c:pt>
                <c:pt idx="671">
                  <c:v>37194</c:v>
                </c:pt>
                <c:pt idx="672">
                  <c:v>37195</c:v>
                </c:pt>
                <c:pt idx="673">
                  <c:v>37196</c:v>
                </c:pt>
                <c:pt idx="674">
                  <c:v>37197</c:v>
                </c:pt>
                <c:pt idx="675">
                  <c:v>37200</c:v>
                </c:pt>
                <c:pt idx="676">
                  <c:v>37201</c:v>
                </c:pt>
                <c:pt idx="677">
                  <c:v>37202</c:v>
                </c:pt>
                <c:pt idx="678">
                  <c:v>37203</c:v>
                </c:pt>
                <c:pt idx="679">
                  <c:v>37204</c:v>
                </c:pt>
                <c:pt idx="680">
                  <c:v>37207</c:v>
                </c:pt>
                <c:pt idx="681">
                  <c:v>37208</c:v>
                </c:pt>
                <c:pt idx="682">
                  <c:v>37209</c:v>
                </c:pt>
                <c:pt idx="683">
                  <c:v>37210</c:v>
                </c:pt>
                <c:pt idx="684">
                  <c:v>37211</c:v>
                </c:pt>
                <c:pt idx="685">
                  <c:v>37214</c:v>
                </c:pt>
                <c:pt idx="686">
                  <c:v>37215</c:v>
                </c:pt>
                <c:pt idx="687">
                  <c:v>37216</c:v>
                </c:pt>
                <c:pt idx="688">
                  <c:v>37217</c:v>
                </c:pt>
                <c:pt idx="689">
                  <c:v>37218</c:v>
                </c:pt>
                <c:pt idx="690">
                  <c:v>37221</c:v>
                </c:pt>
                <c:pt idx="691">
                  <c:v>37222</c:v>
                </c:pt>
                <c:pt idx="692">
                  <c:v>37223</c:v>
                </c:pt>
                <c:pt idx="693">
                  <c:v>37224</c:v>
                </c:pt>
                <c:pt idx="694">
                  <c:v>37225</c:v>
                </c:pt>
                <c:pt idx="695">
                  <c:v>37228</c:v>
                </c:pt>
                <c:pt idx="696">
                  <c:v>37229</c:v>
                </c:pt>
                <c:pt idx="697">
                  <c:v>37230</c:v>
                </c:pt>
                <c:pt idx="698">
                  <c:v>37231</c:v>
                </c:pt>
                <c:pt idx="699">
                  <c:v>37232</c:v>
                </c:pt>
                <c:pt idx="700">
                  <c:v>37235</c:v>
                </c:pt>
                <c:pt idx="701">
                  <c:v>37236</c:v>
                </c:pt>
                <c:pt idx="702">
                  <c:v>37237</c:v>
                </c:pt>
                <c:pt idx="703">
                  <c:v>37238</c:v>
                </c:pt>
                <c:pt idx="704">
                  <c:v>37239</c:v>
                </c:pt>
                <c:pt idx="705">
                  <c:v>37242</c:v>
                </c:pt>
                <c:pt idx="706">
                  <c:v>37243</c:v>
                </c:pt>
                <c:pt idx="707">
                  <c:v>37244</c:v>
                </c:pt>
                <c:pt idx="708">
                  <c:v>37245</c:v>
                </c:pt>
                <c:pt idx="709">
                  <c:v>37246</c:v>
                </c:pt>
                <c:pt idx="710">
                  <c:v>37249</c:v>
                </c:pt>
                <c:pt idx="711">
                  <c:v>37250</c:v>
                </c:pt>
                <c:pt idx="712">
                  <c:v>37251</c:v>
                </c:pt>
                <c:pt idx="713">
                  <c:v>37252</c:v>
                </c:pt>
                <c:pt idx="714">
                  <c:v>37253</c:v>
                </c:pt>
                <c:pt idx="715">
                  <c:v>37256</c:v>
                </c:pt>
                <c:pt idx="716">
                  <c:v>37257</c:v>
                </c:pt>
                <c:pt idx="717">
                  <c:v>37258</c:v>
                </c:pt>
                <c:pt idx="718">
                  <c:v>37259</c:v>
                </c:pt>
                <c:pt idx="719">
                  <c:v>37260</c:v>
                </c:pt>
                <c:pt idx="720">
                  <c:v>37263</c:v>
                </c:pt>
                <c:pt idx="721">
                  <c:v>37264</c:v>
                </c:pt>
                <c:pt idx="722">
                  <c:v>37265</c:v>
                </c:pt>
                <c:pt idx="723">
                  <c:v>37266</c:v>
                </c:pt>
                <c:pt idx="724">
                  <c:v>37267</c:v>
                </c:pt>
                <c:pt idx="725">
                  <c:v>37270</c:v>
                </c:pt>
                <c:pt idx="726">
                  <c:v>37271</c:v>
                </c:pt>
                <c:pt idx="727">
                  <c:v>37272</c:v>
                </c:pt>
                <c:pt idx="728">
                  <c:v>37273</c:v>
                </c:pt>
                <c:pt idx="729">
                  <c:v>37274</c:v>
                </c:pt>
                <c:pt idx="730">
                  <c:v>37277</c:v>
                </c:pt>
                <c:pt idx="731">
                  <c:v>37278</c:v>
                </c:pt>
                <c:pt idx="732">
                  <c:v>37279</c:v>
                </c:pt>
                <c:pt idx="733">
                  <c:v>37280</c:v>
                </c:pt>
                <c:pt idx="734">
                  <c:v>37281</c:v>
                </c:pt>
                <c:pt idx="735">
                  <c:v>37284</c:v>
                </c:pt>
                <c:pt idx="736">
                  <c:v>37285</c:v>
                </c:pt>
                <c:pt idx="737">
                  <c:v>37286</c:v>
                </c:pt>
                <c:pt idx="738">
                  <c:v>37287</c:v>
                </c:pt>
                <c:pt idx="739">
                  <c:v>37288</c:v>
                </c:pt>
                <c:pt idx="740">
                  <c:v>37291</c:v>
                </c:pt>
                <c:pt idx="741">
                  <c:v>37292</c:v>
                </c:pt>
                <c:pt idx="742">
                  <c:v>37293</c:v>
                </c:pt>
                <c:pt idx="743">
                  <c:v>37294</c:v>
                </c:pt>
                <c:pt idx="744">
                  <c:v>37295</c:v>
                </c:pt>
                <c:pt idx="745">
                  <c:v>37298</c:v>
                </c:pt>
                <c:pt idx="746">
                  <c:v>37299</c:v>
                </c:pt>
                <c:pt idx="747">
                  <c:v>37300</c:v>
                </c:pt>
                <c:pt idx="748">
                  <c:v>37301</c:v>
                </c:pt>
                <c:pt idx="749">
                  <c:v>37302</c:v>
                </c:pt>
                <c:pt idx="750">
                  <c:v>37305</c:v>
                </c:pt>
                <c:pt idx="751">
                  <c:v>37306</c:v>
                </c:pt>
                <c:pt idx="752">
                  <c:v>37307</c:v>
                </c:pt>
                <c:pt idx="753">
                  <c:v>37308</c:v>
                </c:pt>
                <c:pt idx="754">
                  <c:v>37309</c:v>
                </c:pt>
                <c:pt idx="755">
                  <c:v>37312</c:v>
                </c:pt>
                <c:pt idx="756">
                  <c:v>37313</c:v>
                </c:pt>
                <c:pt idx="757">
                  <c:v>37314</c:v>
                </c:pt>
                <c:pt idx="758">
                  <c:v>37315</c:v>
                </c:pt>
                <c:pt idx="759">
                  <c:v>37316</c:v>
                </c:pt>
                <c:pt idx="760">
                  <c:v>37319</c:v>
                </c:pt>
                <c:pt idx="761">
                  <c:v>37320</c:v>
                </c:pt>
                <c:pt idx="762">
                  <c:v>37321</c:v>
                </c:pt>
                <c:pt idx="763">
                  <c:v>37322</c:v>
                </c:pt>
                <c:pt idx="764">
                  <c:v>37323</c:v>
                </c:pt>
                <c:pt idx="765">
                  <c:v>37326</c:v>
                </c:pt>
                <c:pt idx="766">
                  <c:v>37327</c:v>
                </c:pt>
                <c:pt idx="767">
                  <c:v>37328</c:v>
                </c:pt>
                <c:pt idx="768">
                  <c:v>37329</c:v>
                </c:pt>
                <c:pt idx="769">
                  <c:v>37330</c:v>
                </c:pt>
                <c:pt idx="770">
                  <c:v>37333</c:v>
                </c:pt>
                <c:pt idx="771">
                  <c:v>37334</c:v>
                </c:pt>
                <c:pt idx="772">
                  <c:v>37335</c:v>
                </c:pt>
                <c:pt idx="773">
                  <c:v>37336</c:v>
                </c:pt>
                <c:pt idx="774">
                  <c:v>37337</c:v>
                </c:pt>
                <c:pt idx="775">
                  <c:v>37340</c:v>
                </c:pt>
                <c:pt idx="776">
                  <c:v>37341</c:v>
                </c:pt>
                <c:pt idx="777">
                  <c:v>37342</c:v>
                </c:pt>
                <c:pt idx="778">
                  <c:v>37343</c:v>
                </c:pt>
                <c:pt idx="779">
                  <c:v>37344</c:v>
                </c:pt>
                <c:pt idx="780">
                  <c:v>37347</c:v>
                </c:pt>
                <c:pt idx="781">
                  <c:v>37348</c:v>
                </c:pt>
                <c:pt idx="782">
                  <c:v>37349</c:v>
                </c:pt>
                <c:pt idx="783">
                  <c:v>37350</c:v>
                </c:pt>
                <c:pt idx="784">
                  <c:v>37351</c:v>
                </c:pt>
                <c:pt idx="785">
                  <c:v>37354</c:v>
                </c:pt>
                <c:pt idx="786">
                  <c:v>37355</c:v>
                </c:pt>
                <c:pt idx="787">
                  <c:v>37356</c:v>
                </c:pt>
                <c:pt idx="788">
                  <c:v>37357</c:v>
                </c:pt>
                <c:pt idx="789">
                  <c:v>37358</c:v>
                </c:pt>
                <c:pt idx="790">
                  <c:v>37361</c:v>
                </c:pt>
                <c:pt idx="791">
                  <c:v>37362</c:v>
                </c:pt>
                <c:pt idx="792">
                  <c:v>37363</c:v>
                </c:pt>
                <c:pt idx="793">
                  <c:v>37364</c:v>
                </c:pt>
                <c:pt idx="794">
                  <c:v>37365</c:v>
                </c:pt>
                <c:pt idx="795">
                  <c:v>37368</c:v>
                </c:pt>
                <c:pt idx="796">
                  <c:v>37369</c:v>
                </c:pt>
                <c:pt idx="797">
                  <c:v>37370</c:v>
                </c:pt>
                <c:pt idx="798">
                  <c:v>37371</c:v>
                </c:pt>
                <c:pt idx="799">
                  <c:v>37372</c:v>
                </c:pt>
                <c:pt idx="800">
                  <c:v>37375</c:v>
                </c:pt>
                <c:pt idx="801">
                  <c:v>37376</c:v>
                </c:pt>
                <c:pt idx="802">
                  <c:v>37377</c:v>
                </c:pt>
                <c:pt idx="803">
                  <c:v>37378</c:v>
                </c:pt>
                <c:pt idx="804">
                  <c:v>37379</c:v>
                </c:pt>
                <c:pt idx="805">
                  <c:v>37382</c:v>
                </c:pt>
                <c:pt idx="806">
                  <c:v>37383</c:v>
                </c:pt>
                <c:pt idx="807">
                  <c:v>37384</c:v>
                </c:pt>
                <c:pt idx="808">
                  <c:v>37385</c:v>
                </c:pt>
                <c:pt idx="809">
                  <c:v>37386</c:v>
                </c:pt>
                <c:pt idx="810">
                  <c:v>37389</c:v>
                </c:pt>
                <c:pt idx="811">
                  <c:v>37390</c:v>
                </c:pt>
                <c:pt idx="812">
                  <c:v>37391</c:v>
                </c:pt>
                <c:pt idx="813">
                  <c:v>37392</c:v>
                </c:pt>
                <c:pt idx="814">
                  <c:v>37393</c:v>
                </c:pt>
                <c:pt idx="815">
                  <c:v>37396</c:v>
                </c:pt>
                <c:pt idx="816">
                  <c:v>37397</c:v>
                </c:pt>
                <c:pt idx="817">
                  <c:v>37398</c:v>
                </c:pt>
                <c:pt idx="818">
                  <c:v>37399</c:v>
                </c:pt>
                <c:pt idx="819">
                  <c:v>37400</c:v>
                </c:pt>
                <c:pt idx="820">
                  <c:v>37403</c:v>
                </c:pt>
                <c:pt idx="821">
                  <c:v>37404</c:v>
                </c:pt>
                <c:pt idx="822">
                  <c:v>37405</c:v>
                </c:pt>
                <c:pt idx="823">
                  <c:v>37406</c:v>
                </c:pt>
                <c:pt idx="824">
                  <c:v>37407</c:v>
                </c:pt>
                <c:pt idx="825">
                  <c:v>37410</c:v>
                </c:pt>
                <c:pt idx="826">
                  <c:v>37411</c:v>
                </c:pt>
                <c:pt idx="827">
                  <c:v>37412</c:v>
                </c:pt>
                <c:pt idx="828">
                  <c:v>37413</c:v>
                </c:pt>
                <c:pt idx="829">
                  <c:v>37414</c:v>
                </c:pt>
                <c:pt idx="830">
                  <c:v>37417</c:v>
                </c:pt>
                <c:pt idx="831">
                  <c:v>37418</c:v>
                </c:pt>
                <c:pt idx="832">
                  <c:v>37419</c:v>
                </c:pt>
                <c:pt idx="833">
                  <c:v>37420</c:v>
                </c:pt>
                <c:pt idx="834">
                  <c:v>37421</c:v>
                </c:pt>
                <c:pt idx="835">
                  <c:v>37424</c:v>
                </c:pt>
                <c:pt idx="836">
                  <c:v>37425</c:v>
                </c:pt>
                <c:pt idx="837">
                  <c:v>37426</c:v>
                </c:pt>
                <c:pt idx="838">
                  <c:v>37427</c:v>
                </c:pt>
                <c:pt idx="839">
                  <c:v>37428</c:v>
                </c:pt>
                <c:pt idx="840">
                  <c:v>37431</c:v>
                </c:pt>
                <c:pt idx="841">
                  <c:v>37432</c:v>
                </c:pt>
                <c:pt idx="842">
                  <c:v>37433</c:v>
                </c:pt>
                <c:pt idx="843">
                  <c:v>37434</c:v>
                </c:pt>
                <c:pt idx="844">
                  <c:v>37435</c:v>
                </c:pt>
                <c:pt idx="845">
                  <c:v>37438</c:v>
                </c:pt>
                <c:pt idx="846">
                  <c:v>37439</c:v>
                </c:pt>
                <c:pt idx="847">
                  <c:v>37440</c:v>
                </c:pt>
                <c:pt idx="848">
                  <c:v>37441</c:v>
                </c:pt>
                <c:pt idx="849">
                  <c:v>37442</c:v>
                </c:pt>
                <c:pt idx="850">
                  <c:v>37445</c:v>
                </c:pt>
                <c:pt idx="851">
                  <c:v>37446</c:v>
                </c:pt>
                <c:pt idx="852">
                  <c:v>37447</c:v>
                </c:pt>
                <c:pt idx="853">
                  <c:v>37448</c:v>
                </c:pt>
                <c:pt idx="854">
                  <c:v>37449</c:v>
                </c:pt>
                <c:pt idx="855">
                  <c:v>37452</c:v>
                </c:pt>
                <c:pt idx="856">
                  <c:v>37453</c:v>
                </c:pt>
                <c:pt idx="857">
                  <c:v>37454</c:v>
                </c:pt>
                <c:pt idx="858">
                  <c:v>37455</c:v>
                </c:pt>
                <c:pt idx="859">
                  <c:v>37456</c:v>
                </c:pt>
                <c:pt idx="860">
                  <c:v>37459</c:v>
                </c:pt>
                <c:pt idx="861">
                  <c:v>37460</c:v>
                </c:pt>
                <c:pt idx="862">
                  <c:v>37461</c:v>
                </c:pt>
                <c:pt idx="863">
                  <c:v>37462</c:v>
                </c:pt>
                <c:pt idx="864">
                  <c:v>37463</c:v>
                </c:pt>
                <c:pt idx="865">
                  <c:v>37466</c:v>
                </c:pt>
                <c:pt idx="866">
                  <c:v>37467</c:v>
                </c:pt>
                <c:pt idx="867">
                  <c:v>37468</c:v>
                </c:pt>
                <c:pt idx="868">
                  <c:v>37469</c:v>
                </c:pt>
                <c:pt idx="869">
                  <c:v>37470</c:v>
                </c:pt>
                <c:pt idx="870">
                  <c:v>37473</c:v>
                </c:pt>
                <c:pt idx="871">
                  <c:v>37474</c:v>
                </c:pt>
                <c:pt idx="872">
                  <c:v>37475</c:v>
                </c:pt>
                <c:pt idx="873">
                  <c:v>37476</c:v>
                </c:pt>
                <c:pt idx="874">
                  <c:v>37477</c:v>
                </c:pt>
                <c:pt idx="875">
                  <c:v>37480</c:v>
                </c:pt>
                <c:pt idx="876">
                  <c:v>37481</c:v>
                </c:pt>
                <c:pt idx="877">
                  <c:v>37482</c:v>
                </c:pt>
                <c:pt idx="878">
                  <c:v>37483</c:v>
                </c:pt>
                <c:pt idx="879">
                  <c:v>37484</c:v>
                </c:pt>
                <c:pt idx="880">
                  <c:v>37487</c:v>
                </c:pt>
                <c:pt idx="881">
                  <c:v>37488</c:v>
                </c:pt>
                <c:pt idx="882">
                  <c:v>37489</c:v>
                </c:pt>
                <c:pt idx="883">
                  <c:v>37490</c:v>
                </c:pt>
                <c:pt idx="884">
                  <c:v>37491</c:v>
                </c:pt>
                <c:pt idx="885">
                  <c:v>37494</c:v>
                </c:pt>
                <c:pt idx="886">
                  <c:v>37495</c:v>
                </c:pt>
                <c:pt idx="887">
                  <c:v>37496</c:v>
                </c:pt>
                <c:pt idx="888">
                  <c:v>37497</c:v>
                </c:pt>
                <c:pt idx="889">
                  <c:v>37498</c:v>
                </c:pt>
                <c:pt idx="890">
                  <c:v>37501</c:v>
                </c:pt>
                <c:pt idx="891">
                  <c:v>37502</c:v>
                </c:pt>
                <c:pt idx="892">
                  <c:v>37503</c:v>
                </c:pt>
                <c:pt idx="893">
                  <c:v>37504</c:v>
                </c:pt>
                <c:pt idx="894">
                  <c:v>37505</c:v>
                </c:pt>
                <c:pt idx="895">
                  <c:v>37508</c:v>
                </c:pt>
                <c:pt idx="896">
                  <c:v>37509</c:v>
                </c:pt>
                <c:pt idx="897">
                  <c:v>37510</c:v>
                </c:pt>
                <c:pt idx="898">
                  <c:v>37511</c:v>
                </c:pt>
                <c:pt idx="899">
                  <c:v>37512</c:v>
                </c:pt>
                <c:pt idx="900">
                  <c:v>37515</c:v>
                </c:pt>
                <c:pt idx="901">
                  <c:v>37516</c:v>
                </c:pt>
                <c:pt idx="902">
                  <c:v>37517</c:v>
                </c:pt>
                <c:pt idx="903">
                  <c:v>37518</c:v>
                </c:pt>
                <c:pt idx="904">
                  <c:v>37519</c:v>
                </c:pt>
                <c:pt idx="905">
                  <c:v>37522</c:v>
                </c:pt>
                <c:pt idx="906">
                  <c:v>37523</c:v>
                </c:pt>
                <c:pt idx="907">
                  <c:v>37524</c:v>
                </c:pt>
                <c:pt idx="908">
                  <c:v>37525</c:v>
                </c:pt>
                <c:pt idx="909">
                  <c:v>37526</c:v>
                </c:pt>
                <c:pt idx="910">
                  <c:v>37529</c:v>
                </c:pt>
                <c:pt idx="911">
                  <c:v>37530</c:v>
                </c:pt>
                <c:pt idx="912">
                  <c:v>37531</c:v>
                </c:pt>
                <c:pt idx="913">
                  <c:v>37532</c:v>
                </c:pt>
                <c:pt idx="914">
                  <c:v>37533</c:v>
                </c:pt>
                <c:pt idx="915">
                  <c:v>37536</c:v>
                </c:pt>
                <c:pt idx="916">
                  <c:v>37537</c:v>
                </c:pt>
                <c:pt idx="917">
                  <c:v>37538</c:v>
                </c:pt>
                <c:pt idx="918">
                  <c:v>37539</c:v>
                </c:pt>
                <c:pt idx="919">
                  <c:v>37540</c:v>
                </c:pt>
                <c:pt idx="920">
                  <c:v>37543</c:v>
                </c:pt>
                <c:pt idx="921">
                  <c:v>37544</c:v>
                </c:pt>
                <c:pt idx="922">
                  <c:v>37545</c:v>
                </c:pt>
                <c:pt idx="923">
                  <c:v>37546</c:v>
                </c:pt>
                <c:pt idx="924">
                  <c:v>37547</c:v>
                </c:pt>
                <c:pt idx="925">
                  <c:v>37550</c:v>
                </c:pt>
                <c:pt idx="926">
                  <c:v>37551</c:v>
                </c:pt>
                <c:pt idx="927">
                  <c:v>37552</c:v>
                </c:pt>
                <c:pt idx="928">
                  <c:v>37553</c:v>
                </c:pt>
                <c:pt idx="929">
                  <c:v>37554</c:v>
                </c:pt>
                <c:pt idx="930">
                  <c:v>37557</c:v>
                </c:pt>
                <c:pt idx="931">
                  <c:v>37558</c:v>
                </c:pt>
                <c:pt idx="932">
                  <c:v>37559</c:v>
                </c:pt>
                <c:pt idx="933">
                  <c:v>37560</c:v>
                </c:pt>
                <c:pt idx="934">
                  <c:v>37561</c:v>
                </c:pt>
                <c:pt idx="935">
                  <c:v>37564</c:v>
                </c:pt>
                <c:pt idx="936">
                  <c:v>37565</c:v>
                </c:pt>
                <c:pt idx="937">
                  <c:v>37566</c:v>
                </c:pt>
                <c:pt idx="938">
                  <c:v>37567</c:v>
                </c:pt>
                <c:pt idx="939">
                  <c:v>37568</c:v>
                </c:pt>
                <c:pt idx="940">
                  <c:v>37571</c:v>
                </c:pt>
                <c:pt idx="941">
                  <c:v>37572</c:v>
                </c:pt>
                <c:pt idx="942">
                  <c:v>37573</c:v>
                </c:pt>
                <c:pt idx="943">
                  <c:v>37574</c:v>
                </c:pt>
                <c:pt idx="944">
                  <c:v>37575</c:v>
                </c:pt>
                <c:pt idx="945">
                  <c:v>37578</c:v>
                </c:pt>
                <c:pt idx="946">
                  <c:v>37579</c:v>
                </c:pt>
                <c:pt idx="947">
                  <c:v>37580</c:v>
                </c:pt>
                <c:pt idx="948">
                  <c:v>37581</c:v>
                </c:pt>
                <c:pt idx="949">
                  <c:v>37582</c:v>
                </c:pt>
                <c:pt idx="950">
                  <c:v>37585</c:v>
                </c:pt>
                <c:pt idx="951">
                  <c:v>37586</c:v>
                </c:pt>
                <c:pt idx="952">
                  <c:v>37587</c:v>
                </c:pt>
                <c:pt idx="953">
                  <c:v>37588</c:v>
                </c:pt>
                <c:pt idx="954">
                  <c:v>37589</c:v>
                </c:pt>
                <c:pt idx="955">
                  <c:v>37592</c:v>
                </c:pt>
                <c:pt idx="956">
                  <c:v>37593</c:v>
                </c:pt>
                <c:pt idx="957">
                  <c:v>37594</c:v>
                </c:pt>
                <c:pt idx="958">
                  <c:v>37595</c:v>
                </c:pt>
                <c:pt idx="959">
                  <c:v>37596</c:v>
                </c:pt>
                <c:pt idx="960">
                  <c:v>37599</c:v>
                </c:pt>
                <c:pt idx="961">
                  <c:v>37600</c:v>
                </c:pt>
                <c:pt idx="962">
                  <c:v>37601</c:v>
                </c:pt>
                <c:pt idx="963">
                  <c:v>37602</c:v>
                </c:pt>
                <c:pt idx="964">
                  <c:v>37603</c:v>
                </c:pt>
                <c:pt idx="965">
                  <c:v>37606</c:v>
                </c:pt>
                <c:pt idx="966">
                  <c:v>37607</c:v>
                </c:pt>
                <c:pt idx="967">
                  <c:v>37608</c:v>
                </c:pt>
                <c:pt idx="968">
                  <c:v>37609</c:v>
                </c:pt>
                <c:pt idx="969">
                  <c:v>37610</c:v>
                </c:pt>
                <c:pt idx="970">
                  <c:v>37613</c:v>
                </c:pt>
                <c:pt idx="971">
                  <c:v>37614</c:v>
                </c:pt>
                <c:pt idx="972">
                  <c:v>37615</c:v>
                </c:pt>
                <c:pt idx="973">
                  <c:v>37616</c:v>
                </c:pt>
                <c:pt idx="974">
                  <c:v>37617</c:v>
                </c:pt>
                <c:pt idx="975">
                  <c:v>37620</c:v>
                </c:pt>
                <c:pt idx="976">
                  <c:v>37621</c:v>
                </c:pt>
                <c:pt idx="977">
                  <c:v>37622</c:v>
                </c:pt>
                <c:pt idx="978">
                  <c:v>37623</c:v>
                </c:pt>
                <c:pt idx="979">
                  <c:v>37624</c:v>
                </c:pt>
                <c:pt idx="980">
                  <c:v>37627</c:v>
                </c:pt>
                <c:pt idx="981">
                  <c:v>37628</c:v>
                </c:pt>
                <c:pt idx="982">
                  <c:v>37629</c:v>
                </c:pt>
                <c:pt idx="983">
                  <c:v>37630</c:v>
                </c:pt>
                <c:pt idx="984">
                  <c:v>37631</c:v>
                </c:pt>
                <c:pt idx="985">
                  <c:v>37634</c:v>
                </c:pt>
                <c:pt idx="986">
                  <c:v>37635</c:v>
                </c:pt>
                <c:pt idx="987">
                  <c:v>37636</c:v>
                </c:pt>
                <c:pt idx="988">
                  <c:v>37637</c:v>
                </c:pt>
                <c:pt idx="989">
                  <c:v>37638</c:v>
                </c:pt>
                <c:pt idx="990">
                  <c:v>37641</c:v>
                </c:pt>
                <c:pt idx="991">
                  <c:v>37642</c:v>
                </c:pt>
                <c:pt idx="992">
                  <c:v>37643</c:v>
                </c:pt>
                <c:pt idx="993">
                  <c:v>37644</c:v>
                </c:pt>
                <c:pt idx="994">
                  <c:v>37645</c:v>
                </c:pt>
                <c:pt idx="995">
                  <c:v>37648</c:v>
                </c:pt>
                <c:pt idx="996">
                  <c:v>37649</c:v>
                </c:pt>
                <c:pt idx="997">
                  <c:v>37650</c:v>
                </c:pt>
                <c:pt idx="998">
                  <c:v>37651</c:v>
                </c:pt>
                <c:pt idx="999">
                  <c:v>37652</c:v>
                </c:pt>
                <c:pt idx="1000">
                  <c:v>37655</c:v>
                </c:pt>
                <c:pt idx="1001">
                  <c:v>37656</c:v>
                </c:pt>
                <c:pt idx="1002">
                  <c:v>37657</c:v>
                </c:pt>
                <c:pt idx="1003">
                  <c:v>37658</c:v>
                </c:pt>
                <c:pt idx="1004">
                  <c:v>37659</c:v>
                </c:pt>
                <c:pt idx="1005">
                  <c:v>37662</c:v>
                </c:pt>
                <c:pt idx="1006">
                  <c:v>37663</c:v>
                </c:pt>
                <c:pt idx="1007">
                  <c:v>37664</c:v>
                </c:pt>
                <c:pt idx="1008">
                  <c:v>37665</c:v>
                </c:pt>
                <c:pt idx="1009">
                  <c:v>37666</c:v>
                </c:pt>
                <c:pt idx="1010">
                  <c:v>37669</c:v>
                </c:pt>
                <c:pt idx="1011">
                  <c:v>37670</c:v>
                </c:pt>
                <c:pt idx="1012">
                  <c:v>37671</c:v>
                </c:pt>
                <c:pt idx="1013">
                  <c:v>37672</c:v>
                </c:pt>
                <c:pt idx="1014">
                  <c:v>37673</c:v>
                </c:pt>
                <c:pt idx="1015">
                  <c:v>37676</c:v>
                </c:pt>
                <c:pt idx="1016">
                  <c:v>37677</c:v>
                </c:pt>
                <c:pt idx="1017">
                  <c:v>37678</c:v>
                </c:pt>
                <c:pt idx="1018">
                  <c:v>37679</c:v>
                </c:pt>
                <c:pt idx="1019">
                  <c:v>37680</c:v>
                </c:pt>
                <c:pt idx="1020">
                  <c:v>37683</c:v>
                </c:pt>
                <c:pt idx="1021">
                  <c:v>37684</c:v>
                </c:pt>
                <c:pt idx="1022">
                  <c:v>37685</c:v>
                </c:pt>
                <c:pt idx="1023">
                  <c:v>37686</c:v>
                </c:pt>
                <c:pt idx="1024">
                  <c:v>37687</c:v>
                </c:pt>
                <c:pt idx="1025">
                  <c:v>37690</c:v>
                </c:pt>
                <c:pt idx="1026">
                  <c:v>37691</c:v>
                </c:pt>
                <c:pt idx="1027">
                  <c:v>37692</c:v>
                </c:pt>
                <c:pt idx="1028">
                  <c:v>37693</c:v>
                </c:pt>
                <c:pt idx="1029">
                  <c:v>37694</c:v>
                </c:pt>
                <c:pt idx="1030">
                  <c:v>37697</c:v>
                </c:pt>
                <c:pt idx="1031">
                  <c:v>37698</c:v>
                </c:pt>
                <c:pt idx="1032">
                  <c:v>37699</c:v>
                </c:pt>
                <c:pt idx="1033">
                  <c:v>37700</c:v>
                </c:pt>
                <c:pt idx="1034">
                  <c:v>37701</c:v>
                </c:pt>
                <c:pt idx="1035">
                  <c:v>37704</c:v>
                </c:pt>
                <c:pt idx="1036">
                  <c:v>37705</c:v>
                </c:pt>
                <c:pt idx="1037">
                  <c:v>37706</c:v>
                </c:pt>
                <c:pt idx="1038">
                  <c:v>37707</c:v>
                </c:pt>
                <c:pt idx="1039">
                  <c:v>37708</c:v>
                </c:pt>
                <c:pt idx="1040">
                  <c:v>37711</c:v>
                </c:pt>
                <c:pt idx="1041">
                  <c:v>37712</c:v>
                </c:pt>
                <c:pt idx="1042">
                  <c:v>37713</c:v>
                </c:pt>
                <c:pt idx="1043">
                  <c:v>37714</c:v>
                </c:pt>
                <c:pt idx="1044">
                  <c:v>37715</c:v>
                </c:pt>
                <c:pt idx="1045">
                  <c:v>37718</c:v>
                </c:pt>
                <c:pt idx="1046">
                  <c:v>37719</c:v>
                </c:pt>
                <c:pt idx="1047">
                  <c:v>37720</c:v>
                </c:pt>
                <c:pt idx="1048">
                  <c:v>37721</c:v>
                </c:pt>
                <c:pt idx="1049">
                  <c:v>37722</c:v>
                </c:pt>
                <c:pt idx="1050">
                  <c:v>37725</c:v>
                </c:pt>
                <c:pt idx="1051">
                  <c:v>37726</c:v>
                </c:pt>
                <c:pt idx="1052">
                  <c:v>37727</c:v>
                </c:pt>
                <c:pt idx="1053">
                  <c:v>37728</c:v>
                </c:pt>
                <c:pt idx="1054">
                  <c:v>37729</c:v>
                </c:pt>
                <c:pt idx="1055">
                  <c:v>37732</c:v>
                </c:pt>
                <c:pt idx="1056">
                  <c:v>37733</c:v>
                </c:pt>
                <c:pt idx="1057">
                  <c:v>37734</c:v>
                </c:pt>
                <c:pt idx="1058">
                  <c:v>37735</c:v>
                </c:pt>
                <c:pt idx="1059">
                  <c:v>37736</c:v>
                </c:pt>
                <c:pt idx="1060">
                  <c:v>37739</c:v>
                </c:pt>
                <c:pt idx="1061">
                  <c:v>37740</c:v>
                </c:pt>
                <c:pt idx="1062">
                  <c:v>37741</c:v>
                </c:pt>
                <c:pt idx="1063">
                  <c:v>37742</c:v>
                </c:pt>
                <c:pt idx="1064">
                  <c:v>37743</c:v>
                </c:pt>
                <c:pt idx="1065">
                  <c:v>37746</c:v>
                </c:pt>
                <c:pt idx="1066">
                  <c:v>37747</c:v>
                </c:pt>
                <c:pt idx="1067">
                  <c:v>37748</c:v>
                </c:pt>
                <c:pt idx="1068">
                  <c:v>37749</c:v>
                </c:pt>
                <c:pt idx="1069">
                  <c:v>37750</c:v>
                </c:pt>
                <c:pt idx="1070">
                  <c:v>37753</c:v>
                </c:pt>
                <c:pt idx="1071">
                  <c:v>37754</c:v>
                </c:pt>
                <c:pt idx="1072">
                  <c:v>37755</c:v>
                </c:pt>
                <c:pt idx="1073">
                  <c:v>37756</c:v>
                </c:pt>
                <c:pt idx="1074">
                  <c:v>37757</c:v>
                </c:pt>
                <c:pt idx="1075">
                  <c:v>37760</c:v>
                </c:pt>
                <c:pt idx="1076">
                  <c:v>37761</c:v>
                </c:pt>
                <c:pt idx="1077">
                  <c:v>37762</c:v>
                </c:pt>
                <c:pt idx="1078">
                  <c:v>37763</c:v>
                </c:pt>
                <c:pt idx="1079">
                  <c:v>37764</c:v>
                </c:pt>
                <c:pt idx="1080">
                  <c:v>37767</c:v>
                </c:pt>
                <c:pt idx="1081">
                  <c:v>37768</c:v>
                </c:pt>
                <c:pt idx="1082">
                  <c:v>37769</c:v>
                </c:pt>
                <c:pt idx="1083">
                  <c:v>37770</c:v>
                </c:pt>
                <c:pt idx="1084">
                  <c:v>37771</c:v>
                </c:pt>
                <c:pt idx="1085">
                  <c:v>37774</c:v>
                </c:pt>
                <c:pt idx="1086">
                  <c:v>37775</c:v>
                </c:pt>
                <c:pt idx="1087">
                  <c:v>37776</c:v>
                </c:pt>
                <c:pt idx="1088">
                  <c:v>37777</c:v>
                </c:pt>
                <c:pt idx="1089">
                  <c:v>37778</c:v>
                </c:pt>
                <c:pt idx="1090">
                  <c:v>37781</c:v>
                </c:pt>
                <c:pt idx="1091">
                  <c:v>37782</c:v>
                </c:pt>
                <c:pt idx="1092">
                  <c:v>37783</c:v>
                </c:pt>
                <c:pt idx="1093">
                  <c:v>37784</c:v>
                </c:pt>
                <c:pt idx="1094">
                  <c:v>37785</c:v>
                </c:pt>
                <c:pt idx="1095">
                  <c:v>37788</c:v>
                </c:pt>
                <c:pt idx="1096">
                  <c:v>37789</c:v>
                </c:pt>
                <c:pt idx="1097">
                  <c:v>37790</c:v>
                </c:pt>
                <c:pt idx="1098">
                  <c:v>37792</c:v>
                </c:pt>
                <c:pt idx="1099">
                  <c:v>37795</c:v>
                </c:pt>
                <c:pt idx="1100">
                  <c:v>37796</c:v>
                </c:pt>
                <c:pt idx="1101">
                  <c:v>37797</c:v>
                </c:pt>
                <c:pt idx="1102">
                  <c:v>37798</c:v>
                </c:pt>
                <c:pt idx="1103">
                  <c:v>37799</c:v>
                </c:pt>
                <c:pt idx="1104">
                  <c:v>37802</c:v>
                </c:pt>
                <c:pt idx="1105">
                  <c:v>37803</c:v>
                </c:pt>
                <c:pt idx="1106">
                  <c:v>37804</c:v>
                </c:pt>
                <c:pt idx="1107">
                  <c:v>37805</c:v>
                </c:pt>
                <c:pt idx="1108">
                  <c:v>37806</c:v>
                </c:pt>
                <c:pt idx="1109">
                  <c:v>37809</c:v>
                </c:pt>
                <c:pt idx="1110">
                  <c:v>37810</c:v>
                </c:pt>
                <c:pt idx="1111">
                  <c:v>37811</c:v>
                </c:pt>
                <c:pt idx="1112">
                  <c:v>37812</c:v>
                </c:pt>
                <c:pt idx="1113">
                  <c:v>37813</c:v>
                </c:pt>
                <c:pt idx="1114">
                  <c:v>37816</c:v>
                </c:pt>
                <c:pt idx="1115">
                  <c:v>37817</c:v>
                </c:pt>
                <c:pt idx="1116">
                  <c:v>37818</c:v>
                </c:pt>
                <c:pt idx="1117">
                  <c:v>37819</c:v>
                </c:pt>
                <c:pt idx="1118">
                  <c:v>37820</c:v>
                </c:pt>
                <c:pt idx="1119">
                  <c:v>37823</c:v>
                </c:pt>
                <c:pt idx="1120">
                  <c:v>37824</c:v>
                </c:pt>
                <c:pt idx="1121">
                  <c:v>37825</c:v>
                </c:pt>
                <c:pt idx="1122">
                  <c:v>37826</c:v>
                </c:pt>
                <c:pt idx="1123">
                  <c:v>37827</c:v>
                </c:pt>
                <c:pt idx="1124">
                  <c:v>37830</c:v>
                </c:pt>
                <c:pt idx="1125">
                  <c:v>37831</c:v>
                </c:pt>
                <c:pt idx="1126">
                  <c:v>37832</c:v>
                </c:pt>
                <c:pt idx="1127">
                  <c:v>37833</c:v>
                </c:pt>
                <c:pt idx="1128">
                  <c:v>37834</c:v>
                </c:pt>
                <c:pt idx="1129">
                  <c:v>37837</c:v>
                </c:pt>
                <c:pt idx="1130">
                  <c:v>37838</c:v>
                </c:pt>
                <c:pt idx="1131">
                  <c:v>37839</c:v>
                </c:pt>
                <c:pt idx="1132">
                  <c:v>37840</c:v>
                </c:pt>
                <c:pt idx="1133">
                  <c:v>37841</c:v>
                </c:pt>
                <c:pt idx="1134">
                  <c:v>37844</c:v>
                </c:pt>
                <c:pt idx="1135">
                  <c:v>37845</c:v>
                </c:pt>
                <c:pt idx="1136">
                  <c:v>37846</c:v>
                </c:pt>
                <c:pt idx="1137">
                  <c:v>37847</c:v>
                </c:pt>
                <c:pt idx="1138">
                  <c:v>37848</c:v>
                </c:pt>
                <c:pt idx="1139">
                  <c:v>37851</c:v>
                </c:pt>
                <c:pt idx="1140">
                  <c:v>37852</c:v>
                </c:pt>
                <c:pt idx="1141">
                  <c:v>37853</c:v>
                </c:pt>
                <c:pt idx="1142">
                  <c:v>37854</c:v>
                </c:pt>
                <c:pt idx="1143">
                  <c:v>37855</c:v>
                </c:pt>
                <c:pt idx="1144">
                  <c:v>37858</c:v>
                </c:pt>
                <c:pt idx="1145">
                  <c:v>37859</c:v>
                </c:pt>
                <c:pt idx="1146">
                  <c:v>37860</c:v>
                </c:pt>
                <c:pt idx="1147">
                  <c:v>37861</c:v>
                </c:pt>
                <c:pt idx="1148">
                  <c:v>37862</c:v>
                </c:pt>
                <c:pt idx="1149">
                  <c:v>37865</c:v>
                </c:pt>
                <c:pt idx="1150">
                  <c:v>37866</c:v>
                </c:pt>
                <c:pt idx="1151">
                  <c:v>37867</c:v>
                </c:pt>
                <c:pt idx="1152">
                  <c:v>37868</c:v>
                </c:pt>
                <c:pt idx="1153">
                  <c:v>37869</c:v>
                </c:pt>
                <c:pt idx="1154">
                  <c:v>37872</c:v>
                </c:pt>
                <c:pt idx="1155">
                  <c:v>37873</c:v>
                </c:pt>
                <c:pt idx="1156">
                  <c:v>37874</c:v>
                </c:pt>
                <c:pt idx="1157">
                  <c:v>37875</c:v>
                </c:pt>
                <c:pt idx="1158">
                  <c:v>37876</c:v>
                </c:pt>
                <c:pt idx="1159">
                  <c:v>37879</c:v>
                </c:pt>
                <c:pt idx="1160">
                  <c:v>37880</c:v>
                </c:pt>
                <c:pt idx="1161">
                  <c:v>37881</c:v>
                </c:pt>
                <c:pt idx="1162">
                  <c:v>37882</c:v>
                </c:pt>
                <c:pt idx="1163">
                  <c:v>37883</c:v>
                </c:pt>
                <c:pt idx="1164">
                  <c:v>37886</c:v>
                </c:pt>
                <c:pt idx="1165">
                  <c:v>37887</c:v>
                </c:pt>
                <c:pt idx="1166">
                  <c:v>37888</c:v>
                </c:pt>
                <c:pt idx="1167">
                  <c:v>37889</c:v>
                </c:pt>
                <c:pt idx="1168">
                  <c:v>37890</c:v>
                </c:pt>
                <c:pt idx="1169">
                  <c:v>37893</c:v>
                </c:pt>
                <c:pt idx="1170">
                  <c:v>37894</c:v>
                </c:pt>
                <c:pt idx="1171">
                  <c:v>37895</c:v>
                </c:pt>
                <c:pt idx="1172">
                  <c:v>37896</c:v>
                </c:pt>
                <c:pt idx="1173">
                  <c:v>37897</c:v>
                </c:pt>
                <c:pt idx="1174">
                  <c:v>37900</c:v>
                </c:pt>
                <c:pt idx="1175">
                  <c:v>37901</c:v>
                </c:pt>
                <c:pt idx="1176">
                  <c:v>37902</c:v>
                </c:pt>
                <c:pt idx="1177">
                  <c:v>37903</c:v>
                </c:pt>
                <c:pt idx="1178">
                  <c:v>37904</c:v>
                </c:pt>
                <c:pt idx="1179">
                  <c:v>37907</c:v>
                </c:pt>
                <c:pt idx="1180">
                  <c:v>37908</c:v>
                </c:pt>
                <c:pt idx="1181">
                  <c:v>37909</c:v>
                </c:pt>
                <c:pt idx="1182">
                  <c:v>37910</c:v>
                </c:pt>
                <c:pt idx="1183">
                  <c:v>37911</c:v>
                </c:pt>
                <c:pt idx="1184">
                  <c:v>37914</c:v>
                </c:pt>
                <c:pt idx="1185">
                  <c:v>37915</c:v>
                </c:pt>
                <c:pt idx="1186">
                  <c:v>37916</c:v>
                </c:pt>
                <c:pt idx="1187">
                  <c:v>37917</c:v>
                </c:pt>
                <c:pt idx="1188">
                  <c:v>37918</c:v>
                </c:pt>
                <c:pt idx="1189">
                  <c:v>37921</c:v>
                </c:pt>
                <c:pt idx="1190">
                  <c:v>37922</c:v>
                </c:pt>
                <c:pt idx="1191">
                  <c:v>37923</c:v>
                </c:pt>
                <c:pt idx="1192">
                  <c:v>37924</c:v>
                </c:pt>
                <c:pt idx="1193">
                  <c:v>37925</c:v>
                </c:pt>
                <c:pt idx="1194">
                  <c:v>37928</c:v>
                </c:pt>
                <c:pt idx="1195">
                  <c:v>37929</c:v>
                </c:pt>
                <c:pt idx="1196">
                  <c:v>37930</c:v>
                </c:pt>
                <c:pt idx="1197">
                  <c:v>37931</c:v>
                </c:pt>
                <c:pt idx="1198">
                  <c:v>37932</c:v>
                </c:pt>
                <c:pt idx="1199">
                  <c:v>37935</c:v>
                </c:pt>
                <c:pt idx="1200">
                  <c:v>37936</c:v>
                </c:pt>
                <c:pt idx="1201">
                  <c:v>37937</c:v>
                </c:pt>
                <c:pt idx="1202">
                  <c:v>37938</c:v>
                </c:pt>
                <c:pt idx="1203">
                  <c:v>37939</c:v>
                </c:pt>
                <c:pt idx="1204">
                  <c:v>37942</c:v>
                </c:pt>
                <c:pt idx="1205">
                  <c:v>37943</c:v>
                </c:pt>
                <c:pt idx="1206">
                  <c:v>37944</c:v>
                </c:pt>
                <c:pt idx="1207">
                  <c:v>37945</c:v>
                </c:pt>
                <c:pt idx="1208">
                  <c:v>37946</c:v>
                </c:pt>
                <c:pt idx="1209">
                  <c:v>37949</c:v>
                </c:pt>
                <c:pt idx="1210">
                  <c:v>37950</c:v>
                </c:pt>
                <c:pt idx="1211">
                  <c:v>37951</c:v>
                </c:pt>
                <c:pt idx="1212">
                  <c:v>37952</c:v>
                </c:pt>
                <c:pt idx="1213">
                  <c:v>37953</c:v>
                </c:pt>
                <c:pt idx="1214">
                  <c:v>37956</c:v>
                </c:pt>
                <c:pt idx="1215">
                  <c:v>37957</c:v>
                </c:pt>
                <c:pt idx="1216">
                  <c:v>37958</c:v>
                </c:pt>
                <c:pt idx="1217">
                  <c:v>37959</c:v>
                </c:pt>
                <c:pt idx="1218">
                  <c:v>37960</c:v>
                </c:pt>
                <c:pt idx="1219">
                  <c:v>37963</c:v>
                </c:pt>
                <c:pt idx="1220">
                  <c:v>37964</c:v>
                </c:pt>
                <c:pt idx="1221">
                  <c:v>37965</c:v>
                </c:pt>
                <c:pt idx="1222">
                  <c:v>37966</c:v>
                </c:pt>
                <c:pt idx="1223">
                  <c:v>37967</c:v>
                </c:pt>
                <c:pt idx="1224">
                  <c:v>37970</c:v>
                </c:pt>
                <c:pt idx="1225">
                  <c:v>37971</c:v>
                </c:pt>
                <c:pt idx="1226">
                  <c:v>37972</c:v>
                </c:pt>
                <c:pt idx="1227">
                  <c:v>37973</c:v>
                </c:pt>
                <c:pt idx="1228">
                  <c:v>37974</c:v>
                </c:pt>
                <c:pt idx="1229">
                  <c:v>37977</c:v>
                </c:pt>
                <c:pt idx="1230">
                  <c:v>37978</c:v>
                </c:pt>
                <c:pt idx="1231">
                  <c:v>37979</c:v>
                </c:pt>
                <c:pt idx="1232">
                  <c:v>37981</c:v>
                </c:pt>
                <c:pt idx="1233">
                  <c:v>37984</c:v>
                </c:pt>
                <c:pt idx="1234">
                  <c:v>37985</c:v>
                </c:pt>
                <c:pt idx="1235">
                  <c:v>37986</c:v>
                </c:pt>
                <c:pt idx="1236">
                  <c:v>37988</c:v>
                </c:pt>
                <c:pt idx="1237">
                  <c:v>37991</c:v>
                </c:pt>
                <c:pt idx="1238">
                  <c:v>37992</c:v>
                </c:pt>
                <c:pt idx="1239">
                  <c:v>37993</c:v>
                </c:pt>
                <c:pt idx="1240">
                  <c:v>37994</c:v>
                </c:pt>
                <c:pt idx="1241">
                  <c:v>37995</c:v>
                </c:pt>
                <c:pt idx="1242">
                  <c:v>37998</c:v>
                </c:pt>
                <c:pt idx="1243">
                  <c:v>37999</c:v>
                </c:pt>
                <c:pt idx="1244">
                  <c:v>38000</c:v>
                </c:pt>
                <c:pt idx="1245">
                  <c:v>38001</c:v>
                </c:pt>
                <c:pt idx="1246">
                  <c:v>38002</c:v>
                </c:pt>
                <c:pt idx="1247">
                  <c:v>38005</c:v>
                </c:pt>
                <c:pt idx="1248">
                  <c:v>38006</c:v>
                </c:pt>
                <c:pt idx="1249">
                  <c:v>38007</c:v>
                </c:pt>
                <c:pt idx="1250">
                  <c:v>38008</c:v>
                </c:pt>
                <c:pt idx="1251">
                  <c:v>38009</c:v>
                </c:pt>
                <c:pt idx="1252">
                  <c:v>38012</c:v>
                </c:pt>
                <c:pt idx="1253">
                  <c:v>38013</c:v>
                </c:pt>
                <c:pt idx="1254">
                  <c:v>38014</c:v>
                </c:pt>
                <c:pt idx="1255">
                  <c:v>38015</c:v>
                </c:pt>
                <c:pt idx="1256">
                  <c:v>38016</c:v>
                </c:pt>
                <c:pt idx="1257">
                  <c:v>38019</c:v>
                </c:pt>
                <c:pt idx="1258">
                  <c:v>38020</c:v>
                </c:pt>
                <c:pt idx="1259">
                  <c:v>38021</c:v>
                </c:pt>
                <c:pt idx="1260">
                  <c:v>38022</c:v>
                </c:pt>
                <c:pt idx="1261">
                  <c:v>38023</c:v>
                </c:pt>
                <c:pt idx="1262">
                  <c:v>38026</c:v>
                </c:pt>
                <c:pt idx="1263">
                  <c:v>38027</c:v>
                </c:pt>
                <c:pt idx="1264">
                  <c:v>38028</c:v>
                </c:pt>
                <c:pt idx="1265">
                  <c:v>38029</c:v>
                </c:pt>
                <c:pt idx="1266">
                  <c:v>38030</c:v>
                </c:pt>
                <c:pt idx="1267">
                  <c:v>38033</c:v>
                </c:pt>
                <c:pt idx="1268">
                  <c:v>38034</c:v>
                </c:pt>
                <c:pt idx="1269">
                  <c:v>38035</c:v>
                </c:pt>
                <c:pt idx="1270">
                  <c:v>38036</c:v>
                </c:pt>
                <c:pt idx="1271">
                  <c:v>38037</c:v>
                </c:pt>
                <c:pt idx="1272">
                  <c:v>38042</c:v>
                </c:pt>
                <c:pt idx="1273">
                  <c:v>38043</c:v>
                </c:pt>
                <c:pt idx="1274">
                  <c:v>38044</c:v>
                </c:pt>
                <c:pt idx="1275">
                  <c:v>38047</c:v>
                </c:pt>
                <c:pt idx="1276">
                  <c:v>38048</c:v>
                </c:pt>
                <c:pt idx="1277">
                  <c:v>38049</c:v>
                </c:pt>
                <c:pt idx="1278">
                  <c:v>38050</c:v>
                </c:pt>
                <c:pt idx="1279">
                  <c:v>38051</c:v>
                </c:pt>
                <c:pt idx="1280">
                  <c:v>38054</c:v>
                </c:pt>
                <c:pt idx="1281">
                  <c:v>38055</c:v>
                </c:pt>
                <c:pt idx="1282">
                  <c:v>38056</c:v>
                </c:pt>
                <c:pt idx="1283">
                  <c:v>38057</c:v>
                </c:pt>
                <c:pt idx="1284">
                  <c:v>38058</c:v>
                </c:pt>
                <c:pt idx="1285">
                  <c:v>38061</c:v>
                </c:pt>
                <c:pt idx="1286">
                  <c:v>38062</c:v>
                </c:pt>
                <c:pt idx="1287">
                  <c:v>38063</c:v>
                </c:pt>
                <c:pt idx="1288">
                  <c:v>38064</c:v>
                </c:pt>
                <c:pt idx="1289">
                  <c:v>38065</c:v>
                </c:pt>
                <c:pt idx="1290">
                  <c:v>38068</c:v>
                </c:pt>
                <c:pt idx="1291">
                  <c:v>38069</c:v>
                </c:pt>
                <c:pt idx="1292">
                  <c:v>38070</c:v>
                </c:pt>
                <c:pt idx="1293">
                  <c:v>38071</c:v>
                </c:pt>
                <c:pt idx="1294">
                  <c:v>38072</c:v>
                </c:pt>
                <c:pt idx="1295">
                  <c:v>38075</c:v>
                </c:pt>
                <c:pt idx="1296">
                  <c:v>38076</c:v>
                </c:pt>
                <c:pt idx="1297">
                  <c:v>38077</c:v>
                </c:pt>
                <c:pt idx="1298">
                  <c:v>38078</c:v>
                </c:pt>
                <c:pt idx="1299">
                  <c:v>38079</c:v>
                </c:pt>
                <c:pt idx="1300">
                  <c:v>38082</c:v>
                </c:pt>
                <c:pt idx="1301">
                  <c:v>38083</c:v>
                </c:pt>
                <c:pt idx="1302">
                  <c:v>38084</c:v>
                </c:pt>
                <c:pt idx="1303">
                  <c:v>38085</c:v>
                </c:pt>
                <c:pt idx="1304">
                  <c:v>38089</c:v>
                </c:pt>
                <c:pt idx="1305">
                  <c:v>38090</c:v>
                </c:pt>
                <c:pt idx="1306">
                  <c:v>38091</c:v>
                </c:pt>
                <c:pt idx="1307">
                  <c:v>38092</c:v>
                </c:pt>
                <c:pt idx="1308">
                  <c:v>38093</c:v>
                </c:pt>
                <c:pt idx="1309">
                  <c:v>38096</c:v>
                </c:pt>
                <c:pt idx="1310">
                  <c:v>38097</c:v>
                </c:pt>
                <c:pt idx="1311">
                  <c:v>38099</c:v>
                </c:pt>
                <c:pt idx="1312">
                  <c:v>38100</c:v>
                </c:pt>
                <c:pt idx="1313">
                  <c:v>38103</c:v>
                </c:pt>
                <c:pt idx="1314">
                  <c:v>38104</c:v>
                </c:pt>
                <c:pt idx="1315">
                  <c:v>38105</c:v>
                </c:pt>
                <c:pt idx="1316">
                  <c:v>38106</c:v>
                </c:pt>
                <c:pt idx="1317">
                  <c:v>38107</c:v>
                </c:pt>
                <c:pt idx="1318">
                  <c:v>38110</c:v>
                </c:pt>
                <c:pt idx="1319">
                  <c:v>38111</c:v>
                </c:pt>
                <c:pt idx="1320">
                  <c:v>38112</c:v>
                </c:pt>
                <c:pt idx="1321">
                  <c:v>38113</c:v>
                </c:pt>
                <c:pt idx="1322">
                  <c:v>38114</c:v>
                </c:pt>
                <c:pt idx="1323">
                  <c:v>38117</c:v>
                </c:pt>
                <c:pt idx="1324">
                  <c:v>38118</c:v>
                </c:pt>
                <c:pt idx="1325">
                  <c:v>38119</c:v>
                </c:pt>
                <c:pt idx="1326">
                  <c:v>38120</c:v>
                </c:pt>
                <c:pt idx="1327">
                  <c:v>38121</c:v>
                </c:pt>
                <c:pt idx="1328">
                  <c:v>38124</c:v>
                </c:pt>
                <c:pt idx="1329">
                  <c:v>38125</c:v>
                </c:pt>
                <c:pt idx="1330">
                  <c:v>38126</c:v>
                </c:pt>
                <c:pt idx="1331">
                  <c:v>38127</c:v>
                </c:pt>
                <c:pt idx="1332">
                  <c:v>38128</c:v>
                </c:pt>
                <c:pt idx="1333">
                  <c:v>38131</c:v>
                </c:pt>
                <c:pt idx="1334">
                  <c:v>38132</c:v>
                </c:pt>
                <c:pt idx="1335">
                  <c:v>38133</c:v>
                </c:pt>
                <c:pt idx="1336">
                  <c:v>38134</c:v>
                </c:pt>
                <c:pt idx="1337">
                  <c:v>38135</c:v>
                </c:pt>
                <c:pt idx="1338">
                  <c:v>38138</c:v>
                </c:pt>
                <c:pt idx="1339">
                  <c:v>38139</c:v>
                </c:pt>
                <c:pt idx="1340">
                  <c:v>38140</c:v>
                </c:pt>
                <c:pt idx="1341">
                  <c:v>38141</c:v>
                </c:pt>
                <c:pt idx="1342">
                  <c:v>38142</c:v>
                </c:pt>
                <c:pt idx="1343">
                  <c:v>38145</c:v>
                </c:pt>
                <c:pt idx="1344">
                  <c:v>38146</c:v>
                </c:pt>
                <c:pt idx="1345">
                  <c:v>38147</c:v>
                </c:pt>
                <c:pt idx="1346">
                  <c:v>38149</c:v>
                </c:pt>
                <c:pt idx="1347">
                  <c:v>38152</c:v>
                </c:pt>
                <c:pt idx="1348">
                  <c:v>38153</c:v>
                </c:pt>
                <c:pt idx="1349">
                  <c:v>38154</c:v>
                </c:pt>
                <c:pt idx="1350">
                  <c:v>38155</c:v>
                </c:pt>
                <c:pt idx="1351">
                  <c:v>38156</c:v>
                </c:pt>
                <c:pt idx="1352">
                  <c:v>38159</c:v>
                </c:pt>
                <c:pt idx="1353">
                  <c:v>38160</c:v>
                </c:pt>
                <c:pt idx="1354">
                  <c:v>38161</c:v>
                </c:pt>
                <c:pt idx="1355">
                  <c:v>38162</c:v>
                </c:pt>
                <c:pt idx="1356">
                  <c:v>38163</c:v>
                </c:pt>
                <c:pt idx="1357">
                  <c:v>38166</c:v>
                </c:pt>
                <c:pt idx="1358">
                  <c:v>38167</c:v>
                </c:pt>
                <c:pt idx="1359">
                  <c:v>38168</c:v>
                </c:pt>
                <c:pt idx="1360">
                  <c:v>38169</c:v>
                </c:pt>
                <c:pt idx="1361">
                  <c:v>38170</c:v>
                </c:pt>
                <c:pt idx="1362">
                  <c:v>38173</c:v>
                </c:pt>
                <c:pt idx="1363">
                  <c:v>38174</c:v>
                </c:pt>
                <c:pt idx="1364">
                  <c:v>38175</c:v>
                </c:pt>
                <c:pt idx="1365">
                  <c:v>38176</c:v>
                </c:pt>
                <c:pt idx="1366">
                  <c:v>38177</c:v>
                </c:pt>
                <c:pt idx="1367">
                  <c:v>38180</c:v>
                </c:pt>
                <c:pt idx="1368">
                  <c:v>38181</c:v>
                </c:pt>
                <c:pt idx="1369">
                  <c:v>38182</c:v>
                </c:pt>
                <c:pt idx="1370">
                  <c:v>38183</c:v>
                </c:pt>
                <c:pt idx="1371">
                  <c:v>38184</c:v>
                </c:pt>
                <c:pt idx="1372">
                  <c:v>38187</c:v>
                </c:pt>
                <c:pt idx="1373">
                  <c:v>38188</c:v>
                </c:pt>
                <c:pt idx="1374">
                  <c:v>38189</c:v>
                </c:pt>
                <c:pt idx="1375">
                  <c:v>38190</c:v>
                </c:pt>
                <c:pt idx="1376">
                  <c:v>38191</c:v>
                </c:pt>
                <c:pt idx="1377">
                  <c:v>38194</c:v>
                </c:pt>
                <c:pt idx="1378">
                  <c:v>38195</c:v>
                </c:pt>
                <c:pt idx="1379">
                  <c:v>38196</c:v>
                </c:pt>
                <c:pt idx="1380">
                  <c:v>38197</c:v>
                </c:pt>
                <c:pt idx="1381">
                  <c:v>38198</c:v>
                </c:pt>
                <c:pt idx="1382">
                  <c:v>38201</c:v>
                </c:pt>
                <c:pt idx="1383">
                  <c:v>38202</c:v>
                </c:pt>
                <c:pt idx="1384">
                  <c:v>38203</c:v>
                </c:pt>
                <c:pt idx="1385">
                  <c:v>38204</c:v>
                </c:pt>
                <c:pt idx="1386">
                  <c:v>38205</c:v>
                </c:pt>
                <c:pt idx="1387">
                  <c:v>38208</c:v>
                </c:pt>
                <c:pt idx="1388">
                  <c:v>38209</c:v>
                </c:pt>
                <c:pt idx="1389">
                  <c:v>38210</c:v>
                </c:pt>
                <c:pt idx="1390">
                  <c:v>38211</c:v>
                </c:pt>
                <c:pt idx="1391">
                  <c:v>38212</c:v>
                </c:pt>
                <c:pt idx="1392">
                  <c:v>38215</c:v>
                </c:pt>
                <c:pt idx="1393">
                  <c:v>38216</c:v>
                </c:pt>
                <c:pt idx="1394">
                  <c:v>38217</c:v>
                </c:pt>
                <c:pt idx="1395">
                  <c:v>38218</c:v>
                </c:pt>
                <c:pt idx="1396">
                  <c:v>38219</c:v>
                </c:pt>
                <c:pt idx="1397">
                  <c:v>38222</c:v>
                </c:pt>
                <c:pt idx="1398">
                  <c:v>38223</c:v>
                </c:pt>
                <c:pt idx="1399">
                  <c:v>38224</c:v>
                </c:pt>
                <c:pt idx="1400">
                  <c:v>38225</c:v>
                </c:pt>
                <c:pt idx="1401">
                  <c:v>38226</c:v>
                </c:pt>
                <c:pt idx="1402">
                  <c:v>38229</c:v>
                </c:pt>
                <c:pt idx="1403">
                  <c:v>38230</c:v>
                </c:pt>
                <c:pt idx="1404">
                  <c:v>38231</c:v>
                </c:pt>
                <c:pt idx="1405">
                  <c:v>38232</c:v>
                </c:pt>
                <c:pt idx="1406">
                  <c:v>38233</c:v>
                </c:pt>
                <c:pt idx="1407">
                  <c:v>38236</c:v>
                </c:pt>
                <c:pt idx="1408">
                  <c:v>38238</c:v>
                </c:pt>
                <c:pt idx="1409">
                  <c:v>38239</c:v>
                </c:pt>
                <c:pt idx="1410">
                  <c:v>38240</c:v>
                </c:pt>
                <c:pt idx="1411">
                  <c:v>38243</c:v>
                </c:pt>
                <c:pt idx="1412">
                  <c:v>38244</c:v>
                </c:pt>
                <c:pt idx="1413">
                  <c:v>38245</c:v>
                </c:pt>
                <c:pt idx="1414">
                  <c:v>38246</c:v>
                </c:pt>
                <c:pt idx="1415">
                  <c:v>38247</c:v>
                </c:pt>
                <c:pt idx="1416">
                  <c:v>38250</c:v>
                </c:pt>
                <c:pt idx="1417">
                  <c:v>38251</c:v>
                </c:pt>
                <c:pt idx="1418">
                  <c:v>38252</c:v>
                </c:pt>
                <c:pt idx="1419">
                  <c:v>38253</c:v>
                </c:pt>
                <c:pt idx="1420">
                  <c:v>38254</c:v>
                </c:pt>
                <c:pt idx="1421">
                  <c:v>38257</c:v>
                </c:pt>
                <c:pt idx="1422">
                  <c:v>38258</c:v>
                </c:pt>
                <c:pt idx="1423">
                  <c:v>38259</c:v>
                </c:pt>
                <c:pt idx="1424">
                  <c:v>38260</c:v>
                </c:pt>
                <c:pt idx="1425">
                  <c:v>38261</c:v>
                </c:pt>
                <c:pt idx="1426">
                  <c:v>38264</c:v>
                </c:pt>
                <c:pt idx="1427">
                  <c:v>38265</c:v>
                </c:pt>
                <c:pt idx="1428">
                  <c:v>38266</c:v>
                </c:pt>
                <c:pt idx="1429">
                  <c:v>38267</c:v>
                </c:pt>
                <c:pt idx="1430">
                  <c:v>38268</c:v>
                </c:pt>
                <c:pt idx="1431">
                  <c:v>38271</c:v>
                </c:pt>
                <c:pt idx="1432">
                  <c:v>38273</c:v>
                </c:pt>
                <c:pt idx="1433">
                  <c:v>38274</c:v>
                </c:pt>
                <c:pt idx="1434">
                  <c:v>38275</c:v>
                </c:pt>
                <c:pt idx="1435">
                  <c:v>38278</c:v>
                </c:pt>
                <c:pt idx="1436">
                  <c:v>38279</c:v>
                </c:pt>
                <c:pt idx="1437">
                  <c:v>38280</c:v>
                </c:pt>
                <c:pt idx="1438">
                  <c:v>38281</c:v>
                </c:pt>
                <c:pt idx="1439">
                  <c:v>38282</c:v>
                </c:pt>
                <c:pt idx="1440">
                  <c:v>38285</c:v>
                </c:pt>
                <c:pt idx="1441">
                  <c:v>38286</c:v>
                </c:pt>
                <c:pt idx="1442">
                  <c:v>38287</c:v>
                </c:pt>
                <c:pt idx="1443">
                  <c:v>38288</c:v>
                </c:pt>
                <c:pt idx="1444">
                  <c:v>38289</c:v>
                </c:pt>
                <c:pt idx="1445">
                  <c:v>38292</c:v>
                </c:pt>
                <c:pt idx="1446">
                  <c:v>38294</c:v>
                </c:pt>
                <c:pt idx="1447">
                  <c:v>38295</c:v>
                </c:pt>
                <c:pt idx="1448">
                  <c:v>38296</c:v>
                </c:pt>
                <c:pt idx="1449">
                  <c:v>38299</c:v>
                </c:pt>
                <c:pt idx="1450">
                  <c:v>38300</c:v>
                </c:pt>
                <c:pt idx="1451">
                  <c:v>38301</c:v>
                </c:pt>
                <c:pt idx="1452">
                  <c:v>38302</c:v>
                </c:pt>
                <c:pt idx="1453">
                  <c:v>38303</c:v>
                </c:pt>
                <c:pt idx="1454">
                  <c:v>38307</c:v>
                </c:pt>
                <c:pt idx="1455">
                  <c:v>38308</c:v>
                </c:pt>
                <c:pt idx="1456">
                  <c:v>38309</c:v>
                </c:pt>
                <c:pt idx="1457">
                  <c:v>38310</c:v>
                </c:pt>
                <c:pt idx="1458">
                  <c:v>38313</c:v>
                </c:pt>
                <c:pt idx="1459">
                  <c:v>38314</c:v>
                </c:pt>
                <c:pt idx="1460">
                  <c:v>38315</c:v>
                </c:pt>
                <c:pt idx="1461">
                  <c:v>38316</c:v>
                </c:pt>
                <c:pt idx="1462">
                  <c:v>38317</c:v>
                </c:pt>
                <c:pt idx="1463">
                  <c:v>38320</c:v>
                </c:pt>
                <c:pt idx="1464">
                  <c:v>38321</c:v>
                </c:pt>
                <c:pt idx="1465">
                  <c:v>38322</c:v>
                </c:pt>
                <c:pt idx="1466">
                  <c:v>38323</c:v>
                </c:pt>
                <c:pt idx="1467">
                  <c:v>38324</c:v>
                </c:pt>
                <c:pt idx="1468">
                  <c:v>38327</c:v>
                </c:pt>
                <c:pt idx="1469">
                  <c:v>38328</c:v>
                </c:pt>
                <c:pt idx="1470">
                  <c:v>38329</c:v>
                </c:pt>
                <c:pt idx="1471">
                  <c:v>38330</c:v>
                </c:pt>
                <c:pt idx="1472">
                  <c:v>38331</c:v>
                </c:pt>
                <c:pt idx="1473">
                  <c:v>38334</c:v>
                </c:pt>
                <c:pt idx="1474">
                  <c:v>38335</c:v>
                </c:pt>
                <c:pt idx="1475">
                  <c:v>38336</c:v>
                </c:pt>
                <c:pt idx="1476">
                  <c:v>38337</c:v>
                </c:pt>
                <c:pt idx="1477">
                  <c:v>38338</c:v>
                </c:pt>
                <c:pt idx="1478">
                  <c:v>38341</c:v>
                </c:pt>
                <c:pt idx="1479">
                  <c:v>38342</c:v>
                </c:pt>
                <c:pt idx="1480">
                  <c:v>38343</c:v>
                </c:pt>
                <c:pt idx="1481">
                  <c:v>38344</c:v>
                </c:pt>
                <c:pt idx="1482">
                  <c:v>38345</c:v>
                </c:pt>
                <c:pt idx="1483">
                  <c:v>38348</c:v>
                </c:pt>
                <c:pt idx="1484">
                  <c:v>38349</c:v>
                </c:pt>
                <c:pt idx="1485">
                  <c:v>38350</c:v>
                </c:pt>
                <c:pt idx="1486">
                  <c:v>38351</c:v>
                </c:pt>
                <c:pt idx="1487">
                  <c:v>38352</c:v>
                </c:pt>
                <c:pt idx="1488">
                  <c:v>38355</c:v>
                </c:pt>
                <c:pt idx="1489">
                  <c:v>38356</c:v>
                </c:pt>
                <c:pt idx="1490">
                  <c:v>38357</c:v>
                </c:pt>
                <c:pt idx="1491">
                  <c:v>38358</c:v>
                </c:pt>
                <c:pt idx="1492">
                  <c:v>38359</c:v>
                </c:pt>
                <c:pt idx="1493">
                  <c:v>38362</c:v>
                </c:pt>
                <c:pt idx="1494">
                  <c:v>38363</c:v>
                </c:pt>
                <c:pt idx="1495">
                  <c:v>38364</c:v>
                </c:pt>
                <c:pt idx="1496">
                  <c:v>38365</c:v>
                </c:pt>
                <c:pt idx="1497">
                  <c:v>38366</c:v>
                </c:pt>
                <c:pt idx="1498">
                  <c:v>38369</c:v>
                </c:pt>
                <c:pt idx="1499">
                  <c:v>38370</c:v>
                </c:pt>
                <c:pt idx="1500">
                  <c:v>38371</c:v>
                </c:pt>
                <c:pt idx="1501">
                  <c:v>38372</c:v>
                </c:pt>
                <c:pt idx="1502">
                  <c:v>38373</c:v>
                </c:pt>
                <c:pt idx="1503">
                  <c:v>38376</c:v>
                </c:pt>
                <c:pt idx="1504">
                  <c:v>38377</c:v>
                </c:pt>
                <c:pt idx="1505">
                  <c:v>38378</c:v>
                </c:pt>
                <c:pt idx="1506">
                  <c:v>38379</c:v>
                </c:pt>
                <c:pt idx="1507">
                  <c:v>38380</c:v>
                </c:pt>
                <c:pt idx="1508">
                  <c:v>38383</c:v>
                </c:pt>
                <c:pt idx="1509">
                  <c:v>38384</c:v>
                </c:pt>
                <c:pt idx="1510">
                  <c:v>38385</c:v>
                </c:pt>
                <c:pt idx="1511">
                  <c:v>38386</c:v>
                </c:pt>
                <c:pt idx="1512">
                  <c:v>38387</c:v>
                </c:pt>
                <c:pt idx="1513">
                  <c:v>38392</c:v>
                </c:pt>
                <c:pt idx="1514">
                  <c:v>38393</c:v>
                </c:pt>
                <c:pt idx="1515">
                  <c:v>38394</c:v>
                </c:pt>
                <c:pt idx="1516">
                  <c:v>38397</c:v>
                </c:pt>
                <c:pt idx="1517">
                  <c:v>38398</c:v>
                </c:pt>
                <c:pt idx="1518">
                  <c:v>38399</c:v>
                </c:pt>
                <c:pt idx="1519">
                  <c:v>38400</c:v>
                </c:pt>
                <c:pt idx="1520">
                  <c:v>38401</c:v>
                </c:pt>
                <c:pt idx="1521">
                  <c:v>38404</c:v>
                </c:pt>
                <c:pt idx="1522">
                  <c:v>38405</c:v>
                </c:pt>
                <c:pt idx="1523">
                  <c:v>38406</c:v>
                </c:pt>
                <c:pt idx="1524">
                  <c:v>38407</c:v>
                </c:pt>
                <c:pt idx="1525">
                  <c:v>38408</c:v>
                </c:pt>
                <c:pt idx="1526">
                  <c:v>38411</c:v>
                </c:pt>
                <c:pt idx="1527">
                  <c:v>38412</c:v>
                </c:pt>
                <c:pt idx="1528">
                  <c:v>38413</c:v>
                </c:pt>
                <c:pt idx="1529">
                  <c:v>38414</c:v>
                </c:pt>
                <c:pt idx="1530">
                  <c:v>38415</c:v>
                </c:pt>
                <c:pt idx="1531">
                  <c:v>38418</c:v>
                </c:pt>
                <c:pt idx="1532">
                  <c:v>38419</c:v>
                </c:pt>
                <c:pt idx="1533">
                  <c:v>38420</c:v>
                </c:pt>
                <c:pt idx="1534">
                  <c:v>38421</c:v>
                </c:pt>
                <c:pt idx="1535">
                  <c:v>38422</c:v>
                </c:pt>
                <c:pt idx="1536">
                  <c:v>38425</c:v>
                </c:pt>
                <c:pt idx="1537">
                  <c:v>38426</c:v>
                </c:pt>
                <c:pt idx="1538">
                  <c:v>38427</c:v>
                </c:pt>
                <c:pt idx="1539">
                  <c:v>38428</c:v>
                </c:pt>
                <c:pt idx="1540">
                  <c:v>38429</c:v>
                </c:pt>
                <c:pt idx="1541">
                  <c:v>38432</c:v>
                </c:pt>
                <c:pt idx="1542">
                  <c:v>38433</c:v>
                </c:pt>
                <c:pt idx="1543">
                  <c:v>38434</c:v>
                </c:pt>
                <c:pt idx="1544">
                  <c:v>38435</c:v>
                </c:pt>
                <c:pt idx="1545">
                  <c:v>38439</c:v>
                </c:pt>
                <c:pt idx="1546">
                  <c:v>38440</c:v>
                </c:pt>
                <c:pt idx="1547">
                  <c:v>38441</c:v>
                </c:pt>
                <c:pt idx="1548">
                  <c:v>38442</c:v>
                </c:pt>
                <c:pt idx="1549">
                  <c:v>38443</c:v>
                </c:pt>
                <c:pt idx="1550">
                  <c:v>38446</c:v>
                </c:pt>
                <c:pt idx="1551">
                  <c:v>38447</c:v>
                </c:pt>
                <c:pt idx="1552">
                  <c:v>38448</c:v>
                </c:pt>
                <c:pt idx="1553">
                  <c:v>38449</c:v>
                </c:pt>
                <c:pt idx="1554">
                  <c:v>38450</c:v>
                </c:pt>
                <c:pt idx="1555">
                  <c:v>38453</c:v>
                </c:pt>
                <c:pt idx="1556">
                  <c:v>38454</c:v>
                </c:pt>
                <c:pt idx="1557">
                  <c:v>38455</c:v>
                </c:pt>
                <c:pt idx="1558">
                  <c:v>38456</c:v>
                </c:pt>
                <c:pt idx="1559">
                  <c:v>38457</c:v>
                </c:pt>
                <c:pt idx="1560">
                  <c:v>38460</c:v>
                </c:pt>
                <c:pt idx="1561">
                  <c:v>38461</c:v>
                </c:pt>
                <c:pt idx="1562">
                  <c:v>38462</c:v>
                </c:pt>
                <c:pt idx="1563">
                  <c:v>38464</c:v>
                </c:pt>
                <c:pt idx="1564">
                  <c:v>38467</c:v>
                </c:pt>
                <c:pt idx="1565">
                  <c:v>38468</c:v>
                </c:pt>
                <c:pt idx="1566">
                  <c:v>38469</c:v>
                </c:pt>
                <c:pt idx="1567">
                  <c:v>38470</c:v>
                </c:pt>
                <c:pt idx="1568">
                  <c:v>38471</c:v>
                </c:pt>
                <c:pt idx="1569">
                  <c:v>38474</c:v>
                </c:pt>
                <c:pt idx="1570">
                  <c:v>38475</c:v>
                </c:pt>
                <c:pt idx="1571">
                  <c:v>38476</c:v>
                </c:pt>
                <c:pt idx="1572">
                  <c:v>38477</c:v>
                </c:pt>
                <c:pt idx="1573">
                  <c:v>38478</c:v>
                </c:pt>
                <c:pt idx="1574">
                  <c:v>38481</c:v>
                </c:pt>
                <c:pt idx="1575">
                  <c:v>38482</c:v>
                </c:pt>
                <c:pt idx="1576">
                  <c:v>38483</c:v>
                </c:pt>
                <c:pt idx="1577">
                  <c:v>38484</c:v>
                </c:pt>
                <c:pt idx="1578">
                  <c:v>38485</c:v>
                </c:pt>
                <c:pt idx="1579">
                  <c:v>38488</c:v>
                </c:pt>
                <c:pt idx="1580">
                  <c:v>38489</c:v>
                </c:pt>
                <c:pt idx="1581">
                  <c:v>38490</c:v>
                </c:pt>
                <c:pt idx="1582">
                  <c:v>38491</c:v>
                </c:pt>
                <c:pt idx="1583">
                  <c:v>38492</c:v>
                </c:pt>
                <c:pt idx="1584">
                  <c:v>38495</c:v>
                </c:pt>
                <c:pt idx="1585">
                  <c:v>38496</c:v>
                </c:pt>
                <c:pt idx="1586">
                  <c:v>38497</c:v>
                </c:pt>
                <c:pt idx="1587">
                  <c:v>38499</c:v>
                </c:pt>
                <c:pt idx="1588">
                  <c:v>38502</c:v>
                </c:pt>
                <c:pt idx="1589">
                  <c:v>38503</c:v>
                </c:pt>
                <c:pt idx="1590">
                  <c:v>38504</c:v>
                </c:pt>
                <c:pt idx="1591">
                  <c:v>38505</c:v>
                </c:pt>
                <c:pt idx="1592">
                  <c:v>38506</c:v>
                </c:pt>
                <c:pt idx="1593">
                  <c:v>38509</c:v>
                </c:pt>
                <c:pt idx="1594">
                  <c:v>38510</c:v>
                </c:pt>
                <c:pt idx="1595">
                  <c:v>38511</c:v>
                </c:pt>
                <c:pt idx="1596">
                  <c:v>38512</c:v>
                </c:pt>
                <c:pt idx="1597">
                  <c:v>38513</c:v>
                </c:pt>
                <c:pt idx="1598">
                  <c:v>38516</c:v>
                </c:pt>
                <c:pt idx="1599">
                  <c:v>38517</c:v>
                </c:pt>
                <c:pt idx="1600">
                  <c:v>38518</c:v>
                </c:pt>
                <c:pt idx="1601">
                  <c:v>38519</c:v>
                </c:pt>
                <c:pt idx="1602">
                  <c:v>38520</c:v>
                </c:pt>
                <c:pt idx="1603">
                  <c:v>38523</c:v>
                </c:pt>
                <c:pt idx="1604">
                  <c:v>38524</c:v>
                </c:pt>
                <c:pt idx="1605">
                  <c:v>38525</c:v>
                </c:pt>
                <c:pt idx="1606">
                  <c:v>38526</c:v>
                </c:pt>
                <c:pt idx="1607">
                  <c:v>38527</c:v>
                </c:pt>
                <c:pt idx="1608">
                  <c:v>38530</c:v>
                </c:pt>
                <c:pt idx="1609">
                  <c:v>38531</c:v>
                </c:pt>
                <c:pt idx="1610">
                  <c:v>38532</c:v>
                </c:pt>
                <c:pt idx="1611">
                  <c:v>38533</c:v>
                </c:pt>
                <c:pt idx="1612">
                  <c:v>38534</c:v>
                </c:pt>
                <c:pt idx="1613">
                  <c:v>38537</c:v>
                </c:pt>
                <c:pt idx="1614">
                  <c:v>38538</c:v>
                </c:pt>
                <c:pt idx="1615">
                  <c:v>38539</c:v>
                </c:pt>
                <c:pt idx="1616">
                  <c:v>38540</c:v>
                </c:pt>
                <c:pt idx="1617">
                  <c:v>38541</c:v>
                </c:pt>
                <c:pt idx="1618">
                  <c:v>38544</c:v>
                </c:pt>
                <c:pt idx="1619">
                  <c:v>38545</c:v>
                </c:pt>
                <c:pt idx="1620">
                  <c:v>38546</c:v>
                </c:pt>
                <c:pt idx="1621">
                  <c:v>38547</c:v>
                </c:pt>
                <c:pt idx="1622">
                  <c:v>38548</c:v>
                </c:pt>
                <c:pt idx="1623">
                  <c:v>38551</c:v>
                </c:pt>
                <c:pt idx="1624">
                  <c:v>38552</c:v>
                </c:pt>
                <c:pt idx="1625">
                  <c:v>38553</c:v>
                </c:pt>
                <c:pt idx="1626">
                  <c:v>38554</c:v>
                </c:pt>
                <c:pt idx="1627">
                  <c:v>38555</c:v>
                </c:pt>
                <c:pt idx="1628">
                  <c:v>38558</c:v>
                </c:pt>
                <c:pt idx="1629">
                  <c:v>38559</c:v>
                </c:pt>
                <c:pt idx="1630">
                  <c:v>38560</c:v>
                </c:pt>
                <c:pt idx="1631">
                  <c:v>38561</c:v>
                </c:pt>
                <c:pt idx="1632">
                  <c:v>38562</c:v>
                </c:pt>
                <c:pt idx="1633">
                  <c:v>38565</c:v>
                </c:pt>
                <c:pt idx="1634">
                  <c:v>38566</c:v>
                </c:pt>
                <c:pt idx="1635">
                  <c:v>38567</c:v>
                </c:pt>
                <c:pt idx="1636">
                  <c:v>38568</c:v>
                </c:pt>
                <c:pt idx="1637">
                  <c:v>38569</c:v>
                </c:pt>
                <c:pt idx="1638">
                  <c:v>38572</c:v>
                </c:pt>
                <c:pt idx="1639">
                  <c:v>38573</c:v>
                </c:pt>
                <c:pt idx="1640">
                  <c:v>38574</c:v>
                </c:pt>
                <c:pt idx="1641">
                  <c:v>38575</c:v>
                </c:pt>
                <c:pt idx="1642">
                  <c:v>38576</c:v>
                </c:pt>
                <c:pt idx="1643">
                  <c:v>38579</c:v>
                </c:pt>
                <c:pt idx="1644">
                  <c:v>38580</c:v>
                </c:pt>
                <c:pt idx="1645">
                  <c:v>38581</c:v>
                </c:pt>
                <c:pt idx="1646">
                  <c:v>38582</c:v>
                </c:pt>
                <c:pt idx="1647">
                  <c:v>38583</c:v>
                </c:pt>
                <c:pt idx="1648">
                  <c:v>38586</c:v>
                </c:pt>
                <c:pt idx="1649">
                  <c:v>38587</c:v>
                </c:pt>
                <c:pt idx="1650">
                  <c:v>38588</c:v>
                </c:pt>
                <c:pt idx="1651">
                  <c:v>38589</c:v>
                </c:pt>
                <c:pt idx="1652">
                  <c:v>38590</c:v>
                </c:pt>
                <c:pt idx="1653">
                  <c:v>38593</c:v>
                </c:pt>
                <c:pt idx="1654">
                  <c:v>38594</c:v>
                </c:pt>
                <c:pt idx="1655">
                  <c:v>38595</c:v>
                </c:pt>
                <c:pt idx="1656">
                  <c:v>38596</c:v>
                </c:pt>
                <c:pt idx="1657">
                  <c:v>38597</c:v>
                </c:pt>
                <c:pt idx="1658">
                  <c:v>38600</c:v>
                </c:pt>
                <c:pt idx="1659">
                  <c:v>38601</c:v>
                </c:pt>
                <c:pt idx="1660">
                  <c:v>38603</c:v>
                </c:pt>
                <c:pt idx="1661">
                  <c:v>38604</c:v>
                </c:pt>
                <c:pt idx="1662">
                  <c:v>38607</c:v>
                </c:pt>
                <c:pt idx="1663">
                  <c:v>38608</c:v>
                </c:pt>
                <c:pt idx="1664">
                  <c:v>38609</c:v>
                </c:pt>
                <c:pt idx="1665">
                  <c:v>38610</c:v>
                </c:pt>
                <c:pt idx="1666">
                  <c:v>38611</c:v>
                </c:pt>
                <c:pt idx="1667">
                  <c:v>38614</c:v>
                </c:pt>
                <c:pt idx="1668">
                  <c:v>38615</c:v>
                </c:pt>
                <c:pt idx="1669">
                  <c:v>38616</c:v>
                </c:pt>
                <c:pt idx="1670">
                  <c:v>38617</c:v>
                </c:pt>
                <c:pt idx="1671">
                  <c:v>38618</c:v>
                </c:pt>
                <c:pt idx="1672">
                  <c:v>38621</c:v>
                </c:pt>
                <c:pt idx="1673">
                  <c:v>38622</c:v>
                </c:pt>
                <c:pt idx="1674">
                  <c:v>38623</c:v>
                </c:pt>
                <c:pt idx="1675">
                  <c:v>38624</c:v>
                </c:pt>
                <c:pt idx="1676">
                  <c:v>38625</c:v>
                </c:pt>
                <c:pt idx="1677">
                  <c:v>38628</c:v>
                </c:pt>
                <c:pt idx="1678">
                  <c:v>38629</c:v>
                </c:pt>
                <c:pt idx="1679">
                  <c:v>38630</c:v>
                </c:pt>
                <c:pt idx="1680">
                  <c:v>38631</c:v>
                </c:pt>
                <c:pt idx="1681">
                  <c:v>38632</c:v>
                </c:pt>
                <c:pt idx="1682">
                  <c:v>38635</c:v>
                </c:pt>
                <c:pt idx="1683">
                  <c:v>38636</c:v>
                </c:pt>
                <c:pt idx="1684">
                  <c:v>38638</c:v>
                </c:pt>
                <c:pt idx="1685">
                  <c:v>38639</c:v>
                </c:pt>
                <c:pt idx="1686">
                  <c:v>38642</c:v>
                </c:pt>
                <c:pt idx="1687">
                  <c:v>38643</c:v>
                </c:pt>
                <c:pt idx="1688">
                  <c:v>38644</c:v>
                </c:pt>
                <c:pt idx="1689">
                  <c:v>38645</c:v>
                </c:pt>
                <c:pt idx="1690">
                  <c:v>38646</c:v>
                </c:pt>
                <c:pt idx="1691">
                  <c:v>38649</c:v>
                </c:pt>
                <c:pt idx="1692">
                  <c:v>38650</c:v>
                </c:pt>
                <c:pt idx="1693">
                  <c:v>38651</c:v>
                </c:pt>
                <c:pt idx="1694">
                  <c:v>38652</c:v>
                </c:pt>
                <c:pt idx="1695">
                  <c:v>38653</c:v>
                </c:pt>
                <c:pt idx="1696">
                  <c:v>38656</c:v>
                </c:pt>
                <c:pt idx="1697">
                  <c:v>38657</c:v>
                </c:pt>
                <c:pt idx="1698">
                  <c:v>38659</c:v>
                </c:pt>
                <c:pt idx="1699">
                  <c:v>38660</c:v>
                </c:pt>
                <c:pt idx="1700">
                  <c:v>38663</c:v>
                </c:pt>
                <c:pt idx="1701">
                  <c:v>38664</c:v>
                </c:pt>
                <c:pt idx="1702">
                  <c:v>38665</c:v>
                </c:pt>
                <c:pt idx="1703">
                  <c:v>38666</c:v>
                </c:pt>
                <c:pt idx="1704">
                  <c:v>38667</c:v>
                </c:pt>
                <c:pt idx="1705">
                  <c:v>38670</c:v>
                </c:pt>
                <c:pt idx="1706">
                  <c:v>38672</c:v>
                </c:pt>
                <c:pt idx="1707">
                  <c:v>38673</c:v>
                </c:pt>
                <c:pt idx="1708">
                  <c:v>38674</c:v>
                </c:pt>
                <c:pt idx="1709">
                  <c:v>38677</c:v>
                </c:pt>
                <c:pt idx="1710">
                  <c:v>38678</c:v>
                </c:pt>
                <c:pt idx="1711">
                  <c:v>38679</c:v>
                </c:pt>
                <c:pt idx="1712">
                  <c:v>38680</c:v>
                </c:pt>
                <c:pt idx="1713">
                  <c:v>38681</c:v>
                </c:pt>
                <c:pt idx="1714">
                  <c:v>38684</c:v>
                </c:pt>
                <c:pt idx="1715">
                  <c:v>38685</c:v>
                </c:pt>
                <c:pt idx="1716">
                  <c:v>38686</c:v>
                </c:pt>
                <c:pt idx="1717">
                  <c:v>38687</c:v>
                </c:pt>
                <c:pt idx="1718">
                  <c:v>38688</c:v>
                </c:pt>
                <c:pt idx="1719">
                  <c:v>38691</c:v>
                </c:pt>
                <c:pt idx="1720">
                  <c:v>38692</c:v>
                </c:pt>
                <c:pt idx="1721">
                  <c:v>38693</c:v>
                </c:pt>
                <c:pt idx="1722">
                  <c:v>38694</c:v>
                </c:pt>
                <c:pt idx="1723">
                  <c:v>38695</c:v>
                </c:pt>
                <c:pt idx="1724">
                  <c:v>38698</c:v>
                </c:pt>
                <c:pt idx="1725">
                  <c:v>38699</c:v>
                </c:pt>
                <c:pt idx="1726">
                  <c:v>38700</c:v>
                </c:pt>
                <c:pt idx="1727">
                  <c:v>38701</c:v>
                </c:pt>
                <c:pt idx="1728">
                  <c:v>38702</c:v>
                </c:pt>
                <c:pt idx="1729">
                  <c:v>38705</c:v>
                </c:pt>
                <c:pt idx="1730">
                  <c:v>38706</c:v>
                </c:pt>
                <c:pt idx="1731">
                  <c:v>38707</c:v>
                </c:pt>
                <c:pt idx="1732">
                  <c:v>38708</c:v>
                </c:pt>
                <c:pt idx="1733">
                  <c:v>38709</c:v>
                </c:pt>
                <c:pt idx="1734">
                  <c:v>38712</c:v>
                </c:pt>
                <c:pt idx="1735">
                  <c:v>38713</c:v>
                </c:pt>
                <c:pt idx="1736">
                  <c:v>38714</c:v>
                </c:pt>
                <c:pt idx="1737">
                  <c:v>38715</c:v>
                </c:pt>
                <c:pt idx="1738">
                  <c:v>38716</c:v>
                </c:pt>
                <c:pt idx="1739">
                  <c:v>38719</c:v>
                </c:pt>
                <c:pt idx="1740">
                  <c:v>38720</c:v>
                </c:pt>
                <c:pt idx="1741">
                  <c:v>38721</c:v>
                </c:pt>
                <c:pt idx="1742">
                  <c:v>38722</c:v>
                </c:pt>
                <c:pt idx="1743">
                  <c:v>38723</c:v>
                </c:pt>
                <c:pt idx="1744">
                  <c:v>38726</c:v>
                </c:pt>
                <c:pt idx="1745">
                  <c:v>38727</c:v>
                </c:pt>
                <c:pt idx="1746">
                  <c:v>38728</c:v>
                </c:pt>
                <c:pt idx="1747">
                  <c:v>38729</c:v>
                </c:pt>
                <c:pt idx="1748">
                  <c:v>38730</c:v>
                </c:pt>
                <c:pt idx="1749">
                  <c:v>38733</c:v>
                </c:pt>
                <c:pt idx="1750">
                  <c:v>38734</c:v>
                </c:pt>
                <c:pt idx="1751">
                  <c:v>38735</c:v>
                </c:pt>
                <c:pt idx="1752">
                  <c:v>38736</c:v>
                </c:pt>
                <c:pt idx="1753">
                  <c:v>38737</c:v>
                </c:pt>
                <c:pt idx="1754">
                  <c:v>38740</c:v>
                </c:pt>
                <c:pt idx="1755">
                  <c:v>38741</c:v>
                </c:pt>
                <c:pt idx="1756">
                  <c:v>38742</c:v>
                </c:pt>
                <c:pt idx="1757">
                  <c:v>38743</c:v>
                </c:pt>
                <c:pt idx="1758">
                  <c:v>38744</c:v>
                </c:pt>
                <c:pt idx="1759">
                  <c:v>38747</c:v>
                </c:pt>
                <c:pt idx="1760">
                  <c:v>38748</c:v>
                </c:pt>
                <c:pt idx="1761">
                  <c:v>38749</c:v>
                </c:pt>
                <c:pt idx="1762">
                  <c:v>38750</c:v>
                </c:pt>
                <c:pt idx="1763">
                  <c:v>38751</c:v>
                </c:pt>
                <c:pt idx="1764">
                  <c:v>38754</c:v>
                </c:pt>
                <c:pt idx="1765">
                  <c:v>38755</c:v>
                </c:pt>
                <c:pt idx="1766">
                  <c:v>38756</c:v>
                </c:pt>
                <c:pt idx="1767">
                  <c:v>38757</c:v>
                </c:pt>
                <c:pt idx="1768">
                  <c:v>38758</c:v>
                </c:pt>
                <c:pt idx="1769">
                  <c:v>38761</c:v>
                </c:pt>
                <c:pt idx="1770">
                  <c:v>38762</c:v>
                </c:pt>
                <c:pt idx="1771">
                  <c:v>38763</c:v>
                </c:pt>
                <c:pt idx="1772">
                  <c:v>38764</c:v>
                </c:pt>
                <c:pt idx="1773">
                  <c:v>38765</c:v>
                </c:pt>
                <c:pt idx="1774">
                  <c:v>38768</c:v>
                </c:pt>
                <c:pt idx="1775">
                  <c:v>38769</c:v>
                </c:pt>
                <c:pt idx="1776">
                  <c:v>38770</c:v>
                </c:pt>
                <c:pt idx="1777">
                  <c:v>38771</c:v>
                </c:pt>
                <c:pt idx="1778">
                  <c:v>38772</c:v>
                </c:pt>
                <c:pt idx="1779">
                  <c:v>38777</c:v>
                </c:pt>
                <c:pt idx="1780">
                  <c:v>38778</c:v>
                </c:pt>
                <c:pt idx="1781">
                  <c:v>38779</c:v>
                </c:pt>
                <c:pt idx="1782">
                  <c:v>38782</c:v>
                </c:pt>
                <c:pt idx="1783">
                  <c:v>38783</c:v>
                </c:pt>
                <c:pt idx="1784">
                  <c:v>38784</c:v>
                </c:pt>
                <c:pt idx="1785">
                  <c:v>38785</c:v>
                </c:pt>
                <c:pt idx="1786">
                  <c:v>38786</c:v>
                </c:pt>
                <c:pt idx="1787">
                  <c:v>38789</c:v>
                </c:pt>
                <c:pt idx="1788">
                  <c:v>38790</c:v>
                </c:pt>
                <c:pt idx="1789">
                  <c:v>38791</c:v>
                </c:pt>
                <c:pt idx="1790">
                  <c:v>38792</c:v>
                </c:pt>
                <c:pt idx="1791">
                  <c:v>38793</c:v>
                </c:pt>
                <c:pt idx="1792">
                  <c:v>38796</c:v>
                </c:pt>
                <c:pt idx="1793">
                  <c:v>38797</c:v>
                </c:pt>
                <c:pt idx="1794">
                  <c:v>38798</c:v>
                </c:pt>
                <c:pt idx="1795">
                  <c:v>38799</c:v>
                </c:pt>
                <c:pt idx="1796">
                  <c:v>38800</c:v>
                </c:pt>
                <c:pt idx="1797">
                  <c:v>38803</c:v>
                </c:pt>
                <c:pt idx="1798">
                  <c:v>38804</c:v>
                </c:pt>
                <c:pt idx="1799">
                  <c:v>38805</c:v>
                </c:pt>
                <c:pt idx="1800">
                  <c:v>38806</c:v>
                </c:pt>
                <c:pt idx="1801">
                  <c:v>38807</c:v>
                </c:pt>
                <c:pt idx="1802">
                  <c:v>38810</c:v>
                </c:pt>
                <c:pt idx="1803">
                  <c:v>38811</c:v>
                </c:pt>
                <c:pt idx="1804">
                  <c:v>38812</c:v>
                </c:pt>
                <c:pt idx="1805">
                  <c:v>38813</c:v>
                </c:pt>
                <c:pt idx="1806">
                  <c:v>38814</c:v>
                </c:pt>
                <c:pt idx="1807">
                  <c:v>38817</c:v>
                </c:pt>
                <c:pt idx="1808">
                  <c:v>38818</c:v>
                </c:pt>
                <c:pt idx="1809">
                  <c:v>38819</c:v>
                </c:pt>
                <c:pt idx="1810">
                  <c:v>38820</c:v>
                </c:pt>
                <c:pt idx="1811">
                  <c:v>38824</c:v>
                </c:pt>
                <c:pt idx="1812">
                  <c:v>38825</c:v>
                </c:pt>
                <c:pt idx="1813">
                  <c:v>38826</c:v>
                </c:pt>
                <c:pt idx="1814">
                  <c:v>38827</c:v>
                </c:pt>
                <c:pt idx="1815">
                  <c:v>38831</c:v>
                </c:pt>
                <c:pt idx="1816">
                  <c:v>38832</c:v>
                </c:pt>
                <c:pt idx="1817">
                  <c:v>38833</c:v>
                </c:pt>
                <c:pt idx="1818">
                  <c:v>38834</c:v>
                </c:pt>
                <c:pt idx="1819">
                  <c:v>38835</c:v>
                </c:pt>
                <c:pt idx="1820">
                  <c:v>38839</c:v>
                </c:pt>
                <c:pt idx="1821">
                  <c:v>38840</c:v>
                </c:pt>
                <c:pt idx="1822">
                  <c:v>38841</c:v>
                </c:pt>
                <c:pt idx="1823">
                  <c:v>38842</c:v>
                </c:pt>
                <c:pt idx="1824">
                  <c:v>38845</c:v>
                </c:pt>
                <c:pt idx="1825">
                  <c:v>38846</c:v>
                </c:pt>
                <c:pt idx="1826">
                  <c:v>38847</c:v>
                </c:pt>
                <c:pt idx="1827">
                  <c:v>38848</c:v>
                </c:pt>
                <c:pt idx="1828">
                  <c:v>38849</c:v>
                </c:pt>
                <c:pt idx="1829">
                  <c:v>38852</c:v>
                </c:pt>
                <c:pt idx="1830">
                  <c:v>38853</c:v>
                </c:pt>
                <c:pt idx="1831">
                  <c:v>38854</c:v>
                </c:pt>
                <c:pt idx="1832">
                  <c:v>38855</c:v>
                </c:pt>
                <c:pt idx="1833">
                  <c:v>38856</c:v>
                </c:pt>
                <c:pt idx="1834">
                  <c:v>38859</c:v>
                </c:pt>
                <c:pt idx="1835">
                  <c:v>38860</c:v>
                </c:pt>
                <c:pt idx="1836">
                  <c:v>38861</c:v>
                </c:pt>
                <c:pt idx="1837">
                  <c:v>38862</c:v>
                </c:pt>
                <c:pt idx="1838">
                  <c:v>38863</c:v>
                </c:pt>
                <c:pt idx="1839">
                  <c:v>38866</c:v>
                </c:pt>
                <c:pt idx="1840">
                  <c:v>38867</c:v>
                </c:pt>
                <c:pt idx="1841">
                  <c:v>38868</c:v>
                </c:pt>
                <c:pt idx="1842">
                  <c:v>38869</c:v>
                </c:pt>
                <c:pt idx="1843">
                  <c:v>38870</c:v>
                </c:pt>
                <c:pt idx="1844">
                  <c:v>38873</c:v>
                </c:pt>
                <c:pt idx="1845">
                  <c:v>38874</c:v>
                </c:pt>
                <c:pt idx="1846">
                  <c:v>38875</c:v>
                </c:pt>
                <c:pt idx="1847">
                  <c:v>38876</c:v>
                </c:pt>
                <c:pt idx="1848">
                  <c:v>38877</c:v>
                </c:pt>
                <c:pt idx="1849">
                  <c:v>38880</c:v>
                </c:pt>
                <c:pt idx="1850">
                  <c:v>38881</c:v>
                </c:pt>
                <c:pt idx="1851">
                  <c:v>38882</c:v>
                </c:pt>
                <c:pt idx="1852">
                  <c:v>38884</c:v>
                </c:pt>
                <c:pt idx="1853">
                  <c:v>38887</c:v>
                </c:pt>
                <c:pt idx="1854">
                  <c:v>38888</c:v>
                </c:pt>
                <c:pt idx="1855">
                  <c:v>38889</c:v>
                </c:pt>
                <c:pt idx="1856">
                  <c:v>38890</c:v>
                </c:pt>
                <c:pt idx="1857">
                  <c:v>38891</c:v>
                </c:pt>
                <c:pt idx="1858">
                  <c:v>38894</c:v>
                </c:pt>
                <c:pt idx="1859">
                  <c:v>38895</c:v>
                </c:pt>
                <c:pt idx="1860">
                  <c:v>38896</c:v>
                </c:pt>
                <c:pt idx="1861">
                  <c:v>38897</c:v>
                </c:pt>
                <c:pt idx="1862">
                  <c:v>38898</c:v>
                </c:pt>
                <c:pt idx="1863">
                  <c:v>38901</c:v>
                </c:pt>
                <c:pt idx="1864">
                  <c:v>38902</c:v>
                </c:pt>
                <c:pt idx="1865">
                  <c:v>38903</c:v>
                </c:pt>
                <c:pt idx="1866">
                  <c:v>38904</c:v>
                </c:pt>
                <c:pt idx="1867">
                  <c:v>38905</c:v>
                </c:pt>
                <c:pt idx="1868">
                  <c:v>38908</c:v>
                </c:pt>
                <c:pt idx="1869">
                  <c:v>38909</c:v>
                </c:pt>
                <c:pt idx="1870">
                  <c:v>38910</c:v>
                </c:pt>
                <c:pt idx="1871">
                  <c:v>38911</c:v>
                </c:pt>
                <c:pt idx="1872">
                  <c:v>38912</c:v>
                </c:pt>
                <c:pt idx="1873">
                  <c:v>38915</c:v>
                </c:pt>
                <c:pt idx="1874">
                  <c:v>38916</c:v>
                </c:pt>
                <c:pt idx="1875">
                  <c:v>38917</c:v>
                </c:pt>
                <c:pt idx="1876">
                  <c:v>38918</c:v>
                </c:pt>
                <c:pt idx="1877">
                  <c:v>38919</c:v>
                </c:pt>
                <c:pt idx="1878">
                  <c:v>38922</c:v>
                </c:pt>
                <c:pt idx="1879">
                  <c:v>38923</c:v>
                </c:pt>
                <c:pt idx="1880">
                  <c:v>38924</c:v>
                </c:pt>
                <c:pt idx="1881">
                  <c:v>38925</c:v>
                </c:pt>
                <c:pt idx="1882">
                  <c:v>38926</c:v>
                </c:pt>
                <c:pt idx="1883">
                  <c:v>38929</c:v>
                </c:pt>
                <c:pt idx="1884">
                  <c:v>38930</c:v>
                </c:pt>
                <c:pt idx="1885">
                  <c:v>38931</c:v>
                </c:pt>
                <c:pt idx="1886">
                  <c:v>38932</c:v>
                </c:pt>
                <c:pt idx="1887">
                  <c:v>38933</c:v>
                </c:pt>
                <c:pt idx="1888">
                  <c:v>38936</c:v>
                </c:pt>
                <c:pt idx="1889">
                  <c:v>38937</c:v>
                </c:pt>
                <c:pt idx="1890">
                  <c:v>38938</c:v>
                </c:pt>
                <c:pt idx="1891">
                  <c:v>38939</c:v>
                </c:pt>
                <c:pt idx="1892">
                  <c:v>38940</c:v>
                </c:pt>
                <c:pt idx="1893">
                  <c:v>38943</c:v>
                </c:pt>
                <c:pt idx="1894">
                  <c:v>38944</c:v>
                </c:pt>
                <c:pt idx="1895">
                  <c:v>38945</c:v>
                </c:pt>
                <c:pt idx="1896">
                  <c:v>38946</c:v>
                </c:pt>
                <c:pt idx="1897">
                  <c:v>38947</c:v>
                </c:pt>
                <c:pt idx="1898">
                  <c:v>38950</c:v>
                </c:pt>
                <c:pt idx="1899">
                  <c:v>38951</c:v>
                </c:pt>
                <c:pt idx="1900">
                  <c:v>38952</c:v>
                </c:pt>
                <c:pt idx="1901">
                  <c:v>38953</c:v>
                </c:pt>
                <c:pt idx="1902">
                  <c:v>38954</c:v>
                </c:pt>
                <c:pt idx="1903">
                  <c:v>38957</c:v>
                </c:pt>
                <c:pt idx="1904">
                  <c:v>38958</c:v>
                </c:pt>
                <c:pt idx="1905">
                  <c:v>38959</c:v>
                </c:pt>
                <c:pt idx="1906">
                  <c:v>38960</c:v>
                </c:pt>
                <c:pt idx="1907">
                  <c:v>38961</c:v>
                </c:pt>
                <c:pt idx="1908">
                  <c:v>38964</c:v>
                </c:pt>
                <c:pt idx="1909">
                  <c:v>38965</c:v>
                </c:pt>
                <c:pt idx="1910">
                  <c:v>38966</c:v>
                </c:pt>
                <c:pt idx="1911">
                  <c:v>38968</c:v>
                </c:pt>
                <c:pt idx="1912">
                  <c:v>38971</c:v>
                </c:pt>
                <c:pt idx="1913">
                  <c:v>38972</c:v>
                </c:pt>
                <c:pt idx="1914">
                  <c:v>38973</c:v>
                </c:pt>
                <c:pt idx="1915">
                  <c:v>38974</c:v>
                </c:pt>
                <c:pt idx="1916">
                  <c:v>38975</c:v>
                </c:pt>
                <c:pt idx="1917">
                  <c:v>38978</c:v>
                </c:pt>
                <c:pt idx="1918">
                  <c:v>38979</c:v>
                </c:pt>
                <c:pt idx="1919">
                  <c:v>38980</c:v>
                </c:pt>
                <c:pt idx="1920">
                  <c:v>38981</c:v>
                </c:pt>
                <c:pt idx="1921">
                  <c:v>38982</c:v>
                </c:pt>
                <c:pt idx="1922">
                  <c:v>38985</c:v>
                </c:pt>
                <c:pt idx="1923">
                  <c:v>38986</c:v>
                </c:pt>
                <c:pt idx="1924">
                  <c:v>38987</c:v>
                </c:pt>
                <c:pt idx="1925">
                  <c:v>38988</c:v>
                </c:pt>
                <c:pt idx="1926">
                  <c:v>38989</c:v>
                </c:pt>
                <c:pt idx="1927">
                  <c:v>38992</c:v>
                </c:pt>
                <c:pt idx="1928">
                  <c:v>38993</c:v>
                </c:pt>
                <c:pt idx="1929">
                  <c:v>38994</c:v>
                </c:pt>
                <c:pt idx="1930">
                  <c:v>38995</c:v>
                </c:pt>
                <c:pt idx="1931">
                  <c:v>38996</c:v>
                </c:pt>
                <c:pt idx="1932">
                  <c:v>38999</c:v>
                </c:pt>
                <c:pt idx="1933">
                  <c:v>39000</c:v>
                </c:pt>
                <c:pt idx="1934">
                  <c:v>39001</c:v>
                </c:pt>
                <c:pt idx="1935">
                  <c:v>39003</c:v>
                </c:pt>
                <c:pt idx="1936">
                  <c:v>39006</c:v>
                </c:pt>
                <c:pt idx="1937">
                  <c:v>39007</c:v>
                </c:pt>
                <c:pt idx="1938">
                  <c:v>39008</c:v>
                </c:pt>
                <c:pt idx="1939">
                  <c:v>39009</c:v>
                </c:pt>
                <c:pt idx="1940">
                  <c:v>39010</c:v>
                </c:pt>
                <c:pt idx="1941">
                  <c:v>39013</c:v>
                </c:pt>
                <c:pt idx="1942">
                  <c:v>39014</c:v>
                </c:pt>
                <c:pt idx="1943">
                  <c:v>39015</c:v>
                </c:pt>
                <c:pt idx="1944">
                  <c:v>39016</c:v>
                </c:pt>
                <c:pt idx="1945">
                  <c:v>39017</c:v>
                </c:pt>
                <c:pt idx="1946">
                  <c:v>39020</c:v>
                </c:pt>
                <c:pt idx="1947">
                  <c:v>39021</c:v>
                </c:pt>
                <c:pt idx="1948">
                  <c:v>39022</c:v>
                </c:pt>
                <c:pt idx="1949">
                  <c:v>39024</c:v>
                </c:pt>
                <c:pt idx="1950">
                  <c:v>39027</c:v>
                </c:pt>
                <c:pt idx="1951">
                  <c:v>39028</c:v>
                </c:pt>
                <c:pt idx="1952">
                  <c:v>39029</c:v>
                </c:pt>
                <c:pt idx="1953">
                  <c:v>39030</c:v>
                </c:pt>
                <c:pt idx="1954">
                  <c:v>39031</c:v>
                </c:pt>
                <c:pt idx="1955">
                  <c:v>39034</c:v>
                </c:pt>
                <c:pt idx="1956">
                  <c:v>39035</c:v>
                </c:pt>
                <c:pt idx="1957">
                  <c:v>39037</c:v>
                </c:pt>
                <c:pt idx="1958">
                  <c:v>39038</c:v>
                </c:pt>
                <c:pt idx="1959">
                  <c:v>39041</c:v>
                </c:pt>
                <c:pt idx="1960">
                  <c:v>39042</c:v>
                </c:pt>
                <c:pt idx="1961">
                  <c:v>39043</c:v>
                </c:pt>
                <c:pt idx="1962">
                  <c:v>39044</c:v>
                </c:pt>
                <c:pt idx="1963">
                  <c:v>39045</c:v>
                </c:pt>
                <c:pt idx="1964">
                  <c:v>39048</c:v>
                </c:pt>
                <c:pt idx="1965">
                  <c:v>39049</c:v>
                </c:pt>
                <c:pt idx="1966">
                  <c:v>39050</c:v>
                </c:pt>
                <c:pt idx="1967">
                  <c:v>39051</c:v>
                </c:pt>
                <c:pt idx="1968">
                  <c:v>39052</c:v>
                </c:pt>
                <c:pt idx="1969">
                  <c:v>39055</c:v>
                </c:pt>
                <c:pt idx="1970">
                  <c:v>39056</c:v>
                </c:pt>
                <c:pt idx="1971">
                  <c:v>39057</c:v>
                </c:pt>
                <c:pt idx="1972">
                  <c:v>39058</c:v>
                </c:pt>
                <c:pt idx="1973">
                  <c:v>39059</c:v>
                </c:pt>
                <c:pt idx="1974">
                  <c:v>39062</c:v>
                </c:pt>
                <c:pt idx="1975">
                  <c:v>39063</c:v>
                </c:pt>
                <c:pt idx="1976">
                  <c:v>39064</c:v>
                </c:pt>
                <c:pt idx="1977">
                  <c:v>39065</c:v>
                </c:pt>
                <c:pt idx="1978">
                  <c:v>39066</c:v>
                </c:pt>
                <c:pt idx="1979">
                  <c:v>39069</c:v>
                </c:pt>
                <c:pt idx="1980">
                  <c:v>39070</c:v>
                </c:pt>
                <c:pt idx="1981">
                  <c:v>39071</c:v>
                </c:pt>
                <c:pt idx="1982">
                  <c:v>39072</c:v>
                </c:pt>
                <c:pt idx="1983">
                  <c:v>39073</c:v>
                </c:pt>
                <c:pt idx="1984">
                  <c:v>39077</c:v>
                </c:pt>
                <c:pt idx="1985">
                  <c:v>39078</c:v>
                </c:pt>
                <c:pt idx="1986">
                  <c:v>39079</c:v>
                </c:pt>
                <c:pt idx="1987">
                  <c:v>39080</c:v>
                </c:pt>
                <c:pt idx="1988">
                  <c:v>39085</c:v>
                </c:pt>
                <c:pt idx="1989">
                  <c:v>39086</c:v>
                </c:pt>
                <c:pt idx="1990">
                  <c:v>39087</c:v>
                </c:pt>
                <c:pt idx="1991">
                  <c:v>39090</c:v>
                </c:pt>
                <c:pt idx="1992">
                  <c:v>39091</c:v>
                </c:pt>
                <c:pt idx="1993">
                  <c:v>39092</c:v>
                </c:pt>
                <c:pt idx="1994">
                  <c:v>39093</c:v>
                </c:pt>
                <c:pt idx="1995">
                  <c:v>39094</c:v>
                </c:pt>
                <c:pt idx="1996">
                  <c:v>39097</c:v>
                </c:pt>
                <c:pt idx="1997">
                  <c:v>39098</c:v>
                </c:pt>
                <c:pt idx="1998">
                  <c:v>39099</c:v>
                </c:pt>
                <c:pt idx="1999">
                  <c:v>39100</c:v>
                </c:pt>
                <c:pt idx="2000">
                  <c:v>39101</c:v>
                </c:pt>
                <c:pt idx="2001">
                  <c:v>39104</c:v>
                </c:pt>
                <c:pt idx="2002">
                  <c:v>39105</c:v>
                </c:pt>
                <c:pt idx="2003">
                  <c:v>39106</c:v>
                </c:pt>
                <c:pt idx="2004">
                  <c:v>39107</c:v>
                </c:pt>
                <c:pt idx="2005">
                  <c:v>39108</c:v>
                </c:pt>
                <c:pt idx="2006">
                  <c:v>39111</c:v>
                </c:pt>
                <c:pt idx="2007">
                  <c:v>39112</c:v>
                </c:pt>
                <c:pt idx="2008">
                  <c:v>39113</c:v>
                </c:pt>
                <c:pt idx="2009">
                  <c:v>39114</c:v>
                </c:pt>
                <c:pt idx="2010">
                  <c:v>39115</c:v>
                </c:pt>
                <c:pt idx="2011">
                  <c:v>39118</c:v>
                </c:pt>
                <c:pt idx="2012">
                  <c:v>39119</c:v>
                </c:pt>
                <c:pt idx="2013">
                  <c:v>39120</c:v>
                </c:pt>
                <c:pt idx="2014">
                  <c:v>39121</c:v>
                </c:pt>
                <c:pt idx="2015">
                  <c:v>39122</c:v>
                </c:pt>
                <c:pt idx="2016">
                  <c:v>39125</c:v>
                </c:pt>
                <c:pt idx="2017">
                  <c:v>39126</c:v>
                </c:pt>
                <c:pt idx="2018">
                  <c:v>39127</c:v>
                </c:pt>
                <c:pt idx="2019">
                  <c:v>39128</c:v>
                </c:pt>
                <c:pt idx="2020">
                  <c:v>39129</c:v>
                </c:pt>
                <c:pt idx="2021">
                  <c:v>39134</c:v>
                </c:pt>
                <c:pt idx="2022">
                  <c:v>39135</c:v>
                </c:pt>
                <c:pt idx="2023">
                  <c:v>39136</c:v>
                </c:pt>
                <c:pt idx="2024">
                  <c:v>39139</c:v>
                </c:pt>
                <c:pt idx="2025">
                  <c:v>39140</c:v>
                </c:pt>
                <c:pt idx="2026">
                  <c:v>39141</c:v>
                </c:pt>
                <c:pt idx="2027">
                  <c:v>39142</c:v>
                </c:pt>
                <c:pt idx="2028">
                  <c:v>39143</c:v>
                </c:pt>
                <c:pt idx="2029">
                  <c:v>39146</c:v>
                </c:pt>
                <c:pt idx="2030">
                  <c:v>39147</c:v>
                </c:pt>
                <c:pt idx="2031">
                  <c:v>39148</c:v>
                </c:pt>
                <c:pt idx="2032">
                  <c:v>39149</c:v>
                </c:pt>
                <c:pt idx="2033">
                  <c:v>39150</c:v>
                </c:pt>
                <c:pt idx="2034">
                  <c:v>39153</c:v>
                </c:pt>
                <c:pt idx="2035">
                  <c:v>39154</c:v>
                </c:pt>
                <c:pt idx="2036">
                  <c:v>39155</c:v>
                </c:pt>
                <c:pt idx="2037">
                  <c:v>39156</c:v>
                </c:pt>
                <c:pt idx="2038">
                  <c:v>39157</c:v>
                </c:pt>
                <c:pt idx="2039">
                  <c:v>39160</c:v>
                </c:pt>
                <c:pt idx="2040">
                  <c:v>39161</c:v>
                </c:pt>
                <c:pt idx="2041">
                  <c:v>39162</c:v>
                </c:pt>
                <c:pt idx="2042">
                  <c:v>39163</c:v>
                </c:pt>
                <c:pt idx="2043">
                  <c:v>39164</c:v>
                </c:pt>
                <c:pt idx="2044">
                  <c:v>39167</c:v>
                </c:pt>
                <c:pt idx="2045">
                  <c:v>39168</c:v>
                </c:pt>
                <c:pt idx="2046">
                  <c:v>39169</c:v>
                </c:pt>
                <c:pt idx="2047">
                  <c:v>39170</c:v>
                </c:pt>
                <c:pt idx="2048">
                  <c:v>39171</c:v>
                </c:pt>
                <c:pt idx="2049">
                  <c:v>39174</c:v>
                </c:pt>
                <c:pt idx="2050">
                  <c:v>39175</c:v>
                </c:pt>
                <c:pt idx="2051">
                  <c:v>39176</c:v>
                </c:pt>
                <c:pt idx="2052">
                  <c:v>39177</c:v>
                </c:pt>
                <c:pt idx="2053">
                  <c:v>39181</c:v>
                </c:pt>
                <c:pt idx="2054">
                  <c:v>39182</c:v>
                </c:pt>
                <c:pt idx="2055">
                  <c:v>39183</c:v>
                </c:pt>
                <c:pt idx="2056">
                  <c:v>39184</c:v>
                </c:pt>
                <c:pt idx="2057">
                  <c:v>39185</c:v>
                </c:pt>
                <c:pt idx="2058">
                  <c:v>39188</c:v>
                </c:pt>
                <c:pt idx="2059">
                  <c:v>39189</c:v>
                </c:pt>
                <c:pt idx="2060">
                  <c:v>39190</c:v>
                </c:pt>
                <c:pt idx="2061">
                  <c:v>39191</c:v>
                </c:pt>
                <c:pt idx="2062">
                  <c:v>39192</c:v>
                </c:pt>
                <c:pt idx="2063">
                  <c:v>39195</c:v>
                </c:pt>
                <c:pt idx="2064">
                  <c:v>39196</c:v>
                </c:pt>
                <c:pt idx="2065">
                  <c:v>39197</c:v>
                </c:pt>
                <c:pt idx="2066">
                  <c:v>39198</c:v>
                </c:pt>
                <c:pt idx="2067">
                  <c:v>39199</c:v>
                </c:pt>
                <c:pt idx="2068">
                  <c:v>39202</c:v>
                </c:pt>
                <c:pt idx="2069">
                  <c:v>39204</c:v>
                </c:pt>
                <c:pt idx="2070">
                  <c:v>39205</c:v>
                </c:pt>
                <c:pt idx="2071">
                  <c:v>39206</c:v>
                </c:pt>
                <c:pt idx="2072">
                  <c:v>39209</c:v>
                </c:pt>
                <c:pt idx="2073">
                  <c:v>39210</c:v>
                </c:pt>
                <c:pt idx="2074">
                  <c:v>39211</c:v>
                </c:pt>
                <c:pt idx="2075">
                  <c:v>39212</c:v>
                </c:pt>
                <c:pt idx="2076">
                  <c:v>39213</c:v>
                </c:pt>
                <c:pt idx="2077">
                  <c:v>39216</c:v>
                </c:pt>
                <c:pt idx="2078">
                  <c:v>39217</c:v>
                </c:pt>
                <c:pt idx="2079">
                  <c:v>39218</c:v>
                </c:pt>
                <c:pt idx="2080">
                  <c:v>39219</c:v>
                </c:pt>
                <c:pt idx="2081">
                  <c:v>39220</c:v>
                </c:pt>
                <c:pt idx="2082">
                  <c:v>39223</c:v>
                </c:pt>
                <c:pt idx="2083">
                  <c:v>39224</c:v>
                </c:pt>
                <c:pt idx="2084">
                  <c:v>39225</c:v>
                </c:pt>
                <c:pt idx="2085">
                  <c:v>39226</c:v>
                </c:pt>
                <c:pt idx="2086">
                  <c:v>39227</c:v>
                </c:pt>
                <c:pt idx="2087">
                  <c:v>39230</c:v>
                </c:pt>
                <c:pt idx="2088">
                  <c:v>39231</c:v>
                </c:pt>
                <c:pt idx="2089">
                  <c:v>39232</c:v>
                </c:pt>
                <c:pt idx="2090">
                  <c:v>39233</c:v>
                </c:pt>
                <c:pt idx="2091">
                  <c:v>39234</c:v>
                </c:pt>
                <c:pt idx="2092">
                  <c:v>39237</c:v>
                </c:pt>
                <c:pt idx="2093">
                  <c:v>39238</c:v>
                </c:pt>
                <c:pt idx="2094">
                  <c:v>39239</c:v>
                </c:pt>
                <c:pt idx="2095">
                  <c:v>39240</c:v>
                </c:pt>
                <c:pt idx="2096">
                  <c:v>39241</c:v>
                </c:pt>
                <c:pt idx="2097">
                  <c:v>39244</c:v>
                </c:pt>
                <c:pt idx="2098">
                  <c:v>39245</c:v>
                </c:pt>
                <c:pt idx="2099">
                  <c:v>39246</c:v>
                </c:pt>
                <c:pt idx="2100">
                  <c:v>39247</c:v>
                </c:pt>
                <c:pt idx="2101">
                  <c:v>39248</c:v>
                </c:pt>
                <c:pt idx="2102">
                  <c:v>39251</c:v>
                </c:pt>
                <c:pt idx="2103">
                  <c:v>39252</c:v>
                </c:pt>
                <c:pt idx="2104">
                  <c:v>39253</c:v>
                </c:pt>
                <c:pt idx="2105">
                  <c:v>39254</c:v>
                </c:pt>
                <c:pt idx="2106">
                  <c:v>39255</c:v>
                </c:pt>
                <c:pt idx="2107">
                  <c:v>39258</c:v>
                </c:pt>
                <c:pt idx="2108">
                  <c:v>39259</c:v>
                </c:pt>
                <c:pt idx="2109">
                  <c:v>39260</c:v>
                </c:pt>
                <c:pt idx="2110">
                  <c:v>39261</c:v>
                </c:pt>
                <c:pt idx="2111">
                  <c:v>39262</c:v>
                </c:pt>
                <c:pt idx="2112">
                  <c:v>39265</c:v>
                </c:pt>
                <c:pt idx="2113">
                  <c:v>39266</c:v>
                </c:pt>
                <c:pt idx="2114">
                  <c:v>39267</c:v>
                </c:pt>
                <c:pt idx="2115">
                  <c:v>39268</c:v>
                </c:pt>
                <c:pt idx="2116">
                  <c:v>39269</c:v>
                </c:pt>
                <c:pt idx="2117">
                  <c:v>39273</c:v>
                </c:pt>
                <c:pt idx="2118">
                  <c:v>39274</c:v>
                </c:pt>
                <c:pt idx="2119">
                  <c:v>39275</c:v>
                </c:pt>
                <c:pt idx="2120">
                  <c:v>39276</c:v>
                </c:pt>
                <c:pt idx="2121">
                  <c:v>39279</c:v>
                </c:pt>
                <c:pt idx="2122">
                  <c:v>39280</c:v>
                </c:pt>
                <c:pt idx="2123">
                  <c:v>39281</c:v>
                </c:pt>
                <c:pt idx="2124">
                  <c:v>39282</c:v>
                </c:pt>
                <c:pt idx="2125">
                  <c:v>39283</c:v>
                </c:pt>
                <c:pt idx="2126">
                  <c:v>39286</c:v>
                </c:pt>
                <c:pt idx="2127">
                  <c:v>39287</c:v>
                </c:pt>
                <c:pt idx="2128">
                  <c:v>39288</c:v>
                </c:pt>
                <c:pt idx="2129">
                  <c:v>39289</c:v>
                </c:pt>
                <c:pt idx="2130">
                  <c:v>39290</c:v>
                </c:pt>
                <c:pt idx="2131">
                  <c:v>39293</c:v>
                </c:pt>
                <c:pt idx="2132">
                  <c:v>39294</c:v>
                </c:pt>
                <c:pt idx="2133">
                  <c:v>39295</c:v>
                </c:pt>
                <c:pt idx="2134">
                  <c:v>39296</c:v>
                </c:pt>
                <c:pt idx="2135">
                  <c:v>39297</c:v>
                </c:pt>
                <c:pt idx="2136">
                  <c:v>39300</c:v>
                </c:pt>
                <c:pt idx="2137">
                  <c:v>39301</c:v>
                </c:pt>
                <c:pt idx="2138">
                  <c:v>39302</c:v>
                </c:pt>
                <c:pt idx="2139">
                  <c:v>39303</c:v>
                </c:pt>
                <c:pt idx="2140">
                  <c:v>39304</c:v>
                </c:pt>
                <c:pt idx="2141">
                  <c:v>39307</c:v>
                </c:pt>
                <c:pt idx="2142">
                  <c:v>39308</c:v>
                </c:pt>
                <c:pt idx="2143">
                  <c:v>39309</c:v>
                </c:pt>
                <c:pt idx="2144">
                  <c:v>39310</c:v>
                </c:pt>
                <c:pt idx="2145">
                  <c:v>39311</c:v>
                </c:pt>
                <c:pt idx="2146">
                  <c:v>39314</c:v>
                </c:pt>
                <c:pt idx="2147">
                  <c:v>39315</c:v>
                </c:pt>
                <c:pt idx="2148">
                  <c:v>39316</c:v>
                </c:pt>
                <c:pt idx="2149">
                  <c:v>39317</c:v>
                </c:pt>
                <c:pt idx="2150">
                  <c:v>39318</c:v>
                </c:pt>
                <c:pt idx="2151">
                  <c:v>39321</c:v>
                </c:pt>
                <c:pt idx="2152">
                  <c:v>39322</c:v>
                </c:pt>
                <c:pt idx="2153">
                  <c:v>39323</c:v>
                </c:pt>
                <c:pt idx="2154">
                  <c:v>39324</c:v>
                </c:pt>
                <c:pt idx="2155">
                  <c:v>39325</c:v>
                </c:pt>
                <c:pt idx="2156">
                  <c:v>39328</c:v>
                </c:pt>
                <c:pt idx="2157">
                  <c:v>39329</c:v>
                </c:pt>
                <c:pt idx="2158">
                  <c:v>39330</c:v>
                </c:pt>
                <c:pt idx="2159">
                  <c:v>39331</c:v>
                </c:pt>
                <c:pt idx="2160">
                  <c:v>39335</c:v>
                </c:pt>
                <c:pt idx="2161">
                  <c:v>39336</c:v>
                </c:pt>
                <c:pt idx="2162">
                  <c:v>39337</c:v>
                </c:pt>
                <c:pt idx="2163">
                  <c:v>39338</c:v>
                </c:pt>
                <c:pt idx="2164">
                  <c:v>39339</c:v>
                </c:pt>
                <c:pt idx="2165">
                  <c:v>39342</c:v>
                </c:pt>
                <c:pt idx="2166">
                  <c:v>39343</c:v>
                </c:pt>
                <c:pt idx="2167">
                  <c:v>39344</c:v>
                </c:pt>
                <c:pt idx="2168">
                  <c:v>39345</c:v>
                </c:pt>
                <c:pt idx="2169">
                  <c:v>39346</c:v>
                </c:pt>
                <c:pt idx="2170">
                  <c:v>39349</c:v>
                </c:pt>
                <c:pt idx="2171">
                  <c:v>39350</c:v>
                </c:pt>
                <c:pt idx="2172">
                  <c:v>39351</c:v>
                </c:pt>
                <c:pt idx="2173">
                  <c:v>39352</c:v>
                </c:pt>
                <c:pt idx="2174">
                  <c:v>39353</c:v>
                </c:pt>
                <c:pt idx="2175">
                  <c:v>39356</c:v>
                </c:pt>
                <c:pt idx="2176">
                  <c:v>39357</c:v>
                </c:pt>
                <c:pt idx="2177">
                  <c:v>39358</c:v>
                </c:pt>
                <c:pt idx="2178">
                  <c:v>39359</c:v>
                </c:pt>
                <c:pt idx="2179">
                  <c:v>39360</c:v>
                </c:pt>
                <c:pt idx="2180">
                  <c:v>39363</c:v>
                </c:pt>
                <c:pt idx="2181">
                  <c:v>39364</c:v>
                </c:pt>
                <c:pt idx="2182">
                  <c:v>39365</c:v>
                </c:pt>
                <c:pt idx="2183">
                  <c:v>39366</c:v>
                </c:pt>
                <c:pt idx="2184">
                  <c:v>39370</c:v>
                </c:pt>
                <c:pt idx="2185">
                  <c:v>39371</c:v>
                </c:pt>
                <c:pt idx="2186">
                  <c:v>39372</c:v>
                </c:pt>
                <c:pt idx="2187">
                  <c:v>39373</c:v>
                </c:pt>
                <c:pt idx="2188">
                  <c:v>39374</c:v>
                </c:pt>
                <c:pt idx="2189">
                  <c:v>39377</c:v>
                </c:pt>
                <c:pt idx="2190">
                  <c:v>39378</c:v>
                </c:pt>
                <c:pt idx="2191">
                  <c:v>39379</c:v>
                </c:pt>
                <c:pt idx="2192">
                  <c:v>39380</c:v>
                </c:pt>
                <c:pt idx="2193">
                  <c:v>39381</c:v>
                </c:pt>
                <c:pt idx="2194">
                  <c:v>39384</c:v>
                </c:pt>
                <c:pt idx="2195">
                  <c:v>39385</c:v>
                </c:pt>
                <c:pt idx="2196">
                  <c:v>39386</c:v>
                </c:pt>
                <c:pt idx="2197">
                  <c:v>39387</c:v>
                </c:pt>
                <c:pt idx="2198">
                  <c:v>39391</c:v>
                </c:pt>
                <c:pt idx="2199">
                  <c:v>39392</c:v>
                </c:pt>
                <c:pt idx="2200">
                  <c:v>39393</c:v>
                </c:pt>
                <c:pt idx="2201">
                  <c:v>39394</c:v>
                </c:pt>
                <c:pt idx="2202">
                  <c:v>39395</c:v>
                </c:pt>
                <c:pt idx="2203">
                  <c:v>39398</c:v>
                </c:pt>
                <c:pt idx="2204">
                  <c:v>39399</c:v>
                </c:pt>
                <c:pt idx="2205">
                  <c:v>39400</c:v>
                </c:pt>
                <c:pt idx="2206">
                  <c:v>39402</c:v>
                </c:pt>
                <c:pt idx="2207">
                  <c:v>39405</c:v>
                </c:pt>
                <c:pt idx="2208">
                  <c:v>39406</c:v>
                </c:pt>
                <c:pt idx="2209">
                  <c:v>39407</c:v>
                </c:pt>
                <c:pt idx="2210">
                  <c:v>39408</c:v>
                </c:pt>
                <c:pt idx="2211">
                  <c:v>39409</c:v>
                </c:pt>
                <c:pt idx="2212">
                  <c:v>39412</c:v>
                </c:pt>
                <c:pt idx="2213">
                  <c:v>39413</c:v>
                </c:pt>
                <c:pt idx="2214">
                  <c:v>39414</c:v>
                </c:pt>
                <c:pt idx="2215">
                  <c:v>39415</c:v>
                </c:pt>
                <c:pt idx="2216">
                  <c:v>39416</c:v>
                </c:pt>
                <c:pt idx="2217">
                  <c:v>39419</c:v>
                </c:pt>
                <c:pt idx="2218">
                  <c:v>39420</c:v>
                </c:pt>
                <c:pt idx="2219">
                  <c:v>39421</c:v>
                </c:pt>
                <c:pt idx="2220">
                  <c:v>39422</c:v>
                </c:pt>
                <c:pt idx="2221">
                  <c:v>39423</c:v>
                </c:pt>
                <c:pt idx="2222">
                  <c:v>39426</c:v>
                </c:pt>
                <c:pt idx="2223">
                  <c:v>39427</c:v>
                </c:pt>
                <c:pt idx="2224">
                  <c:v>39428</c:v>
                </c:pt>
                <c:pt idx="2225">
                  <c:v>39429</c:v>
                </c:pt>
                <c:pt idx="2226">
                  <c:v>39430</c:v>
                </c:pt>
                <c:pt idx="2227">
                  <c:v>39433</c:v>
                </c:pt>
                <c:pt idx="2228">
                  <c:v>39434</c:v>
                </c:pt>
                <c:pt idx="2229">
                  <c:v>39435</c:v>
                </c:pt>
                <c:pt idx="2230">
                  <c:v>39436</c:v>
                </c:pt>
                <c:pt idx="2231">
                  <c:v>39437</c:v>
                </c:pt>
                <c:pt idx="2232">
                  <c:v>39440</c:v>
                </c:pt>
                <c:pt idx="2233">
                  <c:v>39442</c:v>
                </c:pt>
                <c:pt idx="2234">
                  <c:v>39443</c:v>
                </c:pt>
                <c:pt idx="2235">
                  <c:v>39444</c:v>
                </c:pt>
                <c:pt idx="2236">
                  <c:v>39447</c:v>
                </c:pt>
                <c:pt idx="2237">
                  <c:v>39449</c:v>
                </c:pt>
                <c:pt idx="2238">
                  <c:v>39450</c:v>
                </c:pt>
                <c:pt idx="2239">
                  <c:v>39451</c:v>
                </c:pt>
                <c:pt idx="2240">
                  <c:v>39454</c:v>
                </c:pt>
                <c:pt idx="2241">
                  <c:v>39455</c:v>
                </c:pt>
                <c:pt idx="2242">
                  <c:v>39456</c:v>
                </c:pt>
                <c:pt idx="2243">
                  <c:v>39457</c:v>
                </c:pt>
                <c:pt idx="2244">
                  <c:v>39458</c:v>
                </c:pt>
                <c:pt idx="2245">
                  <c:v>39461</c:v>
                </c:pt>
                <c:pt idx="2246">
                  <c:v>39462</c:v>
                </c:pt>
                <c:pt idx="2247">
                  <c:v>39463</c:v>
                </c:pt>
                <c:pt idx="2248">
                  <c:v>39464</c:v>
                </c:pt>
                <c:pt idx="2249">
                  <c:v>39465</c:v>
                </c:pt>
                <c:pt idx="2250">
                  <c:v>39468</c:v>
                </c:pt>
                <c:pt idx="2251">
                  <c:v>39469</c:v>
                </c:pt>
                <c:pt idx="2252">
                  <c:v>39470</c:v>
                </c:pt>
                <c:pt idx="2253">
                  <c:v>39471</c:v>
                </c:pt>
                <c:pt idx="2254">
                  <c:v>39472</c:v>
                </c:pt>
                <c:pt idx="2255">
                  <c:v>39475</c:v>
                </c:pt>
                <c:pt idx="2256">
                  <c:v>39476</c:v>
                </c:pt>
                <c:pt idx="2257">
                  <c:v>39477</c:v>
                </c:pt>
                <c:pt idx="2258">
                  <c:v>39478</c:v>
                </c:pt>
                <c:pt idx="2259">
                  <c:v>39479</c:v>
                </c:pt>
                <c:pt idx="2260">
                  <c:v>39484</c:v>
                </c:pt>
                <c:pt idx="2261">
                  <c:v>39485</c:v>
                </c:pt>
                <c:pt idx="2262">
                  <c:v>39486</c:v>
                </c:pt>
                <c:pt idx="2263">
                  <c:v>39489</c:v>
                </c:pt>
                <c:pt idx="2264">
                  <c:v>39490</c:v>
                </c:pt>
                <c:pt idx="2265">
                  <c:v>39491</c:v>
                </c:pt>
                <c:pt idx="2266">
                  <c:v>39492</c:v>
                </c:pt>
                <c:pt idx="2267">
                  <c:v>39493</c:v>
                </c:pt>
                <c:pt idx="2268">
                  <c:v>39496</c:v>
                </c:pt>
                <c:pt idx="2269">
                  <c:v>39497</c:v>
                </c:pt>
                <c:pt idx="2270">
                  <c:v>39498</c:v>
                </c:pt>
                <c:pt idx="2271">
                  <c:v>39499</c:v>
                </c:pt>
                <c:pt idx="2272">
                  <c:v>39500</c:v>
                </c:pt>
                <c:pt idx="2273">
                  <c:v>39503</c:v>
                </c:pt>
                <c:pt idx="2274">
                  <c:v>39504</c:v>
                </c:pt>
                <c:pt idx="2275">
                  <c:v>39505</c:v>
                </c:pt>
                <c:pt idx="2276">
                  <c:v>39506</c:v>
                </c:pt>
                <c:pt idx="2277">
                  <c:v>39507</c:v>
                </c:pt>
                <c:pt idx="2278">
                  <c:v>39510</c:v>
                </c:pt>
                <c:pt idx="2279">
                  <c:v>39511</c:v>
                </c:pt>
                <c:pt idx="2280">
                  <c:v>39512</c:v>
                </c:pt>
                <c:pt idx="2281">
                  <c:v>39513</c:v>
                </c:pt>
                <c:pt idx="2282">
                  <c:v>39514</c:v>
                </c:pt>
                <c:pt idx="2283">
                  <c:v>39517</c:v>
                </c:pt>
                <c:pt idx="2284">
                  <c:v>39518</c:v>
                </c:pt>
                <c:pt idx="2285">
                  <c:v>39519</c:v>
                </c:pt>
                <c:pt idx="2286">
                  <c:v>39520</c:v>
                </c:pt>
                <c:pt idx="2287">
                  <c:v>39521</c:v>
                </c:pt>
                <c:pt idx="2288">
                  <c:v>39524</c:v>
                </c:pt>
                <c:pt idx="2289">
                  <c:v>39525</c:v>
                </c:pt>
                <c:pt idx="2290">
                  <c:v>39526</c:v>
                </c:pt>
                <c:pt idx="2291">
                  <c:v>39527</c:v>
                </c:pt>
                <c:pt idx="2292">
                  <c:v>39531</c:v>
                </c:pt>
                <c:pt idx="2293">
                  <c:v>39532</c:v>
                </c:pt>
                <c:pt idx="2294">
                  <c:v>39533</c:v>
                </c:pt>
                <c:pt idx="2295">
                  <c:v>39534</c:v>
                </c:pt>
                <c:pt idx="2296">
                  <c:v>39535</c:v>
                </c:pt>
                <c:pt idx="2297">
                  <c:v>39538</c:v>
                </c:pt>
                <c:pt idx="2298">
                  <c:v>39539</c:v>
                </c:pt>
                <c:pt idx="2299">
                  <c:v>39540</c:v>
                </c:pt>
                <c:pt idx="2300">
                  <c:v>39541</c:v>
                </c:pt>
                <c:pt idx="2301">
                  <c:v>39542</c:v>
                </c:pt>
                <c:pt idx="2302">
                  <c:v>39545</c:v>
                </c:pt>
                <c:pt idx="2303">
                  <c:v>39546</c:v>
                </c:pt>
                <c:pt idx="2304">
                  <c:v>39547</c:v>
                </c:pt>
                <c:pt idx="2305">
                  <c:v>39548</c:v>
                </c:pt>
                <c:pt idx="2306">
                  <c:v>39549</c:v>
                </c:pt>
                <c:pt idx="2307">
                  <c:v>39552</c:v>
                </c:pt>
                <c:pt idx="2308">
                  <c:v>39553</c:v>
                </c:pt>
                <c:pt idx="2309">
                  <c:v>39554</c:v>
                </c:pt>
                <c:pt idx="2310">
                  <c:v>39555</c:v>
                </c:pt>
                <c:pt idx="2311">
                  <c:v>39556</c:v>
                </c:pt>
                <c:pt idx="2312">
                  <c:v>39560</c:v>
                </c:pt>
                <c:pt idx="2313">
                  <c:v>39561</c:v>
                </c:pt>
                <c:pt idx="2314">
                  <c:v>39562</c:v>
                </c:pt>
                <c:pt idx="2315">
                  <c:v>39563</c:v>
                </c:pt>
                <c:pt idx="2316">
                  <c:v>39566</c:v>
                </c:pt>
                <c:pt idx="2317">
                  <c:v>39567</c:v>
                </c:pt>
                <c:pt idx="2318">
                  <c:v>39568</c:v>
                </c:pt>
                <c:pt idx="2319">
                  <c:v>39570</c:v>
                </c:pt>
                <c:pt idx="2320">
                  <c:v>39573</c:v>
                </c:pt>
                <c:pt idx="2321">
                  <c:v>39574</c:v>
                </c:pt>
                <c:pt idx="2322">
                  <c:v>39575</c:v>
                </c:pt>
                <c:pt idx="2323">
                  <c:v>39576</c:v>
                </c:pt>
                <c:pt idx="2324">
                  <c:v>39577</c:v>
                </c:pt>
                <c:pt idx="2325">
                  <c:v>39580</c:v>
                </c:pt>
                <c:pt idx="2326">
                  <c:v>39581</c:v>
                </c:pt>
                <c:pt idx="2327">
                  <c:v>39582</c:v>
                </c:pt>
                <c:pt idx="2328">
                  <c:v>39583</c:v>
                </c:pt>
                <c:pt idx="2329">
                  <c:v>39584</c:v>
                </c:pt>
                <c:pt idx="2330">
                  <c:v>39587</c:v>
                </c:pt>
                <c:pt idx="2331">
                  <c:v>39588</c:v>
                </c:pt>
                <c:pt idx="2332">
                  <c:v>39589</c:v>
                </c:pt>
                <c:pt idx="2333">
                  <c:v>39591</c:v>
                </c:pt>
                <c:pt idx="2334">
                  <c:v>39594</c:v>
                </c:pt>
                <c:pt idx="2335">
                  <c:v>39595</c:v>
                </c:pt>
                <c:pt idx="2336">
                  <c:v>39596</c:v>
                </c:pt>
                <c:pt idx="2337">
                  <c:v>39597</c:v>
                </c:pt>
                <c:pt idx="2338">
                  <c:v>39598</c:v>
                </c:pt>
                <c:pt idx="2339">
                  <c:v>39601</c:v>
                </c:pt>
                <c:pt idx="2340">
                  <c:v>39602</c:v>
                </c:pt>
                <c:pt idx="2341">
                  <c:v>39603</c:v>
                </c:pt>
                <c:pt idx="2342">
                  <c:v>39604</c:v>
                </c:pt>
                <c:pt idx="2343">
                  <c:v>39605</c:v>
                </c:pt>
                <c:pt idx="2344">
                  <c:v>39608</c:v>
                </c:pt>
                <c:pt idx="2345">
                  <c:v>39609</c:v>
                </c:pt>
                <c:pt idx="2346">
                  <c:v>39610</c:v>
                </c:pt>
                <c:pt idx="2347">
                  <c:v>39611</c:v>
                </c:pt>
                <c:pt idx="2348">
                  <c:v>39612</c:v>
                </c:pt>
                <c:pt idx="2349">
                  <c:v>39615</c:v>
                </c:pt>
                <c:pt idx="2350">
                  <c:v>39616</c:v>
                </c:pt>
                <c:pt idx="2351">
                  <c:v>39617</c:v>
                </c:pt>
                <c:pt idx="2352">
                  <c:v>39618</c:v>
                </c:pt>
                <c:pt idx="2353">
                  <c:v>39619</c:v>
                </c:pt>
                <c:pt idx="2354">
                  <c:v>39622</c:v>
                </c:pt>
                <c:pt idx="2355">
                  <c:v>39623</c:v>
                </c:pt>
                <c:pt idx="2356">
                  <c:v>39624</c:v>
                </c:pt>
                <c:pt idx="2357">
                  <c:v>39625</c:v>
                </c:pt>
                <c:pt idx="2358">
                  <c:v>39626</c:v>
                </c:pt>
                <c:pt idx="2359">
                  <c:v>39629</c:v>
                </c:pt>
                <c:pt idx="2360">
                  <c:v>39630</c:v>
                </c:pt>
                <c:pt idx="2361">
                  <c:v>39631</c:v>
                </c:pt>
                <c:pt idx="2362">
                  <c:v>39632</c:v>
                </c:pt>
                <c:pt idx="2363">
                  <c:v>39633</c:v>
                </c:pt>
                <c:pt idx="2364">
                  <c:v>39636</c:v>
                </c:pt>
                <c:pt idx="2365">
                  <c:v>39637</c:v>
                </c:pt>
                <c:pt idx="2366">
                  <c:v>39638</c:v>
                </c:pt>
                <c:pt idx="2367">
                  <c:v>39639</c:v>
                </c:pt>
                <c:pt idx="2368">
                  <c:v>39640</c:v>
                </c:pt>
                <c:pt idx="2369">
                  <c:v>39643</c:v>
                </c:pt>
                <c:pt idx="2370">
                  <c:v>39644</c:v>
                </c:pt>
                <c:pt idx="2371">
                  <c:v>39645</c:v>
                </c:pt>
                <c:pt idx="2372">
                  <c:v>39646</c:v>
                </c:pt>
                <c:pt idx="2373">
                  <c:v>39647</c:v>
                </c:pt>
                <c:pt idx="2374">
                  <c:v>39650</c:v>
                </c:pt>
                <c:pt idx="2375">
                  <c:v>39651</c:v>
                </c:pt>
                <c:pt idx="2376">
                  <c:v>39652</c:v>
                </c:pt>
                <c:pt idx="2377">
                  <c:v>39653</c:v>
                </c:pt>
                <c:pt idx="2378">
                  <c:v>39654</c:v>
                </c:pt>
                <c:pt idx="2379">
                  <c:v>39657</c:v>
                </c:pt>
                <c:pt idx="2380">
                  <c:v>39658</c:v>
                </c:pt>
                <c:pt idx="2381">
                  <c:v>39659</c:v>
                </c:pt>
                <c:pt idx="2382">
                  <c:v>39660</c:v>
                </c:pt>
                <c:pt idx="2383">
                  <c:v>39661</c:v>
                </c:pt>
                <c:pt idx="2384">
                  <c:v>39664</c:v>
                </c:pt>
                <c:pt idx="2385">
                  <c:v>39665</c:v>
                </c:pt>
                <c:pt idx="2386">
                  <c:v>39666</c:v>
                </c:pt>
                <c:pt idx="2387">
                  <c:v>39667</c:v>
                </c:pt>
                <c:pt idx="2388">
                  <c:v>39668</c:v>
                </c:pt>
                <c:pt idx="2389">
                  <c:v>39671</c:v>
                </c:pt>
                <c:pt idx="2390">
                  <c:v>39672</c:v>
                </c:pt>
                <c:pt idx="2391">
                  <c:v>39673</c:v>
                </c:pt>
                <c:pt idx="2392">
                  <c:v>39674</c:v>
                </c:pt>
                <c:pt idx="2393">
                  <c:v>39675</c:v>
                </c:pt>
                <c:pt idx="2394">
                  <c:v>39678</c:v>
                </c:pt>
                <c:pt idx="2395">
                  <c:v>39679</c:v>
                </c:pt>
                <c:pt idx="2396">
                  <c:v>39680</c:v>
                </c:pt>
                <c:pt idx="2397">
                  <c:v>39681</c:v>
                </c:pt>
                <c:pt idx="2398">
                  <c:v>39682</c:v>
                </c:pt>
                <c:pt idx="2399">
                  <c:v>39685</c:v>
                </c:pt>
                <c:pt idx="2400">
                  <c:v>39686</c:v>
                </c:pt>
                <c:pt idx="2401">
                  <c:v>39687</c:v>
                </c:pt>
                <c:pt idx="2402">
                  <c:v>39688</c:v>
                </c:pt>
                <c:pt idx="2403">
                  <c:v>39689</c:v>
                </c:pt>
                <c:pt idx="2404">
                  <c:v>39692</c:v>
                </c:pt>
                <c:pt idx="2405">
                  <c:v>39693</c:v>
                </c:pt>
                <c:pt idx="2406">
                  <c:v>39694</c:v>
                </c:pt>
                <c:pt idx="2407">
                  <c:v>39695</c:v>
                </c:pt>
                <c:pt idx="2408">
                  <c:v>39696</c:v>
                </c:pt>
                <c:pt idx="2409">
                  <c:v>39699</c:v>
                </c:pt>
                <c:pt idx="2410">
                  <c:v>39700</c:v>
                </c:pt>
                <c:pt idx="2411">
                  <c:v>39701</c:v>
                </c:pt>
                <c:pt idx="2412">
                  <c:v>39702</c:v>
                </c:pt>
                <c:pt idx="2413">
                  <c:v>39703</c:v>
                </c:pt>
                <c:pt idx="2414">
                  <c:v>39706</c:v>
                </c:pt>
                <c:pt idx="2415">
                  <c:v>39707</c:v>
                </c:pt>
                <c:pt idx="2416">
                  <c:v>39708</c:v>
                </c:pt>
                <c:pt idx="2417">
                  <c:v>39709</c:v>
                </c:pt>
                <c:pt idx="2418">
                  <c:v>39710</c:v>
                </c:pt>
                <c:pt idx="2419">
                  <c:v>39713</c:v>
                </c:pt>
                <c:pt idx="2420">
                  <c:v>39714</c:v>
                </c:pt>
                <c:pt idx="2421">
                  <c:v>39715</c:v>
                </c:pt>
                <c:pt idx="2422">
                  <c:v>39716</c:v>
                </c:pt>
                <c:pt idx="2423">
                  <c:v>39717</c:v>
                </c:pt>
                <c:pt idx="2424">
                  <c:v>39720</c:v>
                </c:pt>
                <c:pt idx="2425">
                  <c:v>39721</c:v>
                </c:pt>
                <c:pt idx="2426">
                  <c:v>39722</c:v>
                </c:pt>
                <c:pt idx="2427">
                  <c:v>39723</c:v>
                </c:pt>
                <c:pt idx="2428">
                  <c:v>39724</c:v>
                </c:pt>
                <c:pt idx="2429">
                  <c:v>39727</c:v>
                </c:pt>
                <c:pt idx="2430">
                  <c:v>39728</c:v>
                </c:pt>
                <c:pt idx="2431">
                  <c:v>39729</c:v>
                </c:pt>
                <c:pt idx="2432">
                  <c:v>39730</c:v>
                </c:pt>
                <c:pt idx="2433">
                  <c:v>39731</c:v>
                </c:pt>
                <c:pt idx="2434">
                  <c:v>39734</c:v>
                </c:pt>
                <c:pt idx="2435">
                  <c:v>39735</c:v>
                </c:pt>
                <c:pt idx="2436">
                  <c:v>39736</c:v>
                </c:pt>
                <c:pt idx="2437">
                  <c:v>39737</c:v>
                </c:pt>
                <c:pt idx="2438">
                  <c:v>39738</c:v>
                </c:pt>
                <c:pt idx="2439">
                  <c:v>39741</c:v>
                </c:pt>
                <c:pt idx="2440">
                  <c:v>39742</c:v>
                </c:pt>
                <c:pt idx="2441">
                  <c:v>39743</c:v>
                </c:pt>
                <c:pt idx="2442">
                  <c:v>39744</c:v>
                </c:pt>
                <c:pt idx="2443">
                  <c:v>39745</c:v>
                </c:pt>
                <c:pt idx="2444">
                  <c:v>39748</c:v>
                </c:pt>
                <c:pt idx="2445">
                  <c:v>39749</c:v>
                </c:pt>
                <c:pt idx="2446">
                  <c:v>39750</c:v>
                </c:pt>
                <c:pt idx="2447">
                  <c:v>39751</c:v>
                </c:pt>
                <c:pt idx="2448">
                  <c:v>39752</c:v>
                </c:pt>
                <c:pt idx="2449">
                  <c:v>39755</c:v>
                </c:pt>
                <c:pt idx="2450">
                  <c:v>39756</c:v>
                </c:pt>
                <c:pt idx="2451">
                  <c:v>39757</c:v>
                </c:pt>
                <c:pt idx="2452">
                  <c:v>39758</c:v>
                </c:pt>
                <c:pt idx="2453">
                  <c:v>39759</c:v>
                </c:pt>
                <c:pt idx="2454">
                  <c:v>39762</c:v>
                </c:pt>
                <c:pt idx="2455">
                  <c:v>39763</c:v>
                </c:pt>
                <c:pt idx="2456">
                  <c:v>39764</c:v>
                </c:pt>
                <c:pt idx="2457">
                  <c:v>39765</c:v>
                </c:pt>
                <c:pt idx="2458">
                  <c:v>39766</c:v>
                </c:pt>
                <c:pt idx="2459">
                  <c:v>39769</c:v>
                </c:pt>
                <c:pt idx="2460">
                  <c:v>39770</c:v>
                </c:pt>
                <c:pt idx="2461">
                  <c:v>39771</c:v>
                </c:pt>
                <c:pt idx="2462">
                  <c:v>39772</c:v>
                </c:pt>
                <c:pt idx="2463">
                  <c:v>39773</c:v>
                </c:pt>
                <c:pt idx="2464">
                  <c:v>39776</c:v>
                </c:pt>
                <c:pt idx="2465">
                  <c:v>39777</c:v>
                </c:pt>
                <c:pt idx="2466">
                  <c:v>39778</c:v>
                </c:pt>
                <c:pt idx="2467">
                  <c:v>39779</c:v>
                </c:pt>
                <c:pt idx="2468">
                  <c:v>39780</c:v>
                </c:pt>
                <c:pt idx="2469">
                  <c:v>39783</c:v>
                </c:pt>
                <c:pt idx="2470">
                  <c:v>39784</c:v>
                </c:pt>
                <c:pt idx="2471">
                  <c:v>39785</c:v>
                </c:pt>
                <c:pt idx="2472">
                  <c:v>39786</c:v>
                </c:pt>
                <c:pt idx="2473">
                  <c:v>39787</c:v>
                </c:pt>
                <c:pt idx="2474">
                  <c:v>39790</c:v>
                </c:pt>
                <c:pt idx="2475">
                  <c:v>39791</c:v>
                </c:pt>
                <c:pt idx="2476">
                  <c:v>39792</c:v>
                </c:pt>
                <c:pt idx="2477">
                  <c:v>39793</c:v>
                </c:pt>
                <c:pt idx="2478">
                  <c:v>39794</c:v>
                </c:pt>
                <c:pt idx="2479">
                  <c:v>39797</c:v>
                </c:pt>
                <c:pt idx="2480">
                  <c:v>39798</c:v>
                </c:pt>
                <c:pt idx="2481">
                  <c:v>39799</c:v>
                </c:pt>
                <c:pt idx="2482">
                  <c:v>39800</c:v>
                </c:pt>
                <c:pt idx="2483">
                  <c:v>39801</c:v>
                </c:pt>
                <c:pt idx="2484">
                  <c:v>39804</c:v>
                </c:pt>
                <c:pt idx="2485">
                  <c:v>39805</c:v>
                </c:pt>
                <c:pt idx="2486">
                  <c:v>39806</c:v>
                </c:pt>
                <c:pt idx="2487">
                  <c:v>39808</c:v>
                </c:pt>
                <c:pt idx="2488">
                  <c:v>39811</c:v>
                </c:pt>
                <c:pt idx="2489">
                  <c:v>39812</c:v>
                </c:pt>
                <c:pt idx="2490">
                  <c:v>39813</c:v>
                </c:pt>
                <c:pt idx="2491">
                  <c:v>39815</c:v>
                </c:pt>
                <c:pt idx="2492">
                  <c:v>39818</c:v>
                </c:pt>
                <c:pt idx="2493">
                  <c:v>39819</c:v>
                </c:pt>
                <c:pt idx="2494">
                  <c:v>39820</c:v>
                </c:pt>
                <c:pt idx="2495">
                  <c:v>39821</c:v>
                </c:pt>
                <c:pt idx="2496">
                  <c:v>39822</c:v>
                </c:pt>
                <c:pt idx="2497">
                  <c:v>39825</c:v>
                </c:pt>
                <c:pt idx="2498">
                  <c:v>39826</c:v>
                </c:pt>
                <c:pt idx="2499">
                  <c:v>39827</c:v>
                </c:pt>
                <c:pt idx="2500">
                  <c:v>39828</c:v>
                </c:pt>
                <c:pt idx="2501">
                  <c:v>39829</c:v>
                </c:pt>
                <c:pt idx="2502">
                  <c:v>39832</c:v>
                </c:pt>
                <c:pt idx="2503">
                  <c:v>39833</c:v>
                </c:pt>
                <c:pt idx="2504">
                  <c:v>39834</c:v>
                </c:pt>
                <c:pt idx="2505">
                  <c:v>39835</c:v>
                </c:pt>
                <c:pt idx="2506">
                  <c:v>39836</c:v>
                </c:pt>
                <c:pt idx="2507">
                  <c:v>39839</c:v>
                </c:pt>
                <c:pt idx="2508">
                  <c:v>39840</c:v>
                </c:pt>
                <c:pt idx="2509">
                  <c:v>39841</c:v>
                </c:pt>
                <c:pt idx="2510">
                  <c:v>39842</c:v>
                </c:pt>
                <c:pt idx="2511">
                  <c:v>39843</c:v>
                </c:pt>
                <c:pt idx="2512">
                  <c:v>39846</c:v>
                </c:pt>
                <c:pt idx="2513">
                  <c:v>39847</c:v>
                </c:pt>
                <c:pt idx="2514">
                  <c:v>39848</c:v>
                </c:pt>
                <c:pt idx="2515">
                  <c:v>39849</c:v>
                </c:pt>
                <c:pt idx="2516">
                  <c:v>39850</c:v>
                </c:pt>
                <c:pt idx="2517">
                  <c:v>39853</c:v>
                </c:pt>
                <c:pt idx="2518">
                  <c:v>39854</c:v>
                </c:pt>
                <c:pt idx="2519">
                  <c:v>39855</c:v>
                </c:pt>
                <c:pt idx="2520">
                  <c:v>39856</c:v>
                </c:pt>
                <c:pt idx="2521">
                  <c:v>39857</c:v>
                </c:pt>
                <c:pt idx="2522">
                  <c:v>39860</c:v>
                </c:pt>
                <c:pt idx="2523">
                  <c:v>39861</c:v>
                </c:pt>
                <c:pt idx="2524">
                  <c:v>39862</c:v>
                </c:pt>
                <c:pt idx="2525">
                  <c:v>39863</c:v>
                </c:pt>
                <c:pt idx="2526">
                  <c:v>39864</c:v>
                </c:pt>
                <c:pt idx="2527">
                  <c:v>39869</c:v>
                </c:pt>
                <c:pt idx="2528">
                  <c:v>39870</c:v>
                </c:pt>
                <c:pt idx="2529">
                  <c:v>39871</c:v>
                </c:pt>
                <c:pt idx="2530">
                  <c:v>39874</c:v>
                </c:pt>
                <c:pt idx="2531">
                  <c:v>39875</c:v>
                </c:pt>
                <c:pt idx="2532">
                  <c:v>39876</c:v>
                </c:pt>
                <c:pt idx="2533">
                  <c:v>39877</c:v>
                </c:pt>
                <c:pt idx="2534">
                  <c:v>39878</c:v>
                </c:pt>
                <c:pt idx="2535">
                  <c:v>39881</c:v>
                </c:pt>
                <c:pt idx="2536">
                  <c:v>39882</c:v>
                </c:pt>
                <c:pt idx="2537">
                  <c:v>39883</c:v>
                </c:pt>
                <c:pt idx="2538">
                  <c:v>39884</c:v>
                </c:pt>
                <c:pt idx="2539">
                  <c:v>39885</c:v>
                </c:pt>
                <c:pt idx="2540">
                  <c:v>39888</c:v>
                </c:pt>
                <c:pt idx="2541">
                  <c:v>39889</c:v>
                </c:pt>
                <c:pt idx="2542">
                  <c:v>39890</c:v>
                </c:pt>
                <c:pt idx="2543">
                  <c:v>39891</c:v>
                </c:pt>
                <c:pt idx="2544">
                  <c:v>39892</c:v>
                </c:pt>
                <c:pt idx="2545">
                  <c:v>39895</c:v>
                </c:pt>
                <c:pt idx="2546">
                  <c:v>39896</c:v>
                </c:pt>
                <c:pt idx="2547">
                  <c:v>39897</c:v>
                </c:pt>
                <c:pt idx="2548">
                  <c:v>39898</c:v>
                </c:pt>
                <c:pt idx="2549">
                  <c:v>39899</c:v>
                </c:pt>
                <c:pt idx="2550">
                  <c:v>39902</c:v>
                </c:pt>
                <c:pt idx="2551">
                  <c:v>39903</c:v>
                </c:pt>
                <c:pt idx="2552">
                  <c:v>39904</c:v>
                </c:pt>
                <c:pt idx="2553">
                  <c:v>39905</c:v>
                </c:pt>
                <c:pt idx="2554">
                  <c:v>39906</c:v>
                </c:pt>
                <c:pt idx="2555">
                  <c:v>39909</c:v>
                </c:pt>
                <c:pt idx="2556">
                  <c:v>39910</c:v>
                </c:pt>
                <c:pt idx="2557">
                  <c:v>39911</c:v>
                </c:pt>
                <c:pt idx="2558">
                  <c:v>39912</c:v>
                </c:pt>
                <c:pt idx="2559">
                  <c:v>39916</c:v>
                </c:pt>
                <c:pt idx="2560">
                  <c:v>39917</c:v>
                </c:pt>
                <c:pt idx="2561">
                  <c:v>39918</c:v>
                </c:pt>
                <c:pt idx="2562">
                  <c:v>39919</c:v>
                </c:pt>
                <c:pt idx="2563">
                  <c:v>39920</c:v>
                </c:pt>
                <c:pt idx="2564">
                  <c:v>39923</c:v>
                </c:pt>
                <c:pt idx="2565">
                  <c:v>39925</c:v>
                </c:pt>
                <c:pt idx="2566">
                  <c:v>39926</c:v>
                </c:pt>
                <c:pt idx="2567">
                  <c:v>39927</c:v>
                </c:pt>
                <c:pt idx="2568">
                  <c:v>39930</c:v>
                </c:pt>
                <c:pt idx="2569">
                  <c:v>39931</c:v>
                </c:pt>
                <c:pt idx="2570">
                  <c:v>39932</c:v>
                </c:pt>
                <c:pt idx="2571">
                  <c:v>39933</c:v>
                </c:pt>
                <c:pt idx="2572">
                  <c:v>39937</c:v>
                </c:pt>
                <c:pt idx="2573">
                  <c:v>39938</c:v>
                </c:pt>
                <c:pt idx="2574">
                  <c:v>39939</c:v>
                </c:pt>
                <c:pt idx="2575">
                  <c:v>39940</c:v>
                </c:pt>
                <c:pt idx="2576">
                  <c:v>39941</c:v>
                </c:pt>
                <c:pt idx="2577">
                  <c:v>39944</c:v>
                </c:pt>
                <c:pt idx="2578">
                  <c:v>39945</c:v>
                </c:pt>
                <c:pt idx="2579">
                  <c:v>39946</c:v>
                </c:pt>
                <c:pt idx="2580">
                  <c:v>39947</c:v>
                </c:pt>
                <c:pt idx="2581">
                  <c:v>39948</c:v>
                </c:pt>
                <c:pt idx="2582">
                  <c:v>39951</c:v>
                </c:pt>
                <c:pt idx="2583">
                  <c:v>39952</c:v>
                </c:pt>
                <c:pt idx="2584">
                  <c:v>39953</c:v>
                </c:pt>
                <c:pt idx="2585">
                  <c:v>39954</c:v>
                </c:pt>
                <c:pt idx="2586">
                  <c:v>39955</c:v>
                </c:pt>
                <c:pt idx="2587">
                  <c:v>39958</c:v>
                </c:pt>
                <c:pt idx="2588">
                  <c:v>39959</c:v>
                </c:pt>
                <c:pt idx="2589">
                  <c:v>39960</c:v>
                </c:pt>
                <c:pt idx="2590">
                  <c:v>39961</c:v>
                </c:pt>
                <c:pt idx="2591">
                  <c:v>39962</c:v>
                </c:pt>
                <c:pt idx="2592">
                  <c:v>39965</c:v>
                </c:pt>
                <c:pt idx="2593">
                  <c:v>39966</c:v>
                </c:pt>
                <c:pt idx="2594">
                  <c:v>39967</c:v>
                </c:pt>
                <c:pt idx="2595">
                  <c:v>39968</c:v>
                </c:pt>
                <c:pt idx="2596">
                  <c:v>39969</c:v>
                </c:pt>
                <c:pt idx="2597">
                  <c:v>39972</c:v>
                </c:pt>
                <c:pt idx="2598">
                  <c:v>39973</c:v>
                </c:pt>
                <c:pt idx="2599">
                  <c:v>39974</c:v>
                </c:pt>
                <c:pt idx="2600">
                  <c:v>39975</c:v>
                </c:pt>
                <c:pt idx="2601">
                  <c:v>39976</c:v>
                </c:pt>
                <c:pt idx="2602">
                  <c:v>39979</c:v>
                </c:pt>
                <c:pt idx="2603">
                  <c:v>39980</c:v>
                </c:pt>
                <c:pt idx="2604">
                  <c:v>39981</c:v>
                </c:pt>
                <c:pt idx="2605">
                  <c:v>39982</c:v>
                </c:pt>
                <c:pt idx="2606">
                  <c:v>39986</c:v>
                </c:pt>
                <c:pt idx="2607">
                  <c:v>39987</c:v>
                </c:pt>
                <c:pt idx="2608">
                  <c:v>39988</c:v>
                </c:pt>
                <c:pt idx="2609">
                  <c:v>39989</c:v>
                </c:pt>
                <c:pt idx="2610">
                  <c:v>39990</c:v>
                </c:pt>
                <c:pt idx="2611">
                  <c:v>39993</c:v>
                </c:pt>
                <c:pt idx="2612">
                  <c:v>39994</c:v>
                </c:pt>
                <c:pt idx="2613">
                  <c:v>39995</c:v>
                </c:pt>
                <c:pt idx="2614">
                  <c:v>39996</c:v>
                </c:pt>
                <c:pt idx="2615">
                  <c:v>39997</c:v>
                </c:pt>
                <c:pt idx="2616">
                  <c:v>40000</c:v>
                </c:pt>
                <c:pt idx="2617">
                  <c:v>40001</c:v>
                </c:pt>
                <c:pt idx="2618">
                  <c:v>40002</c:v>
                </c:pt>
                <c:pt idx="2619">
                  <c:v>40003</c:v>
                </c:pt>
                <c:pt idx="2620">
                  <c:v>40004</c:v>
                </c:pt>
                <c:pt idx="2621">
                  <c:v>40007</c:v>
                </c:pt>
                <c:pt idx="2622">
                  <c:v>40008</c:v>
                </c:pt>
                <c:pt idx="2623">
                  <c:v>40009</c:v>
                </c:pt>
                <c:pt idx="2624">
                  <c:v>40010</c:v>
                </c:pt>
                <c:pt idx="2625">
                  <c:v>40011</c:v>
                </c:pt>
                <c:pt idx="2626">
                  <c:v>40014</c:v>
                </c:pt>
                <c:pt idx="2627">
                  <c:v>40015</c:v>
                </c:pt>
                <c:pt idx="2628">
                  <c:v>40016</c:v>
                </c:pt>
                <c:pt idx="2629">
                  <c:v>40018</c:v>
                </c:pt>
                <c:pt idx="2630">
                  <c:v>40021</c:v>
                </c:pt>
                <c:pt idx="2631">
                  <c:v>40022</c:v>
                </c:pt>
                <c:pt idx="2632">
                  <c:v>40023</c:v>
                </c:pt>
                <c:pt idx="2633">
                  <c:v>40024</c:v>
                </c:pt>
                <c:pt idx="2634">
                  <c:v>40025</c:v>
                </c:pt>
                <c:pt idx="2635">
                  <c:v>40028</c:v>
                </c:pt>
                <c:pt idx="2636">
                  <c:v>40029</c:v>
                </c:pt>
                <c:pt idx="2637">
                  <c:v>40030</c:v>
                </c:pt>
                <c:pt idx="2638">
                  <c:v>40031</c:v>
                </c:pt>
                <c:pt idx="2639">
                  <c:v>40032</c:v>
                </c:pt>
                <c:pt idx="2640">
                  <c:v>40035</c:v>
                </c:pt>
                <c:pt idx="2641">
                  <c:v>40036</c:v>
                </c:pt>
                <c:pt idx="2642">
                  <c:v>40037</c:v>
                </c:pt>
                <c:pt idx="2643">
                  <c:v>40038</c:v>
                </c:pt>
                <c:pt idx="2644">
                  <c:v>40039</c:v>
                </c:pt>
                <c:pt idx="2645">
                  <c:v>40042</c:v>
                </c:pt>
                <c:pt idx="2646">
                  <c:v>40043</c:v>
                </c:pt>
                <c:pt idx="2647">
                  <c:v>40044</c:v>
                </c:pt>
                <c:pt idx="2648">
                  <c:v>40045</c:v>
                </c:pt>
                <c:pt idx="2649">
                  <c:v>40046</c:v>
                </c:pt>
                <c:pt idx="2650">
                  <c:v>40049</c:v>
                </c:pt>
                <c:pt idx="2651">
                  <c:v>40050</c:v>
                </c:pt>
                <c:pt idx="2652">
                  <c:v>40051</c:v>
                </c:pt>
                <c:pt idx="2653">
                  <c:v>40052</c:v>
                </c:pt>
                <c:pt idx="2654">
                  <c:v>40053</c:v>
                </c:pt>
                <c:pt idx="2655">
                  <c:v>40056</c:v>
                </c:pt>
                <c:pt idx="2656">
                  <c:v>40057</c:v>
                </c:pt>
                <c:pt idx="2657">
                  <c:v>40058</c:v>
                </c:pt>
                <c:pt idx="2658">
                  <c:v>40059</c:v>
                </c:pt>
                <c:pt idx="2659">
                  <c:v>40060</c:v>
                </c:pt>
                <c:pt idx="2660">
                  <c:v>40063</c:v>
                </c:pt>
                <c:pt idx="2661">
                  <c:v>40065</c:v>
                </c:pt>
                <c:pt idx="2662">
                  <c:v>40066</c:v>
                </c:pt>
                <c:pt idx="2663">
                  <c:v>40067</c:v>
                </c:pt>
                <c:pt idx="2664">
                  <c:v>40070</c:v>
                </c:pt>
                <c:pt idx="2665">
                  <c:v>40071</c:v>
                </c:pt>
                <c:pt idx="2666">
                  <c:v>40072</c:v>
                </c:pt>
                <c:pt idx="2667">
                  <c:v>40073</c:v>
                </c:pt>
                <c:pt idx="2668">
                  <c:v>40074</c:v>
                </c:pt>
                <c:pt idx="2669">
                  <c:v>40077</c:v>
                </c:pt>
                <c:pt idx="2670">
                  <c:v>40078</c:v>
                </c:pt>
                <c:pt idx="2671">
                  <c:v>40079</c:v>
                </c:pt>
                <c:pt idx="2672">
                  <c:v>40080</c:v>
                </c:pt>
                <c:pt idx="2673">
                  <c:v>40081</c:v>
                </c:pt>
                <c:pt idx="2674">
                  <c:v>40084</c:v>
                </c:pt>
                <c:pt idx="2675">
                  <c:v>40085</c:v>
                </c:pt>
                <c:pt idx="2676">
                  <c:v>40086</c:v>
                </c:pt>
                <c:pt idx="2677">
                  <c:v>40087</c:v>
                </c:pt>
                <c:pt idx="2678">
                  <c:v>40088</c:v>
                </c:pt>
                <c:pt idx="2679">
                  <c:v>40091</c:v>
                </c:pt>
                <c:pt idx="2680">
                  <c:v>40092</c:v>
                </c:pt>
                <c:pt idx="2681">
                  <c:v>40093</c:v>
                </c:pt>
                <c:pt idx="2682">
                  <c:v>40094</c:v>
                </c:pt>
                <c:pt idx="2683">
                  <c:v>40095</c:v>
                </c:pt>
                <c:pt idx="2684">
                  <c:v>40098</c:v>
                </c:pt>
                <c:pt idx="2685">
                  <c:v>40099</c:v>
                </c:pt>
                <c:pt idx="2686">
                  <c:v>40100</c:v>
                </c:pt>
                <c:pt idx="2687">
                  <c:v>40101</c:v>
                </c:pt>
                <c:pt idx="2688">
                  <c:v>40102</c:v>
                </c:pt>
                <c:pt idx="2689">
                  <c:v>40105</c:v>
                </c:pt>
                <c:pt idx="2690">
                  <c:v>40106</c:v>
                </c:pt>
                <c:pt idx="2691">
                  <c:v>40107</c:v>
                </c:pt>
                <c:pt idx="2692">
                  <c:v>40108</c:v>
                </c:pt>
                <c:pt idx="2693">
                  <c:v>40109</c:v>
                </c:pt>
                <c:pt idx="2694">
                  <c:v>40112</c:v>
                </c:pt>
                <c:pt idx="2695">
                  <c:v>40113</c:v>
                </c:pt>
                <c:pt idx="2696">
                  <c:v>40114</c:v>
                </c:pt>
                <c:pt idx="2697">
                  <c:v>40115</c:v>
                </c:pt>
                <c:pt idx="2698">
                  <c:v>40116</c:v>
                </c:pt>
                <c:pt idx="2699">
                  <c:v>40119</c:v>
                </c:pt>
                <c:pt idx="2700">
                  <c:v>40120</c:v>
                </c:pt>
                <c:pt idx="2701">
                  <c:v>40121</c:v>
                </c:pt>
                <c:pt idx="2702">
                  <c:v>40122</c:v>
                </c:pt>
                <c:pt idx="2703">
                  <c:v>40123</c:v>
                </c:pt>
                <c:pt idx="2704">
                  <c:v>40126</c:v>
                </c:pt>
                <c:pt idx="2705">
                  <c:v>40127</c:v>
                </c:pt>
                <c:pt idx="2706">
                  <c:v>40128</c:v>
                </c:pt>
                <c:pt idx="2707">
                  <c:v>40129</c:v>
                </c:pt>
                <c:pt idx="2708">
                  <c:v>40130</c:v>
                </c:pt>
                <c:pt idx="2709">
                  <c:v>40133</c:v>
                </c:pt>
                <c:pt idx="2710">
                  <c:v>40134</c:v>
                </c:pt>
                <c:pt idx="2711">
                  <c:v>40135</c:v>
                </c:pt>
                <c:pt idx="2712">
                  <c:v>40136</c:v>
                </c:pt>
                <c:pt idx="2713">
                  <c:v>40137</c:v>
                </c:pt>
                <c:pt idx="2714">
                  <c:v>40140</c:v>
                </c:pt>
                <c:pt idx="2715">
                  <c:v>40141</c:v>
                </c:pt>
                <c:pt idx="2716">
                  <c:v>40142</c:v>
                </c:pt>
                <c:pt idx="2717">
                  <c:v>40143</c:v>
                </c:pt>
                <c:pt idx="2718">
                  <c:v>40144</c:v>
                </c:pt>
                <c:pt idx="2719">
                  <c:v>40147</c:v>
                </c:pt>
                <c:pt idx="2720">
                  <c:v>40148</c:v>
                </c:pt>
                <c:pt idx="2721">
                  <c:v>40149</c:v>
                </c:pt>
                <c:pt idx="2722">
                  <c:v>40150</c:v>
                </c:pt>
                <c:pt idx="2723">
                  <c:v>40151</c:v>
                </c:pt>
                <c:pt idx="2724">
                  <c:v>40154</c:v>
                </c:pt>
                <c:pt idx="2725">
                  <c:v>40155</c:v>
                </c:pt>
                <c:pt idx="2726">
                  <c:v>40156</c:v>
                </c:pt>
                <c:pt idx="2727">
                  <c:v>40157</c:v>
                </c:pt>
                <c:pt idx="2728">
                  <c:v>40158</c:v>
                </c:pt>
                <c:pt idx="2729">
                  <c:v>40161</c:v>
                </c:pt>
                <c:pt idx="2730">
                  <c:v>40162</c:v>
                </c:pt>
                <c:pt idx="2731">
                  <c:v>40163</c:v>
                </c:pt>
                <c:pt idx="2732">
                  <c:v>40164</c:v>
                </c:pt>
                <c:pt idx="2733">
                  <c:v>40165</c:v>
                </c:pt>
                <c:pt idx="2734">
                  <c:v>40168</c:v>
                </c:pt>
                <c:pt idx="2735">
                  <c:v>40169</c:v>
                </c:pt>
                <c:pt idx="2736">
                  <c:v>40170</c:v>
                </c:pt>
                <c:pt idx="2737">
                  <c:v>40171</c:v>
                </c:pt>
                <c:pt idx="2738">
                  <c:v>40175</c:v>
                </c:pt>
                <c:pt idx="2739">
                  <c:v>40176</c:v>
                </c:pt>
                <c:pt idx="2740">
                  <c:v>40177</c:v>
                </c:pt>
                <c:pt idx="2741">
                  <c:v>40178</c:v>
                </c:pt>
                <c:pt idx="2742">
                  <c:v>40182</c:v>
                </c:pt>
                <c:pt idx="2743">
                  <c:v>40183</c:v>
                </c:pt>
                <c:pt idx="2744">
                  <c:v>40184</c:v>
                </c:pt>
                <c:pt idx="2745">
                  <c:v>40185</c:v>
                </c:pt>
                <c:pt idx="2746">
                  <c:v>40186</c:v>
                </c:pt>
                <c:pt idx="2747">
                  <c:v>40189</c:v>
                </c:pt>
                <c:pt idx="2748">
                  <c:v>40190</c:v>
                </c:pt>
                <c:pt idx="2749">
                  <c:v>40191</c:v>
                </c:pt>
                <c:pt idx="2750">
                  <c:v>40192</c:v>
                </c:pt>
                <c:pt idx="2751">
                  <c:v>40193</c:v>
                </c:pt>
                <c:pt idx="2752">
                  <c:v>40196</c:v>
                </c:pt>
                <c:pt idx="2753">
                  <c:v>40197</c:v>
                </c:pt>
                <c:pt idx="2754">
                  <c:v>40198</c:v>
                </c:pt>
                <c:pt idx="2755">
                  <c:v>40199</c:v>
                </c:pt>
                <c:pt idx="2756">
                  <c:v>40200</c:v>
                </c:pt>
                <c:pt idx="2757">
                  <c:v>40203</c:v>
                </c:pt>
                <c:pt idx="2758">
                  <c:v>40204</c:v>
                </c:pt>
                <c:pt idx="2759">
                  <c:v>40205</c:v>
                </c:pt>
                <c:pt idx="2760">
                  <c:v>40206</c:v>
                </c:pt>
                <c:pt idx="2761">
                  <c:v>40207</c:v>
                </c:pt>
                <c:pt idx="2762">
                  <c:v>40210</c:v>
                </c:pt>
                <c:pt idx="2763">
                  <c:v>40211</c:v>
                </c:pt>
                <c:pt idx="2764">
                  <c:v>40212</c:v>
                </c:pt>
                <c:pt idx="2765">
                  <c:v>40213</c:v>
                </c:pt>
                <c:pt idx="2766">
                  <c:v>40214</c:v>
                </c:pt>
                <c:pt idx="2767">
                  <c:v>40217</c:v>
                </c:pt>
                <c:pt idx="2768">
                  <c:v>40218</c:v>
                </c:pt>
                <c:pt idx="2769">
                  <c:v>40219</c:v>
                </c:pt>
                <c:pt idx="2770">
                  <c:v>40220</c:v>
                </c:pt>
                <c:pt idx="2771">
                  <c:v>40221</c:v>
                </c:pt>
                <c:pt idx="2772">
                  <c:v>40224</c:v>
                </c:pt>
                <c:pt idx="2773">
                  <c:v>40225</c:v>
                </c:pt>
                <c:pt idx="2774">
                  <c:v>40226</c:v>
                </c:pt>
                <c:pt idx="2775">
                  <c:v>40227</c:v>
                </c:pt>
                <c:pt idx="2776">
                  <c:v>40228</c:v>
                </c:pt>
                <c:pt idx="2777">
                  <c:v>40231</c:v>
                </c:pt>
                <c:pt idx="2778">
                  <c:v>40232</c:v>
                </c:pt>
                <c:pt idx="2779">
                  <c:v>40233</c:v>
                </c:pt>
                <c:pt idx="2780">
                  <c:v>40234</c:v>
                </c:pt>
                <c:pt idx="2781">
                  <c:v>40235</c:v>
                </c:pt>
                <c:pt idx="2782">
                  <c:v>40238</c:v>
                </c:pt>
                <c:pt idx="2783">
                  <c:v>40239</c:v>
                </c:pt>
                <c:pt idx="2784">
                  <c:v>40240</c:v>
                </c:pt>
                <c:pt idx="2785">
                  <c:v>40241</c:v>
                </c:pt>
                <c:pt idx="2786">
                  <c:v>40242</c:v>
                </c:pt>
                <c:pt idx="2787">
                  <c:v>40245</c:v>
                </c:pt>
                <c:pt idx="2788">
                  <c:v>40246</c:v>
                </c:pt>
                <c:pt idx="2789">
                  <c:v>40247</c:v>
                </c:pt>
                <c:pt idx="2790">
                  <c:v>40248</c:v>
                </c:pt>
                <c:pt idx="2791">
                  <c:v>40249</c:v>
                </c:pt>
                <c:pt idx="2792">
                  <c:v>40252</c:v>
                </c:pt>
                <c:pt idx="2793">
                  <c:v>40253</c:v>
                </c:pt>
                <c:pt idx="2794">
                  <c:v>40254</c:v>
                </c:pt>
                <c:pt idx="2795">
                  <c:v>40255</c:v>
                </c:pt>
                <c:pt idx="2796">
                  <c:v>40256</c:v>
                </c:pt>
                <c:pt idx="2797">
                  <c:v>40259</c:v>
                </c:pt>
                <c:pt idx="2798">
                  <c:v>40260</c:v>
                </c:pt>
                <c:pt idx="2799">
                  <c:v>40261</c:v>
                </c:pt>
                <c:pt idx="2800">
                  <c:v>40262</c:v>
                </c:pt>
                <c:pt idx="2801">
                  <c:v>40263</c:v>
                </c:pt>
                <c:pt idx="2802">
                  <c:v>40266</c:v>
                </c:pt>
                <c:pt idx="2803">
                  <c:v>40267</c:v>
                </c:pt>
                <c:pt idx="2804">
                  <c:v>40268</c:v>
                </c:pt>
                <c:pt idx="2805">
                  <c:v>40269</c:v>
                </c:pt>
                <c:pt idx="2806">
                  <c:v>40273</c:v>
                </c:pt>
                <c:pt idx="2807">
                  <c:v>40274</c:v>
                </c:pt>
                <c:pt idx="2808">
                  <c:v>40275</c:v>
                </c:pt>
                <c:pt idx="2809">
                  <c:v>40276</c:v>
                </c:pt>
                <c:pt idx="2810">
                  <c:v>40277</c:v>
                </c:pt>
                <c:pt idx="2811">
                  <c:v>40280</c:v>
                </c:pt>
                <c:pt idx="2812">
                  <c:v>40281</c:v>
                </c:pt>
                <c:pt idx="2813">
                  <c:v>40282</c:v>
                </c:pt>
                <c:pt idx="2814">
                  <c:v>40283</c:v>
                </c:pt>
                <c:pt idx="2815">
                  <c:v>40284</c:v>
                </c:pt>
                <c:pt idx="2816">
                  <c:v>40287</c:v>
                </c:pt>
                <c:pt idx="2817">
                  <c:v>40288</c:v>
                </c:pt>
                <c:pt idx="2818">
                  <c:v>40289</c:v>
                </c:pt>
                <c:pt idx="2819">
                  <c:v>40290</c:v>
                </c:pt>
                <c:pt idx="2820">
                  <c:v>40291</c:v>
                </c:pt>
                <c:pt idx="2821">
                  <c:v>40294</c:v>
                </c:pt>
                <c:pt idx="2822">
                  <c:v>40295</c:v>
                </c:pt>
                <c:pt idx="2823">
                  <c:v>40296</c:v>
                </c:pt>
                <c:pt idx="2824">
                  <c:v>40297</c:v>
                </c:pt>
                <c:pt idx="2825">
                  <c:v>40298</c:v>
                </c:pt>
                <c:pt idx="2826">
                  <c:v>40301</c:v>
                </c:pt>
                <c:pt idx="2827">
                  <c:v>40302</c:v>
                </c:pt>
                <c:pt idx="2828">
                  <c:v>40303</c:v>
                </c:pt>
                <c:pt idx="2829">
                  <c:v>40304</c:v>
                </c:pt>
                <c:pt idx="2830">
                  <c:v>40305</c:v>
                </c:pt>
                <c:pt idx="2831">
                  <c:v>40308</c:v>
                </c:pt>
                <c:pt idx="2832">
                  <c:v>40309</c:v>
                </c:pt>
                <c:pt idx="2833">
                  <c:v>40310</c:v>
                </c:pt>
                <c:pt idx="2834">
                  <c:v>40311</c:v>
                </c:pt>
                <c:pt idx="2835">
                  <c:v>40315</c:v>
                </c:pt>
                <c:pt idx="2836">
                  <c:v>40316</c:v>
                </c:pt>
                <c:pt idx="2837">
                  <c:v>40317</c:v>
                </c:pt>
                <c:pt idx="2838">
                  <c:v>40318</c:v>
                </c:pt>
                <c:pt idx="2839">
                  <c:v>40319</c:v>
                </c:pt>
                <c:pt idx="2840">
                  <c:v>40322</c:v>
                </c:pt>
                <c:pt idx="2841">
                  <c:v>40323</c:v>
                </c:pt>
                <c:pt idx="2842">
                  <c:v>40324</c:v>
                </c:pt>
                <c:pt idx="2843">
                  <c:v>40325</c:v>
                </c:pt>
                <c:pt idx="2844">
                  <c:v>40326</c:v>
                </c:pt>
                <c:pt idx="2845">
                  <c:v>40329</c:v>
                </c:pt>
                <c:pt idx="2846">
                  <c:v>40330</c:v>
                </c:pt>
                <c:pt idx="2847">
                  <c:v>40331</c:v>
                </c:pt>
                <c:pt idx="2848">
                  <c:v>40332</c:v>
                </c:pt>
                <c:pt idx="2849">
                  <c:v>40333</c:v>
                </c:pt>
                <c:pt idx="2850">
                  <c:v>40336</c:v>
                </c:pt>
                <c:pt idx="2851">
                  <c:v>40338</c:v>
                </c:pt>
                <c:pt idx="2852">
                  <c:v>40340</c:v>
                </c:pt>
                <c:pt idx="2853">
                  <c:v>40343</c:v>
                </c:pt>
                <c:pt idx="2854">
                  <c:v>40344</c:v>
                </c:pt>
                <c:pt idx="2855">
                  <c:v>40345</c:v>
                </c:pt>
                <c:pt idx="2856">
                  <c:v>40346</c:v>
                </c:pt>
                <c:pt idx="2857">
                  <c:v>40347</c:v>
                </c:pt>
                <c:pt idx="2858">
                  <c:v>40350</c:v>
                </c:pt>
                <c:pt idx="2859">
                  <c:v>40351</c:v>
                </c:pt>
                <c:pt idx="2860">
                  <c:v>40352</c:v>
                </c:pt>
                <c:pt idx="2861">
                  <c:v>40353</c:v>
                </c:pt>
                <c:pt idx="2862">
                  <c:v>40354</c:v>
                </c:pt>
                <c:pt idx="2863">
                  <c:v>40357</c:v>
                </c:pt>
                <c:pt idx="2864">
                  <c:v>40358</c:v>
                </c:pt>
                <c:pt idx="2865">
                  <c:v>40359</c:v>
                </c:pt>
                <c:pt idx="2866">
                  <c:v>40360</c:v>
                </c:pt>
                <c:pt idx="2867">
                  <c:v>40361</c:v>
                </c:pt>
                <c:pt idx="2868">
                  <c:v>40364</c:v>
                </c:pt>
                <c:pt idx="2869">
                  <c:v>40365</c:v>
                </c:pt>
                <c:pt idx="2870">
                  <c:v>40366</c:v>
                </c:pt>
                <c:pt idx="2871">
                  <c:v>40367</c:v>
                </c:pt>
                <c:pt idx="2872">
                  <c:v>40368</c:v>
                </c:pt>
                <c:pt idx="2873">
                  <c:v>40371</c:v>
                </c:pt>
                <c:pt idx="2874">
                  <c:v>40372</c:v>
                </c:pt>
                <c:pt idx="2875">
                  <c:v>40373</c:v>
                </c:pt>
                <c:pt idx="2876">
                  <c:v>40374</c:v>
                </c:pt>
                <c:pt idx="2877">
                  <c:v>40375</c:v>
                </c:pt>
                <c:pt idx="2878">
                  <c:v>40378</c:v>
                </c:pt>
                <c:pt idx="2879">
                  <c:v>40379</c:v>
                </c:pt>
                <c:pt idx="2880">
                  <c:v>40380</c:v>
                </c:pt>
                <c:pt idx="2881">
                  <c:v>40381</c:v>
                </c:pt>
                <c:pt idx="2882">
                  <c:v>40382</c:v>
                </c:pt>
                <c:pt idx="2883">
                  <c:v>40385</c:v>
                </c:pt>
                <c:pt idx="2884">
                  <c:v>40386</c:v>
                </c:pt>
                <c:pt idx="2885">
                  <c:v>40387</c:v>
                </c:pt>
                <c:pt idx="2886">
                  <c:v>40388</c:v>
                </c:pt>
                <c:pt idx="2887">
                  <c:v>40389</c:v>
                </c:pt>
                <c:pt idx="2888">
                  <c:v>40392</c:v>
                </c:pt>
                <c:pt idx="2889">
                  <c:v>40393</c:v>
                </c:pt>
                <c:pt idx="2890">
                  <c:v>40394</c:v>
                </c:pt>
                <c:pt idx="2891">
                  <c:v>40395</c:v>
                </c:pt>
                <c:pt idx="2892">
                  <c:v>40396</c:v>
                </c:pt>
                <c:pt idx="2893">
                  <c:v>40399</c:v>
                </c:pt>
                <c:pt idx="2894">
                  <c:v>40400</c:v>
                </c:pt>
                <c:pt idx="2895">
                  <c:v>40401</c:v>
                </c:pt>
                <c:pt idx="2896">
                  <c:v>40402</c:v>
                </c:pt>
                <c:pt idx="2897">
                  <c:v>40403</c:v>
                </c:pt>
                <c:pt idx="2898">
                  <c:v>40406</c:v>
                </c:pt>
                <c:pt idx="2899">
                  <c:v>40407</c:v>
                </c:pt>
                <c:pt idx="2900">
                  <c:v>40408</c:v>
                </c:pt>
                <c:pt idx="2901">
                  <c:v>40409</c:v>
                </c:pt>
                <c:pt idx="2902">
                  <c:v>40410</c:v>
                </c:pt>
                <c:pt idx="2903">
                  <c:v>40413</c:v>
                </c:pt>
                <c:pt idx="2904">
                  <c:v>40414</c:v>
                </c:pt>
                <c:pt idx="2905">
                  <c:v>40415</c:v>
                </c:pt>
                <c:pt idx="2906">
                  <c:v>40416</c:v>
                </c:pt>
                <c:pt idx="2907">
                  <c:v>40417</c:v>
                </c:pt>
                <c:pt idx="2908">
                  <c:v>40420</c:v>
                </c:pt>
                <c:pt idx="2909">
                  <c:v>40421</c:v>
                </c:pt>
                <c:pt idx="2910">
                  <c:v>40422</c:v>
                </c:pt>
                <c:pt idx="2911">
                  <c:v>40423</c:v>
                </c:pt>
                <c:pt idx="2912">
                  <c:v>40424</c:v>
                </c:pt>
                <c:pt idx="2913">
                  <c:v>40427</c:v>
                </c:pt>
                <c:pt idx="2914">
                  <c:v>40429</c:v>
                </c:pt>
                <c:pt idx="2915">
                  <c:v>40430</c:v>
                </c:pt>
                <c:pt idx="2916">
                  <c:v>40431</c:v>
                </c:pt>
                <c:pt idx="2917">
                  <c:v>40434</c:v>
                </c:pt>
                <c:pt idx="2918">
                  <c:v>40435</c:v>
                </c:pt>
                <c:pt idx="2919">
                  <c:v>40436</c:v>
                </c:pt>
                <c:pt idx="2920">
                  <c:v>40437</c:v>
                </c:pt>
                <c:pt idx="2921">
                  <c:v>40438</c:v>
                </c:pt>
                <c:pt idx="2922">
                  <c:v>40441</c:v>
                </c:pt>
                <c:pt idx="2923">
                  <c:v>40442</c:v>
                </c:pt>
                <c:pt idx="2924">
                  <c:v>40443</c:v>
                </c:pt>
                <c:pt idx="2925">
                  <c:v>40444</c:v>
                </c:pt>
                <c:pt idx="2926">
                  <c:v>40445</c:v>
                </c:pt>
                <c:pt idx="2927">
                  <c:v>40448</c:v>
                </c:pt>
                <c:pt idx="2928">
                  <c:v>40449</c:v>
                </c:pt>
                <c:pt idx="2929">
                  <c:v>40450</c:v>
                </c:pt>
                <c:pt idx="2930">
                  <c:v>40451</c:v>
                </c:pt>
                <c:pt idx="2931">
                  <c:v>40452</c:v>
                </c:pt>
                <c:pt idx="2932">
                  <c:v>40455</c:v>
                </c:pt>
                <c:pt idx="2933">
                  <c:v>40456</c:v>
                </c:pt>
                <c:pt idx="2934">
                  <c:v>40457</c:v>
                </c:pt>
                <c:pt idx="2935">
                  <c:v>40458</c:v>
                </c:pt>
                <c:pt idx="2936">
                  <c:v>40459</c:v>
                </c:pt>
                <c:pt idx="2937">
                  <c:v>40462</c:v>
                </c:pt>
                <c:pt idx="2938">
                  <c:v>40463</c:v>
                </c:pt>
                <c:pt idx="2939">
                  <c:v>40464</c:v>
                </c:pt>
                <c:pt idx="2940">
                  <c:v>40465</c:v>
                </c:pt>
                <c:pt idx="2941">
                  <c:v>40466</c:v>
                </c:pt>
                <c:pt idx="2942">
                  <c:v>40469</c:v>
                </c:pt>
                <c:pt idx="2943">
                  <c:v>40470</c:v>
                </c:pt>
                <c:pt idx="2944">
                  <c:v>40471</c:v>
                </c:pt>
                <c:pt idx="2945">
                  <c:v>40472</c:v>
                </c:pt>
                <c:pt idx="2946">
                  <c:v>40473</c:v>
                </c:pt>
                <c:pt idx="2947">
                  <c:v>40476</c:v>
                </c:pt>
                <c:pt idx="2948">
                  <c:v>40477</c:v>
                </c:pt>
                <c:pt idx="2949">
                  <c:v>40478</c:v>
                </c:pt>
                <c:pt idx="2950">
                  <c:v>40479</c:v>
                </c:pt>
                <c:pt idx="2951">
                  <c:v>40480</c:v>
                </c:pt>
                <c:pt idx="2952">
                  <c:v>40483</c:v>
                </c:pt>
                <c:pt idx="2953">
                  <c:v>40484</c:v>
                </c:pt>
                <c:pt idx="2954">
                  <c:v>40485</c:v>
                </c:pt>
                <c:pt idx="2955">
                  <c:v>40486</c:v>
                </c:pt>
                <c:pt idx="2956">
                  <c:v>40487</c:v>
                </c:pt>
                <c:pt idx="2957">
                  <c:v>40490</c:v>
                </c:pt>
                <c:pt idx="2958">
                  <c:v>40491</c:v>
                </c:pt>
                <c:pt idx="2959">
                  <c:v>40492</c:v>
                </c:pt>
                <c:pt idx="2960">
                  <c:v>40493</c:v>
                </c:pt>
                <c:pt idx="2961">
                  <c:v>40494</c:v>
                </c:pt>
                <c:pt idx="2962">
                  <c:v>40497</c:v>
                </c:pt>
                <c:pt idx="2963">
                  <c:v>40498</c:v>
                </c:pt>
                <c:pt idx="2964">
                  <c:v>40499</c:v>
                </c:pt>
                <c:pt idx="2965">
                  <c:v>40500</c:v>
                </c:pt>
                <c:pt idx="2966">
                  <c:v>40501</c:v>
                </c:pt>
                <c:pt idx="2967">
                  <c:v>40504</c:v>
                </c:pt>
                <c:pt idx="2968">
                  <c:v>40505</c:v>
                </c:pt>
                <c:pt idx="2969">
                  <c:v>40506</c:v>
                </c:pt>
                <c:pt idx="2970">
                  <c:v>40507</c:v>
                </c:pt>
                <c:pt idx="2971">
                  <c:v>40508</c:v>
                </c:pt>
                <c:pt idx="2972">
                  <c:v>40511</c:v>
                </c:pt>
                <c:pt idx="2973">
                  <c:v>40512</c:v>
                </c:pt>
                <c:pt idx="2974">
                  <c:v>40513</c:v>
                </c:pt>
                <c:pt idx="2975">
                  <c:v>40514</c:v>
                </c:pt>
                <c:pt idx="2976">
                  <c:v>40515</c:v>
                </c:pt>
                <c:pt idx="2977">
                  <c:v>40518</c:v>
                </c:pt>
                <c:pt idx="2978">
                  <c:v>40519</c:v>
                </c:pt>
                <c:pt idx="2979">
                  <c:v>40520</c:v>
                </c:pt>
                <c:pt idx="2980">
                  <c:v>40521</c:v>
                </c:pt>
                <c:pt idx="2981">
                  <c:v>40522</c:v>
                </c:pt>
                <c:pt idx="2982">
                  <c:v>40525</c:v>
                </c:pt>
                <c:pt idx="2983">
                  <c:v>40526</c:v>
                </c:pt>
                <c:pt idx="2984">
                  <c:v>40527</c:v>
                </c:pt>
                <c:pt idx="2985">
                  <c:v>40528</c:v>
                </c:pt>
                <c:pt idx="2986">
                  <c:v>40529</c:v>
                </c:pt>
                <c:pt idx="2987">
                  <c:v>40532</c:v>
                </c:pt>
                <c:pt idx="2988">
                  <c:v>40533</c:v>
                </c:pt>
                <c:pt idx="2989">
                  <c:v>40534</c:v>
                </c:pt>
                <c:pt idx="2990">
                  <c:v>40535</c:v>
                </c:pt>
                <c:pt idx="2991">
                  <c:v>40536</c:v>
                </c:pt>
                <c:pt idx="2992">
                  <c:v>40539</c:v>
                </c:pt>
                <c:pt idx="2993">
                  <c:v>40541</c:v>
                </c:pt>
                <c:pt idx="2994">
                  <c:v>40542</c:v>
                </c:pt>
                <c:pt idx="2995">
                  <c:v>40543</c:v>
                </c:pt>
                <c:pt idx="2996">
                  <c:v>40547</c:v>
                </c:pt>
                <c:pt idx="2997">
                  <c:v>40548</c:v>
                </c:pt>
                <c:pt idx="2998">
                  <c:v>40549</c:v>
                </c:pt>
                <c:pt idx="2999">
                  <c:v>40550</c:v>
                </c:pt>
                <c:pt idx="3000">
                  <c:v>40553</c:v>
                </c:pt>
                <c:pt idx="3001">
                  <c:v>40555</c:v>
                </c:pt>
                <c:pt idx="3002">
                  <c:v>40556</c:v>
                </c:pt>
                <c:pt idx="3003">
                  <c:v>40557</c:v>
                </c:pt>
                <c:pt idx="3004">
                  <c:v>40560</c:v>
                </c:pt>
                <c:pt idx="3005">
                  <c:v>40561</c:v>
                </c:pt>
                <c:pt idx="3006">
                  <c:v>40562</c:v>
                </c:pt>
                <c:pt idx="3007">
                  <c:v>40563</c:v>
                </c:pt>
                <c:pt idx="3008">
                  <c:v>40564</c:v>
                </c:pt>
                <c:pt idx="3009">
                  <c:v>40567</c:v>
                </c:pt>
                <c:pt idx="3010">
                  <c:v>40568</c:v>
                </c:pt>
                <c:pt idx="3011">
                  <c:v>40569</c:v>
                </c:pt>
                <c:pt idx="3012">
                  <c:v>40570</c:v>
                </c:pt>
                <c:pt idx="3013">
                  <c:v>40571</c:v>
                </c:pt>
                <c:pt idx="3014">
                  <c:v>40574</c:v>
                </c:pt>
                <c:pt idx="3015">
                  <c:v>40575</c:v>
                </c:pt>
                <c:pt idx="3016">
                  <c:v>40576</c:v>
                </c:pt>
                <c:pt idx="3017">
                  <c:v>40577</c:v>
                </c:pt>
                <c:pt idx="3018">
                  <c:v>40578</c:v>
                </c:pt>
                <c:pt idx="3019">
                  <c:v>40581</c:v>
                </c:pt>
                <c:pt idx="3020">
                  <c:v>40582</c:v>
                </c:pt>
                <c:pt idx="3021">
                  <c:v>40583</c:v>
                </c:pt>
                <c:pt idx="3022">
                  <c:v>40584</c:v>
                </c:pt>
                <c:pt idx="3023">
                  <c:v>40585</c:v>
                </c:pt>
                <c:pt idx="3024">
                  <c:v>40588</c:v>
                </c:pt>
                <c:pt idx="3025">
                  <c:v>40589</c:v>
                </c:pt>
                <c:pt idx="3026">
                  <c:v>40590</c:v>
                </c:pt>
                <c:pt idx="3027">
                  <c:v>40591</c:v>
                </c:pt>
                <c:pt idx="3028">
                  <c:v>40592</c:v>
                </c:pt>
                <c:pt idx="3029">
                  <c:v>40595</c:v>
                </c:pt>
                <c:pt idx="3030">
                  <c:v>40596</c:v>
                </c:pt>
                <c:pt idx="3031">
                  <c:v>40597</c:v>
                </c:pt>
                <c:pt idx="3032">
                  <c:v>40598</c:v>
                </c:pt>
                <c:pt idx="3033">
                  <c:v>40599</c:v>
                </c:pt>
                <c:pt idx="3034">
                  <c:v>40602</c:v>
                </c:pt>
                <c:pt idx="3035">
                  <c:v>40603</c:v>
                </c:pt>
                <c:pt idx="3036">
                  <c:v>40604</c:v>
                </c:pt>
                <c:pt idx="3037">
                  <c:v>40605</c:v>
                </c:pt>
                <c:pt idx="3038">
                  <c:v>40606</c:v>
                </c:pt>
                <c:pt idx="3039">
                  <c:v>40611</c:v>
                </c:pt>
                <c:pt idx="3040">
                  <c:v>40612</c:v>
                </c:pt>
                <c:pt idx="3041">
                  <c:v>40613</c:v>
                </c:pt>
                <c:pt idx="3042">
                  <c:v>40616</c:v>
                </c:pt>
                <c:pt idx="3043">
                  <c:v>40617</c:v>
                </c:pt>
                <c:pt idx="3044">
                  <c:v>40618</c:v>
                </c:pt>
                <c:pt idx="3045">
                  <c:v>40619</c:v>
                </c:pt>
                <c:pt idx="3046">
                  <c:v>40620</c:v>
                </c:pt>
                <c:pt idx="3047">
                  <c:v>40623</c:v>
                </c:pt>
                <c:pt idx="3048">
                  <c:v>40624</c:v>
                </c:pt>
                <c:pt idx="3049">
                  <c:v>40625</c:v>
                </c:pt>
                <c:pt idx="3050">
                  <c:v>40626</c:v>
                </c:pt>
                <c:pt idx="3051">
                  <c:v>40627</c:v>
                </c:pt>
                <c:pt idx="3052">
                  <c:v>40630</c:v>
                </c:pt>
                <c:pt idx="3053">
                  <c:v>40631</c:v>
                </c:pt>
                <c:pt idx="3054">
                  <c:v>40632</c:v>
                </c:pt>
                <c:pt idx="3055">
                  <c:v>40633</c:v>
                </c:pt>
                <c:pt idx="3056">
                  <c:v>40634</c:v>
                </c:pt>
                <c:pt idx="3057">
                  <c:v>40637</c:v>
                </c:pt>
                <c:pt idx="3058">
                  <c:v>40638</c:v>
                </c:pt>
                <c:pt idx="3059">
                  <c:v>40639</c:v>
                </c:pt>
                <c:pt idx="3060">
                  <c:v>40640</c:v>
                </c:pt>
                <c:pt idx="3061">
                  <c:v>40641</c:v>
                </c:pt>
                <c:pt idx="3062">
                  <c:v>40644</c:v>
                </c:pt>
                <c:pt idx="3063">
                  <c:v>40645</c:v>
                </c:pt>
                <c:pt idx="3064">
                  <c:v>40646</c:v>
                </c:pt>
                <c:pt idx="3065">
                  <c:v>40647</c:v>
                </c:pt>
                <c:pt idx="3066">
                  <c:v>40648</c:v>
                </c:pt>
                <c:pt idx="3067">
                  <c:v>40651</c:v>
                </c:pt>
                <c:pt idx="3068">
                  <c:v>40652</c:v>
                </c:pt>
                <c:pt idx="3069">
                  <c:v>40653</c:v>
                </c:pt>
                <c:pt idx="3070">
                  <c:v>40658</c:v>
                </c:pt>
                <c:pt idx="3071">
                  <c:v>40659</c:v>
                </c:pt>
                <c:pt idx="3072">
                  <c:v>40660</c:v>
                </c:pt>
                <c:pt idx="3073">
                  <c:v>40661</c:v>
                </c:pt>
                <c:pt idx="3074">
                  <c:v>40662</c:v>
                </c:pt>
                <c:pt idx="3075">
                  <c:v>40665</c:v>
                </c:pt>
                <c:pt idx="3076">
                  <c:v>40666</c:v>
                </c:pt>
                <c:pt idx="3077">
                  <c:v>40667</c:v>
                </c:pt>
                <c:pt idx="3078">
                  <c:v>40668</c:v>
                </c:pt>
                <c:pt idx="3079">
                  <c:v>40669</c:v>
                </c:pt>
                <c:pt idx="3080">
                  <c:v>40672</c:v>
                </c:pt>
                <c:pt idx="3081">
                  <c:v>40673</c:v>
                </c:pt>
                <c:pt idx="3082">
                  <c:v>40674</c:v>
                </c:pt>
                <c:pt idx="3083">
                  <c:v>40675</c:v>
                </c:pt>
                <c:pt idx="3084">
                  <c:v>40676</c:v>
                </c:pt>
                <c:pt idx="3085">
                  <c:v>40679</c:v>
                </c:pt>
                <c:pt idx="3086">
                  <c:v>40680</c:v>
                </c:pt>
                <c:pt idx="3087">
                  <c:v>40681</c:v>
                </c:pt>
                <c:pt idx="3088">
                  <c:v>40682</c:v>
                </c:pt>
                <c:pt idx="3089">
                  <c:v>40683</c:v>
                </c:pt>
                <c:pt idx="3090">
                  <c:v>40686</c:v>
                </c:pt>
                <c:pt idx="3091">
                  <c:v>40687</c:v>
                </c:pt>
                <c:pt idx="3092">
                  <c:v>40688</c:v>
                </c:pt>
                <c:pt idx="3093">
                  <c:v>40689</c:v>
                </c:pt>
                <c:pt idx="3094">
                  <c:v>40690</c:v>
                </c:pt>
                <c:pt idx="3095">
                  <c:v>40693</c:v>
                </c:pt>
                <c:pt idx="3096">
                  <c:v>40694</c:v>
                </c:pt>
                <c:pt idx="3097">
                  <c:v>40695</c:v>
                </c:pt>
                <c:pt idx="3098">
                  <c:v>40696</c:v>
                </c:pt>
                <c:pt idx="3099">
                  <c:v>40697</c:v>
                </c:pt>
                <c:pt idx="3100">
                  <c:v>40700</c:v>
                </c:pt>
                <c:pt idx="3101">
                  <c:v>40701</c:v>
                </c:pt>
                <c:pt idx="3102">
                  <c:v>40702</c:v>
                </c:pt>
                <c:pt idx="3103">
                  <c:v>40703</c:v>
                </c:pt>
                <c:pt idx="3104">
                  <c:v>40704</c:v>
                </c:pt>
                <c:pt idx="3105">
                  <c:v>40707</c:v>
                </c:pt>
                <c:pt idx="3106">
                  <c:v>40708</c:v>
                </c:pt>
                <c:pt idx="3107">
                  <c:v>40709</c:v>
                </c:pt>
                <c:pt idx="3108">
                  <c:v>40710</c:v>
                </c:pt>
                <c:pt idx="3109">
                  <c:v>40711</c:v>
                </c:pt>
                <c:pt idx="3110">
                  <c:v>40714</c:v>
                </c:pt>
                <c:pt idx="3111">
                  <c:v>40715</c:v>
                </c:pt>
                <c:pt idx="3112">
                  <c:v>40716</c:v>
                </c:pt>
                <c:pt idx="3113">
                  <c:v>40718</c:v>
                </c:pt>
                <c:pt idx="3114">
                  <c:v>40721</c:v>
                </c:pt>
                <c:pt idx="3115">
                  <c:v>40722</c:v>
                </c:pt>
                <c:pt idx="3116">
                  <c:v>40723</c:v>
                </c:pt>
                <c:pt idx="3117">
                  <c:v>40724</c:v>
                </c:pt>
                <c:pt idx="3118">
                  <c:v>40725</c:v>
                </c:pt>
                <c:pt idx="3119">
                  <c:v>40728</c:v>
                </c:pt>
                <c:pt idx="3120">
                  <c:v>40729</c:v>
                </c:pt>
                <c:pt idx="3121">
                  <c:v>40730</c:v>
                </c:pt>
                <c:pt idx="3122">
                  <c:v>40731</c:v>
                </c:pt>
                <c:pt idx="3123">
                  <c:v>40732</c:v>
                </c:pt>
                <c:pt idx="3124">
                  <c:v>40735</c:v>
                </c:pt>
                <c:pt idx="3125">
                  <c:v>40736</c:v>
                </c:pt>
                <c:pt idx="3126">
                  <c:v>40737</c:v>
                </c:pt>
                <c:pt idx="3127">
                  <c:v>40738</c:v>
                </c:pt>
                <c:pt idx="3128">
                  <c:v>40739</c:v>
                </c:pt>
                <c:pt idx="3129">
                  <c:v>40742</c:v>
                </c:pt>
                <c:pt idx="3130">
                  <c:v>40743</c:v>
                </c:pt>
                <c:pt idx="3131">
                  <c:v>40744</c:v>
                </c:pt>
                <c:pt idx="3132">
                  <c:v>40745</c:v>
                </c:pt>
                <c:pt idx="3133">
                  <c:v>40746</c:v>
                </c:pt>
                <c:pt idx="3134">
                  <c:v>40749</c:v>
                </c:pt>
                <c:pt idx="3135">
                  <c:v>40750</c:v>
                </c:pt>
                <c:pt idx="3136">
                  <c:v>40751</c:v>
                </c:pt>
                <c:pt idx="3137">
                  <c:v>40752</c:v>
                </c:pt>
                <c:pt idx="3138">
                  <c:v>40753</c:v>
                </c:pt>
                <c:pt idx="3139">
                  <c:v>40756</c:v>
                </c:pt>
                <c:pt idx="3140">
                  <c:v>40757</c:v>
                </c:pt>
                <c:pt idx="3141">
                  <c:v>40758</c:v>
                </c:pt>
                <c:pt idx="3142">
                  <c:v>40759</c:v>
                </c:pt>
                <c:pt idx="3143">
                  <c:v>40760</c:v>
                </c:pt>
                <c:pt idx="3144">
                  <c:v>40763</c:v>
                </c:pt>
                <c:pt idx="3145">
                  <c:v>40764</c:v>
                </c:pt>
                <c:pt idx="3146">
                  <c:v>40765</c:v>
                </c:pt>
                <c:pt idx="3147">
                  <c:v>40766</c:v>
                </c:pt>
                <c:pt idx="3148">
                  <c:v>40767</c:v>
                </c:pt>
                <c:pt idx="3149">
                  <c:v>40770</c:v>
                </c:pt>
                <c:pt idx="3150">
                  <c:v>40771</c:v>
                </c:pt>
                <c:pt idx="3151">
                  <c:v>40772</c:v>
                </c:pt>
                <c:pt idx="3152">
                  <c:v>40773</c:v>
                </c:pt>
                <c:pt idx="3153">
                  <c:v>40774</c:v>
                </c:pt>
                <c:pt idx="3154">
                  <c:v>40777</c:v>
                </c:pt>
                <c:pt idx="3155">
                  <c:v>40778</c:v>
                </c:pt>
                <c:pt idx="3156">
                  <c:v>40779</c:v>
                </c:pt>
                <c:pt idx="3157">
                  <c:v>40780</c:v>
                </c:pt>
                <c:pt idx="3158">
                  <c:v>40781</c:v>
                </c:pt>
                <c:pt idx="3159">
                  <c:v>40784</c:v>
                </c:pt>
                <c:pt idx="3160">
                  <c:v>40785</c:v>
                </c:pt>
                <c:pt idx="3161">
                  <c:v>40786</c:v>
                </c:pt>
                <c:pt idx="3162">
                  <c:v>40787</c:v>
                </c:pt>
                <c:pt idx="3163">
                  <c:v>40788</c:v>
                </c:pt>
                <c:pt idx="3164">
                  <c:v>40791</c:v>
                </c:pt>
                <c:pt idx="3165">
                  <c:v>40792</c:v>
                </c:pt>
                <c:pt idx="3166">
                  <c:v>40794</c:v>
                </c:pt>
                <c:pt idx="3167">
                  <c:v>40795</c:v>
                </c:pt>
                <c:pt idx="3168">
                  <c:v>40798</c:v>
                </c:pt>
                <c:pt idx="3169">
                  <c:v>40799</c:v>
                </c:pt>
                <c:pt idx="3170">
                  <c:v>40800</c:v>
                </c:pt>
                <c:pt idx="3171">
                  <c:v>40801</c:v>
                </c:pt>
                <c:pt idx="3172">
                  <c:v>40802</c:v>
                </c:pt>
                <c:pt idx="3173">
                  <c:v>40805</c:v>
                </c:pt>
                <c:pt idx="3174">
                  <c:v>40806</c:v>
                </c:pt>
                <c:pt idx="3175">
                  <c:v>40807</c:v>
                </c:pt>
                <c:pt idx="3176">
                  <c:v>40808</c:v>
                </c:pt>
                <c:pt idx="3177">
                  <c:v>40809</c:v>
                </c:pt>
                <c:pt idx="3178">
                  <c:v>40812</c:v>
                </c:pt>
                <c:pt idx="3179">
                  <c:v>40813</c:v>
                </c:pt>
                <c:pt idx="3180">
                  <c:v>40814</c:v>
                </c:pt>
                <c:pt idx="3181">
                  <c:v>40815</c:v>
                </c:pt>
                <c:pt idx="3182">
                  <c:v>40816</c:v>
                </c:pt>
                <c:pt idx="3183">
                  <c:v>40819</c:v>
                </c:pt>
                <c:pt idx="3184">
                  <c:v>40820</c:v>
                </c:pt>
                <c:pt idx="3185">
                  <c:v>40821</c:v>
                </c:pt>
                <c:pt idx="3186">
                  <c:v>40822</c:v>
                </c:pt>
                <c:pt idx="3187">
                  <c:v>40823</c:v>
                </c:pt>
                <c:pt idx="3188">
                  <c:v>40826</c:v>
                </c:pt>
                <c:pt idx="3189">
                  <c:v>40827</c:v>
                </c:pt>
                <c:pt idx="3190">
                  <c:v>40828</c:v>
                </c:pt>
                <c:pt idx="3191">
                  <c:v>40829</c:v>
                </c:pt>
                <c:pt idx="3192">
                  <c:v>40830</c:v>
                </c:pt>
                <c:pt idx="3193">
                  <c:v>40833</c:v>
                </c:pt>
                <c:pt idx="3194">
                  <c:v>40834</c:v>
                </c:pt>
                <c:pt idx="3195">
                  <c:v>40835</c:v>
                </c:pt>
                <c:pt idx="3196">
                  <c:v>40836</c:v>
                </c:pt>
                <c:pt idx="3197">
                  <c:v>40837</c:v>
                </c:pt>
                <c:pt idx="3198">
                  <c:v>40840</c:v>
                </c:pt>
                <c:pt idx="3199">
                  <c:v>40841</c:v>
                </c:pt>
                <c:pt idx="3200">
                  <c:v>40842</c:v>
                </c:pt>
                <c:pt idx="3201">
                  <c:v>40843</c:v>
                </c:pt>
                <c:pt idx="3202">
                  <c:v>40844</c:v>
                </c:pt>
                <c:pt idx="3203">
                  <c:v>40847</c:v>
                </c:pt>
                <c:pt idx="3204">
                  <c:v>40848</c:v>
                </c:pt>
                <c:pt idx="3205">
                  <c:v>40849</c:v>
                </c:pt>
                <c:pt idx="3206">
                  <c:v>40850</c:v>
                </c:pt>
                <c:pt idx="3207">
                  <c:v>40851</c:v>
                </c:pt>
                <c:pt idx="3208">
                  <c:v>40854</c:v>
                </c:pt>
                <c:pt idx="3209">
                  <c:v>40855</c:v>
                </c:pt>
                <c:pt idx="3210">
                  <c:v>40856</c:v>
                </c:pt>
                <c:pt idx="3211">
                  <c:v>40857</c:v>
                </c:pt>
                <c:pt idx="3212">
                  <c:v>40858</c:v>
                </c:pt>
                <c:pt idx="3213">
                  <c:v>40861</c:v>
                </c:pt>
                <c:pt idx="3214">
                  <c:v>40862</c:v>
                </c:pt>
                <c:pt idx="3215">
                  <c:v>40863</c:v>
                </c:pt>
                <c:pt idx="3216">
                  <c:v>40864</c:v>
                </c:pt>
                <c:pt idx="3217">
                  <c:v>40865</c:v>
                </c:pt>
                <c:pt idx="3218">
                  <c:v>40868</c:v>
                </c:pt>
                <c:pt idx="3219">
                  <c:v>40869</c:v>
                </c:pt>
                <c:pt idx="3220">
                  <c:v>40870</c:v>
                </c:pt>
                <c:pt idx="3221">
                  <c:v>40871</c:v>
                </c:pt>
                <c:pt idx="3222">
                  <c:v>40872</c:v>
                </c:pt>
                <c:pt idx="3223">
                  <c:v>40875</c:v>
                </c:pt>
                <c:pt idx="3224">
                  <c:v>40876</c:v>
                </c:pt>
                <c:pt idx="3225">
                  <c:v>40877</c:v>
                </c:pt>
                <c:pt idx="3226">
                  <c:v>40878</c:v>
                </c:pt>
                <c:pt idx="3227">
                  <c:v>40879</c:v>
                </c:pt>
                <c:pt idx="3228">
                  <c:v>40882</c:v>
                </c:pt>
                <c:pt idx="3229">
                  <c:v>40883</c:v>
                </c:pt>
                <c:pt idx="3230">
                  <c:v>40884</c:v>
                </c:pt>
                <c:pt idx="3231">
                  <c:v>40885</c:v>
                </c:pt>
                <c:pt idx="3232">
                  <c:v>40886</c:v>
                </c:pt>
                <c:pt idx="3233">
                  <c:v>40889</c:v>
                </c:pt>
                <c:pt idx="3234">
                  <c:v>40890</c:v>
                </c:pt>
                <c:pt idx="3235">
                  <c:v>40891</c:v>
                </c:pt>
                <c:pt idx="3236">
                  <c:v>40892</c:v>
                </c:pt>
                <c:pt idx="3237">
                  <c:v>40893</c:v>
                </c:pt>
                <c:pt idx="3238">
                  <c:v>40896</c:v>
                </c:pt>
                <c:pt idx="3239">
                  <c:v>40897</c:v>
                </c:pt>
                <c:pt idx="3240">
                  <c:v>40898</c:v>
                </c:pt>
                <c:pt idx="3241">
                  <c:v>40899</c:v>
                </c:pt>
                <c:pt idx="3242">
                  <c:v>40900</c:v>
                </c:pt>
                <c:pt idx="3243">
                  <c:v>40903</c:v>
                </c:pt>
                <c:pt idx="3244">
                  <c:v>40904</c:v>
                </c:pt>
                <c:pt idx="3245">
                  <c:v>40905</c:v>
                </c:pt>
                <c:pt idx="3246">
                  <c:v>40906</c:v>
                </c:pt>
                <c:pt idx="3247">
                  <c:v>40907</c:v>
                </c:pt>
                <c:pt idx="3248">
                  <c:v>40910</c:v>
                </c:pt>
                <c:pt idx="3249">
                  <c:v>40911</c:v>
                </c:pt>
                <c:pt idx="3250">
                  <c:v>40912</c:v>
                </c:pt>
                <c:pt idx="3251">
                  <c:v>40913</c:v>
                </c:pt>
                <c:pt idx="3252">
                  <c:v>40914</c:v>
                </c:pt>
                <c:pt idx="3253">
                  <c:v>40917</c:v>
                </c:pt>
                <c:pt idx="3254">
                  <c:v>40918</c:v>
                </c:pt>
                <c:pt idx="3255">
                  <c:v>40919</c:v>
                </c:pt>
                <c:pt idx="3256">
                  <c:v>40920</c:v>
                </c:pt>
                <c:pt idx="3257">
                  <c:v>40921</c:v>
                </c:pt>
                <c:pt idx="3258">
                  <c:v>40924</c:v>
                </c:pt>
                <c:pt idx="3259">
                  <c:v>40925</c:v>
                </c:pt>
                <c:pt idx="3260">
                  <c:v>40926</c:v>
                </c:pt>
                <c:pt idx="3261">
                  <c:v>40927</c:v>
                </c:pt>
                <c:pt idx="3262">
                  <c:v>40928</c:v>
                </c:pt>
                <c:pt idx="3263">
                  <c:v>40931</c:v>
                </c:pt>
                <c:pt idx="3264">
                  <c:v>40932</c:v>
                </c:pt>
                <c:pt idx="3265">
                  <c:v>40933</c:v>
                </c:pt>
                <c:pt idx="3266">
                  <c:v>40934</c:v>
                </c:pt>
                <c:pt idx="3267">
                  <c:v>40935</c:v>
                </c:pt>
                <c:pt idx="3268">
                  <c:v>40938</c:v>
                </c:pt>
                <c:pt idx="3269">
                  <c:v>40939</c:v>
                </c:pt>
                <c:pt idx="3270">
                  <c:v>40940</c:v>
                </c:pt>
                <c:pt idx="3271">
                  <c:v>40941</c:v>
                </c:pt>
                <c:pt idx="3272">
                  <c:v>40942</c:v>
                </c:pt>
                <c:pt idx="3273">
                  <c:v>40945</c:v>
                </c:pt>
                <c:pt idx="3274">
                  <c:v>40946</c:v>
                </c:pt>
                <c:pt idx="3275">
                  <c:v>40947</c:v>
                </c:pt>
                <c:pt idx="3276">
                  <c:v>40948</c:v>
                </c:pt>
                <c:pt idx="3277">
                  <c:v>40949</c:v>
                </c:pt>
                <c:pt idx="3278">
                  <c:v>40952</c:v>
                </c:pt>
                <c:pt idx="3279">
                  <c:v>40953</c:v>
                </c:pt>
                <c:pt idx="3280">
                  <c:v>40954</c:v>
                </c:pt>
                <c:pt idx="3281">
                  <c:v>40955</c:v>
                </c:pt>
                <c:pt idx="3282">
                  <c:v>40956</c:v>
                </c:pt>
                <c:pt idx="3283">
                  <c:v>40961</c:v>
                </c:pt>
                <c:pt idx="3284">
                  <c:v>40962</c:v>
                </c:pt>
                <c:pt idx="3285">
                  <c:v>40963</c:v>
                </c:pt>
                <c:pt idx="3286">
                  <c:v>40966</c:v>
                </c:pt>
                <c:pt idx="3287">
                  <c:v>40967</c:v>
                </c:pt>
                <c:pt idx="3288">
                  <c:v>40968</c:v>
                </c:pt>
                <c:pt idx="3289">
                  <c:v>40969</c:v>
                </c:pt>
                <c:pt idx="3290">
                  <c:v>40970</c:v>
                </c:pt>
                <c:pt idx="3291">
                  <c:v>40973</c:v>
                </c:pt>
                <c:pt idx="3292">
                  <c:v>40974</c:v>
                </c:pt>
                <c:pt idx="3293">
                  <c:v>40975</c:v>
                </c:pt>
                <c:pt idx="3294">
                  <c:v>40976</c:v>
                </c:pt>
                <c:pt idx="3295">
                  <c:v>40977</c:v>
                </c:pt>
                <c:pt idx="3296">
                  <c:v>40980</c:v>
                </c:pt>
                <c:pt idx="3297">
                  <c:v>40981</c:v>
                </c:pt>
                <c:pt idx="3298">
                  <c:v>40982</c:v>
                </c:pt>
                <c:pt idx="3299">
                  <c:v>40983</c:v>
                </c:pt>
                <c:pt idx="3300">
                  <c:v>40984</c:v>
                </c:pt>
                <c:pt idx="3301">
                  <c:v>40987</c:v>
                </c:pt>
                <c:pt idx="3302">
                  <c:v>40988</c:v>
                </c:pt>
                <c:pt idx="3303">
                  <c:v>40989</c:v>
                </c:pt>
                <c:pt idx="3304">
                  <c:v>40990</c:v>
                </c:pt>
                <c:pt idx="3305">
                  <c:v>40991</c:v>
                </c:pt>
                <c:pt idx="3306">
                  <c:v>40994</c:v>
                </c:pt>
                <c:pt idx="3307">
                  <c:v>40995</c:v>
                </c:pt>
                <c:pt idx="3308">
                  <c:v>40996</c:v>
                </c:pt>
                <c:pt idx="3309">
                  <c:v>40997</c:v>
                </c:pt>
                <c:pt idx="3310">
                  <c:v>40998</c:v>
                </c:pt>
                <c:pt idx="3311">
                  <c:v>41001</c:v>
                </c:pt>
                <c:pt idx="3312">
                  <c:v>41002</c:v>
                </c:pt>
                <c:pt idx="3313">
                  <c:v>41003</c:v>
                </c:pt>
                <c:pt idx="3314">
                  <c:v>41004</c:v>
                </c:pt>
                <c:pt idx="3315">
                  <c:v>41008</c:v>
                </c:pt>
                <c:pt idx="3316">
                  <c:v>41009</c:v>
                </c:pt>
                <c:pt idx="3317">
                  <c:v>41010</c:v>
                </c:pt>
                <c:pt idx="3318">
                  <c:v>41011</c:v>
                </c:pt>
                <c:pt idx="3319">
                  <c:v>41012</c:v>
                </c:pt>
                <c:pt idx="3320">
                  <c:v>41015</c:v>
                </c:pt>
                <c:pt idx="3321">
                  <c:v>41016</c:v>
                </c:pt>
                <c:pt idx="3322">
                  <c:v>41017</c:v>
                </c:pt>
                <c:pt idx="3323">
                  <c:v>41018</c:v>
                </c:pt>
                <c:pt idx="3324">
                  <c:v>41019</c:v>
                </c:pt>
                <c:pt idx="3325">
                  <c:v>41022</c:v>
                </c:pt>
                <c:pt idx="3326">
                  <c:v>41023</c:v>
                </c:pt>
                <c:pt idx="3327">
                  <c:v>41024</c:v>
                </c:pt>
                <c:pt idx="3328">
                  <c:v>41025</c:v>
                </c:pt>
                <c:pt idx="3329">
                  <c:v>41026</c:v>
                </c:pt>
                <c:pt idx="3330">
                  <c:v>41029</c:v>
                </c:pt>
                <c:pt idx="3331">
                  <c:v>41031</c:v>
                </c:pt>
                <c:pt idx="3332">
                  <c:v>41032</c:v>
                </c:pt>
                <c:pt idx="3333">
                  <c:v>41033</c:v>
                </c:pt>
                <c:pt idx="3334">
                  <c:v>41036</c:v>
                </c:pt>
                <c:pt idx="3335">
                  <c:v>41037</c:v>
                </c:pt>
                <c:pt idx="3336">
                  <c:v>41038</c:v>
                </c:pt>
                <c:pt idx="3337">
                  <c:v>41039</c:v>
                </c:pt>
                <c:pt idx="3338">
                  <c:v>41040</c:v>
                </c:pt>
                <c:pt idx="3339">
                  <c:v>41043</c:v>
                </c:pt>
                <c:pt idx="3340">
                  <c:v>41044</c:v>
                </c:pt>
                <c:pt idx="3341">
                  <c:v>41045</c:v>
                </c:pt>
                <c:pt idx="3342">
                  <c:v>41046</c:v>
                </c:pt>
                <c:pt idx="3343">
                  <c:v>41047</c:v>
                </c:pt>
                <c:pt idx="3344">
                  <c:v>41050</c:v>
                </c:pt>
                <c:pt idx="3345">
                  <c:v>41051</c:v>
                </c:pt>
                <c:pt idx="3346">
                  <c:v>41052</c:v>
                </c:pt>
                <c:pt idx="3347">
                  <c:v>41053</c:v>
                </c:pt>
                <c:pt idx="3348">
                  <c:v>41054</c:v>
                </c:pt>
                <c:pt idx="3349">
                  <c:v>41057</c:v>
                </c:pt>
                <c:pt idx="3350">
                  <c:v>41058</c:v>
                </c:pt>
                <c:pt idx="3351">
                  <c:v>41059</c:v>
                </c:pt>
                <c:pt idx="3352">
                  <c:v>41060</c:v>
                </c:pt>
                <c:pt idx="3353">
                  <c:v>41061</c:v>
                </c:pt>
                <c:pt idx="3354">
                  <c:v>41064</c:v>
                </c:pt>
                <c:pt idx="3355">
                  <c:v>41065</c:v>
                </c:pt>
                <c:pt idx="3356">
                  <c:v>41066</c:v>
                </c:pt>
                <c:pt idx="3357">
                  <c:v>41068</c:v>
                </c:pt>
                <c:pt idx="3358">
                  <c:v>41071</c:v>
                </c:pt>
                <c:pt idx="3359">
                  <c:v>41072</c:v>
                </c:pt>
                <c:pt idx="3360">
                  <c:v>41073</c:v>
                </c:pt>
                <c:pt idx="3361">
                  <c:v>41074</c:v>
                </c:pt>
                <c:pt idx="3362">
                  <c:v>41075</c:v>
                </c:pt>
                <c:pt idx="3363">
                  <c:v>41078</c:v>
                </c:pt>
                <c:pt idx="3364">
                  <c:v>41079</c:v>
                </c:pt>
                <c:pt idx="3365">
                  <c:v>41080</c:v>
                </c:pt>
                <c:pt idx="3366">
                  <c:v>41081</c:v>
                </c:pt>
                <c:pt idx="3367">
                  <c:v>41082</c:v>
                </c:pt>
                <c:pt idx="3368">
                  <c:v>41085</c:v>
                </c:pt>
                <c:pt idx="3369">
                  <c:v>41086</c:v>
                </c:pt>
                <c:pt idx="3370">
                  <c:v>41087</c:v>
                </c:pt>
                <c:pt idx="3371">
                  <c:v>41088</c:v>
                </c:pt>
                <c:pt idx="3372">
                  <c:v>41089</c:v>
                </c:pt>
                <c:pt idx="3373">
                  <c:v>41092</c:v>
                </c:pt>
                <c:pt idx="3374">
                  <c:v>41093</c:v>
                </c:pt>
                <c:pt idx="3375">
                  <c:v>41094</c:v>
                </c:pt>
                <c:pt idx="3376">
                  <c:v>41095</c:v>
                </c:pt>
                <c:pt idx="3377">
                  <c:v>41096</c:v>
                </c:pt>
                <c:pt idx="3378">
                  <c:v>41099</c:v>
                </c:pt>
                <c:pt idx="3379">
                  <c:v>41100</c:v>
                </c:pt>
                <c:pt idx="3380">
                  <c:v>41101</c:v>
                </c:pt>
                <c:pt idx="3381">
                  <c:v>41102</c:v>
                </c:pt>
                <c:pt idx="3382">
                  <c:v>41103</c:v>
                </c:pt>
                <c:pt idx="3383">
                  <c:v>41106</c:v>
                </c:pt>
                <c:pt idx="3384">
                  <c:v>41107</c:v>
                </c:pt>
                <c:pt idx="3385">
                  <c:v>41108</c:v>
                </c:pt>
                <c:pt idx="3386">
                  <c:v>41109</c:v>
                </c:pt>
                <c:pt idx="3387">
                  <c:v>41110</c:v>
                </c:pt>
                <c:pt idx="3388">
                  <c:v>41113</c:v>
                </c:pt>
                <c:pt idx="3389">
                  <c:v>41114</c:v>
                </c:pt>
                <c:pt idx="3390">
                  <c:v>41115</c:v>
                </c:pt>
                <c:pt idx="3391">
                  <c:v>41116</c:v>
                </c:pt>
                <c:pt idx="3392">
                  <c:v>41117</c:v>
                </c:pt>
                <c:pt idx="3393">
                  <c:v>41120</c:v>
                </c:pt>
                <c:pt idx="3394">
                  <c:v>41121</c:v>
                </c:pt>
                <c:pt idx="3395">
                  <c:v>41122</c:v>
                </c:pt>
                <c:pt idx="3396">
                  <c:v>41123</c:v>
                </c:pt>
                <c:pt idx="3397">
                  <c:v>41124</c:v>
                </c:pt>
                <c:pt idx="3398">
                  <c:v>41127</c:v>
                </c:pt>
                <c:pt idx="3399">
                  <c:v>41128</c:v>
                </c:pt>
                <c:pt idx="3400">
                  <c:v>41129</c:v>
                </c:pt>
                <c:pt idx="3401">
                  <c:v>41130</c:v>
                </c:pt>
                <c:pt idx="3402">
                  <c:v>41131</c:v>
                </c:pt>
                <c:pt idx="3403">
                  <c:v>41134</c:v>
                </c:pt>
                <c:pt idx="3404">
                  <c:v>41135</c:v>
                </c:pt>
                <c:pt idx="3405">
                  <c:v>41136</c:v>
                </c:pt>
                <c:pt idx="3406">
                  <c:v>41137</c:v>
                </c:pt>
                <c:pt idx="3407">
                  <c:v>41138</c:v>
                </c:pt>
                <c:pt idx="3408">
                  <c:v>41141</c:v>
                </c:pt>
                <c:pt idx="3409">
                  <c:v>41142</c:v>
                </c:pt>
                <c:pt idx="3410">
                  <c:v>41143</c:v>
                </c:pt>
                <c:pt idx="3411">
                  <c:v>41144</c:v>
                </c:pt>
                <c:pt idx="3412">
                  <c:v>41145</c:v>
                </c:pt>
                <c:pt idx="3413">
                  <c:v>41148</c:v>
                </c:pt>
                <c:pt idx="3414">
                  <c:v>41149</c:v>
                </c:pt>
                <c:pt idx="3415">
                  <c:v>41150</c:v>
                </c:pt>
                <c:pt idx="3416">
                  <c:v>41151</c:v>
                </c:pt>
                <c:pt idx="3417">
                  <c:v>41152</c:v>
                </c:pt>
                <c:pt idx="3418">
                  <c:v>41155</c:v>
                </c:pt>
                <c:pt idx="3419">
                  <c:v>41156</c:v>
                </c:pt>
                <c:pt idx="3420">
                  <c:v>41157</c:v>
                </c:pt>
                <c:pt idx="3421">
                  <c:v>41158</c:v>
                </c:pt>
                <c:pt idx="3422">
                  <c:v>41162</c:v>
                </c:pt>
                <c:pt idx="3423">
                  <c:v>41163</c:v>
                </c:pt>
                <c:pt idx="3424">
                  <c:v>41164</c:v>
                </c:pt>
                <c:pt idx="3425">
                  <c:v>41165</c:v>
                </c:pt>
                <c:pt idx="3426">
                  <c:v>41166</c:v>
                </c:pt>
                <c:pt idx="3427">
                  <c:v>41169</c:v>
                </c:pt>
                <c:pt idx="3428">
                  <c:v>41170</c:v>
                </c:pt>
                <c:pt idx="3429">
                  <c:v>41171</c:v>
                </c:pt>
                <c:pt idx="3430">
                  <c:v>41172</c:v>
                </c:pt>
                <c:pt idx="3431">
                  <c:v>41173</c:v>
                </c:pt>
                <c:pt idx="3432">
                  <c:v>41176</c:v>
                </c:pt>
                <c:pt idx="3433">
                  <c:v>41177</c:v>
                </c:pt>
                <c:pt idx="3434">
                  <c:v>41178</c:v>
                </c:pt>
                <c:pt idx="3435">
                  <c:v>41179</c:v>
                </c:pt>
                <c:pt idx="3436">
                  <c:v>41180</c:v>
                </c:pt>
                <c:pt idx="3437">
                  <c:v>41183</c:v>
                </c:pt>
                <c:pt idx="3438">
                  <c:v>41184</c:v>
                </c:pt>
                <c:pt idx="3439">
                  <c:v>41185</c:v>
                </c:pt>
                <c:pt idx="3440">
                  <c:v>41186</c:v>
                </c:pt>
                <c:pt idx="3441">
                  <c:v>41187</c:v>
                </c:pt>
                <c:pt idx="3442">
                  <c:v>41190</c:v>
                </c:pt>
                <c:pt idx="3443">
                  <c:v>41191</c:v>
                </c:pt>
                <c:pt idx="3444">
                  <c:v>41192</c:v>
                </c:pt>
                <c:pt idx="3445">
                  <c:v>41193</c:v>
                </c:pt>
                <c:pt idx="3446">
                  <c:v>41194</c:v>
                </c:pt>
                <c:pt idx="3447">
                  <c:v>41197</c:v>
                </c:pt>
                <c:pt idx="3448">
                  <c:v>41198</c:v>
                </c:pt>
                <c:pt idx="3449">
                  <c:v>41199</c:v>
                </c:pt>
                <c:pt idx="3450">
                  <c:v>41200</c:v>
                </c:pt>
                <c:pt idx="3451">
                  <c:v>41201</c:v>
                </c:pt>
                <c:pt idx="3452">
                  <c:v>41204</c:v>
                </c:pt>
                <c:pt idx="3453">
                  <c:v>41205</c:v>
                </c:pt>
                <c:pt idx="3454">
                  <c:v>41206</c:v>
                </c:pt>
                <c:pt idx="3455">
                  <c:v>41207</c:v>
                </c:pt>
                <c:pt idx="3456">
                  <c:v>41208</c:v>
                </c:pt>
                <c:pt idx="3457">
                  <c:v>41211</c:v>
                </c:pt>
                <c:pt idx="3458">
                  <c:v>41212</c:v>
                </c:pt>
                <c:pt idx="3459">
                  <c:v>41213</c:v>
                </c:pt>
                <c:pt idx="3460">
                  <c:v>41214</c:v>
                </c:pt>
                <c:pt idx="3461">
                  <c:v>41218</c:v>
                </c:pt>
                <c:pt idx="3462">
                  <c:v>41219</c:v>
                </c:pt>
                <c:pt idx="3463">
                  <c:v>41220</c:v>
                </c:pt>
                <c:pt idx="3464">
                  <c:v>41221</c:v>
                </c:pt>
                <c:pt idx="3465">
                  <c:v>41222</c:v>
                </c:pt>
                <c:pt idx="3466">
                  <c:v>41225</c:v>
                </c:pt>
                <c:pt idx="3467">
                  <c:v>41226</c:v>
                </c:pt>
                <c:pt idx="3468">
                  <c:v>41227</c:v>
                </c:pt>
                <c:pt idx="3469">
                  <c:v>41229</c:v>
                </c:pt>
                <c:pt idx="3470">
                  <c:v>41232</c:v>
                </c:pt>
                <c:pt idx="3471">
                  <c:v>41233</c:v>
                </c:pt>
                <c:pt idx="3472">
                  <c:v>41234</c:v>
                </c:pt>
                <c:pt idx="3473">
                  <c:v>41235</c:v>
                </c:pt>
                <c:pt idx="3474">
                  <c:v>41236</c:v>
                </c:pt>
                <c:pt idx="3475">
                  <c:v>41239</c:v>
                </c:pt>
                <c:pt idx="3476">
                  <c:v>41240</c:v>
                </c:pt>
                <c:pt idx="3477">
                  <c:v>41241</c:v>
                </c:pt>
                <c:pt idx="3478">
                  <c:v>41242</c:v>
                </c:pt>
                <c:pt idx="3479">
                  <c:v>41243</c:v>
                </c:pt>
                <c:pt idx="3480">
                  <c:v>41246</c:v>
                </c:pt>
                <c:pt idx="3481">
                  <c:v>41247</c:v>
                </c:pt>
                <c:pt idx="3482">
                  <c:v>41248</c:v>
                </c:pt>
                <c:pt idx="3483">
                  <c:v>41249</c:v>
                </c:pt>
                <c:pt idx="3484">
                  <c:v>41250</c:v>
                </c:pt>
                <c:pt idx="3485">
                  <c:v>41253</c:v>
                </c:pt>
                <c:pt idx="3486">
                  <c:v>41254</c:v>
                </c:pt>
                <c:pt idx="3487">
                  <c:v>41255</c:v>
                </c:pt>
                <c:pt idx="3488">
                  <c:v>41256</c:v>
                </c:pt>
                <c:pt idx="3489">
                  <c:v>41257</c:v>
                </c:pt>
                <c:pt idx="3490">
                  <c:v>41260</c:v>
                </c:pt>
                <c:pt idx="3491">
                  <c:v>41261</c:v>
                </c:pt>
                <c:pt idx="3492">
                  <c:v>41262</c:v>
                </c:pt>
                <c:pt idx="3493">
                  <c:v>41263</c:v>
                </c:pt>
                <c:pt idx="3494">
                  <c:v>41264</c:v>
                </c:pt>
                <c:pt idx="3495">
                  <c:v>41267</c:v>
                </c:pt>
                <c:pt idx="3496">
                  <c:v>41269</c:v>
                </c:pt>
                <c:pt idx="3497">
                  <c:v>41270</c:v>
                </c:pt>
                <c:pt idx="3498">
                  <c:v>41271</c:v>
                </c:pt>
                <c:pt idx="3499">
                  <c:v>41274</c:v>
                </c:pt>
                <c:pt idx="3500">
                  <c:v>41276</c:v>
                </c:pt>
                <c:pt idx="3501">
                  <c:v>41277</c:v>
                </c:pt>
                <c:pt idx="3502">
                  <c:v>41278</c:v>
                </c:pt>
                <c:pt idx="3503">
                  <c:v>41281</c:v>
                </c:pt>
                <c:pt idx="3504">
                  <c:v>41282</c:v>
                </c:pt>
                <c:pt idx="3505">
                  <c:v>41283</c:v>
                </c:pt>
                <c:pt idx="3506">
                  <c:v>41284</c:v>
                </c:pt>
                <c:pt idx="3507">
                  <c:v>41285</c:v>
                </c:pt>
                <c:pt idx="3508">
                  <c:v>41288</c:v>
                </c:pt>
                <c:pt idx="3509">
                  <c:v>41289</c:v>
                </c:pt>
                <c:pt idx="3510">
                  <c:v>41290</c:v>
                </c:pt>
                <c:pt idx="3511">
                  <c:v>41291</c:v>
                </c:pt>
                <c:pt idx="3512">
                  <c:v>41292</c:v>
                </c:pt>
                <c:pt idx="3513">
                  <c:v>41295</c:v>
                </c:pt>
                <c:pt idx="3514">
                  <c:v>41296</c:v>
                </c:pt>
                <c:pt idx="3515">
                  <c:v>41297</c:v>
                </c:pt>
                <c:pt idx="3516">
                  <c:v>41298</c:v>
                </c:pt>
                <c:pt idx="3517">
                  <c:v>41299</c:v>
                </c:pt>
                <c:pt idx="3518">
                  <c:v>41302</c:v>
                </c:pt>
                <c:pt idx="3519">
                  <c:v>41303</c:v>
                </c:pt>
                <c:pt idx="3520">
                  <c:v>41304</c:v>
                </c:pt>
                <c:pt idx="3521">
                  <c:v>41305</c:v>
                </c:pt>
                <c:pt idx="3522">
                  <c:v>41306</c:v>
                </c:pt>
                <c:pt idx="3523">
                  <c:v>41309</c:v>
                </c:pt>
                <c:pt idx="3524">
                  <c:v>41310</c:v>
                </c:pt>
                <c:pt idx="3525">
                  <c:v>41311</c:v>
                </c:pt>
                <c:pt idx="3526">
                  <c:v>41312</c:v>
                </c:pt>
                <c:pt idx="3527">
                  <c:v>41313</c:v>
                </c:pt>
                <c:pt idx="3528">
                  <c:v>41318</c:v>
                </c:pt>
                <c:pt idx="3529">
                  <c:v>41319</c:v>
                </c:pt>
                <c:pt idx="3530">
                  <c:v>41320</c:v>
                </c:pt>
                <c:pt idx="3531">
                  <c:v>41323</c:v>
                </c:pt>
                <c:pt idx="3532">
                  <c:v>41324</c:v>
                </c:pt>
                <c:pt idx="3533">
                  <c:v>41325</c:v>
                </c:pt>
                <c:pt idx="3534">
                  <c:v>41326</c:v>
                </c:pt>
                <c:pt idx="3535">
                  <c:v>41327</c:v>
                </c:pt>
                <c:pt idx="3536">
                  <c:v>41330</c:v>
                </c:pt>
                <c:pt idx="3537">
                  <c:v>41331</c:v>
                </c:pt>
                <c:pt idx="3538">
                  <c:v>41332</c:v>
                </c:pt>
                <c:pt idx="3539">
                  <c:v>41333</c:v>
                </c:pt>
                <c:pt idx="3540">
                  <c:v>41334</c:v>
                </c:pt>
                <c:pt idx="3541">
                  <c:v>41337</c:v>
                </c:pt>
                <c:pt idx="3542">
                  <c:v>41338</c:v>
                </c:pt>
                <c:pt idx="3543">
                  <c:v>41339</c:v>
                </c:pt>
                <c:pt idx="3544">
                  <c:v>41340</c:v>
                </c:pt>
                <c:pt idx="3545">
                  <c:v>41341</c:v>
                </c:pt>
                <c:pt idx="3546">
                  <c:v>41344</c:v>
                </c:pt>
                <c:pt idx="3547">
                  <c:v>41345</c:v>
                </c:pt>
                <c:pt idx="3548">
                  <c:v>41346</c:v>
                </c:pt>
                <c:pt idx="3549">
                  <c:v>41347</c:v>
                </c:pt>
                <c:pt idx="3550">
                  <c:v>41348</c:v>
                </c:pt>
                <c:pt idx="3551">
                  <c:v>41351</c:v>
                </c:pt>
                <c:pt idx="3552">
                  <c:v>41352</c:v>
                </c:pt>
                <c:pt idx="3553">
                  <c:v>41353</c:v>
                </c:pt>
                <c:pt idx="3554">
                  <c:v>41354</c:v>
                </c:pt>
                <c:pt idx="3555">
                  <c:v>41355</c:v>
                </c:pt>
                <c:pt idx="3556">
                  <c:v>41358</c:v>
                </c:pt>
                <c:pt idx="3557">
                  <c:v>41359</c:v>
                </c:pt>
                <c:pt idx="3558">
                  <c:v>41360</c:v>
                </c:pt>
                <c:pt idx="3559">
                  <c:v>41361</c:v>
                </c:pt>
                <c:pt idx="3560">
                  <c:v>41365</c:v>
                </c:pt>
                <c:pt idx="3561">
                  <c:v>41366</c:v>
                </c:pt>
                <c:pt idx="3562">
                  <c:v>41367</c:v>
                </c:pt>
                <c:pt idx="3563">
                  <c:v>41368</c:v>
                </c:pt>
                <c:pt idx="3564">
                  <c:v>41369</c:v>
                </c:pt>
                <c:pt idx="3565">
                  <c:v>41372</c:v>
                </c:pt>
                <c:pt idx="3566">
                  <c:v>41373</c:v>
                </c:pt>
                <c:pt idx="3567">
                  <c:v>41374</c:v>
                </c:pt>
                <c:pt idx="3568">
                  <c:v>41375</c:v>
                </c:pt>
                <c:pt idx="3569">
                  <c:v>41376</c:v>
                </c:pt>
                <c:pt idx="3570">
                  <c:v>41379</c:v>
                </c:pt>
                <c:pt idx="3571">
                  <c:v>41380</c:v>
                </c:pt>
                <c:pt idx="3572">
                  <c:v>41381</c:v>
                </c:pt>
                <c:pt idx="3573">
                  <c:v>41382</c:v>
                </c:pt>
                <c:pt idx="3574">
                  <c:v>41383</c:v>
                </c:pt>
                <c:pt idx="3575">
                  <c:v>41386</c:v>
                </c:pt>
                <c:pt idx="3576">
                  <c:v>41387</c:v>
                </c:pt>
                <c:pt idx="3577">
                  <c:v>41388</c:v>
                </c:pt>
                <c:pt idx="3578">
                  <c:v>41389</c:v>
                </c:pt>
                <c:pt idx="3579">
                  <c:v>41390</c:v>
                </c:pt>
                <c:pt idx="3580">
                  <c:v>41393</c:v>
                </c:pt>
                <c:pt idx="3581">
                  <c:v>41394</c:v>
                </c:pt>
                <c:pt idx="3582">
                  <c:v>41396</c:v>
                </c:pt>
                <c:pt idx="3583">
                  <c:v>41397</c:v>
                </c:pt>
                <c:pt idx="3584">
                  <c:v>41400</c:v>
                </c:pt>
                <c:pt idx="3585">
                  <c:v>41401</c:v>
                </c:pt>
                <c:pt idx="3586">
                  <c:v>41402</c:v>
                </c:pt>
                <c:pt idx="3587">
                  <c:v>41403</c:v>
                </c:pt>
                <c:pt idx="3588">
                  <c:v>41404</c:v>
                </c:pt>
                <c:pt idx="3589">
                  <c:v>41407</c:v>
                </c:pt>
                <c:pt idx="3590">
                  <c:v>41408</c:v>
                </c:pt>
                <c:pt idx="3591">
                  <c:v>41409</c:v>
                </c:pt>
                <c:pt idx="3592">
                  <c:v>41410</c:v>
                </c:pt>
                <c:pt idx="3593">
                  <c:v>41411</c:v>
                </c:pt>
                <c:pt idx="3594">
                  <c:v>41414</c:v>
                </c:pt>
                <c:pt idx="3595">
                  <c:v>41415</c:v>
                </c:pt>
                <c:pt idx="3596">
                  <c:v>41416</c:v>
                </c:pt>
                <c:pt idx="3597">
                  <c:v>41417</c:v>
                </c:pt>
                <c:pt idx="3598">
                  <c:v>41418</c:v>
                </c:pt>
                <c:pt idx="3599">
                  <c:v>41421</c:v>
                </c:pt>
                <c:pt idx="3600">
                  <c:v>41422</c:v>
                </c:pt>
                <c:pt idx="3601">
                  <c:v>41423</c:v>
                </c:pt>
                <c:pt idx="3602">
                  <c:v>41425</c:v>
                </c:pt>
                <c:pt idx="3603">
                  <c:v>41428</c:v>
                </c:pt>
                <c:pt idx="3604">
                  <c:v>41429</c:v>
                </c:pt>
                <c:pt idx="3605">
                  <c:v>41430</c:v>
                </c:pt>
                <c:pt idx="3606">
                  <c:v>41431</c:v>
                </c:pt>
                <c:pt idx="3607">
                  <c:v>41432</c:v>
                </c:pt>
                <c:pt idx="3608">
                  <c:v>41435</c:v>
                </c:pt>
                <c:pt idx="3609">
                  <c:v>41436</c:v>
                </c:pt>
                <c:pt idx="3610">
                  <c:v>41437</c:v>
                </c:pt>
                <c:pt idx="3611">
                  <c:v>41438</c:v>
                </c:pt>
                <c:pt idx="3612">
                  <c:v>41439</c:v>
                </c:pt>
                <c:pt idx="3613">
                  <c:v>41442</c:v>
                </c:pt>
                <c:pt idx="3614">
                  <c:v>41443</c:v>
                </c:pt>
                <c:pt idx="3615">
                  <c:v>41444</c:v>
                </c:pt>
                <c:pt idx="3616">
                  <c:v>41445</c:v>
                </c:pt>
                <c:pt idx="3617">
                  <c:v>41446</c:v>
                </c:pt>
                <c:pt idx="3618">
                  <c:v>41449</c:v>
                </c:pt>
                <c:pt idx="3619">
                  <c:v>41450</c:v>
                </c:pt>
                <c:pt idx="3620">
                  <c:v>41451</c:v>
                </c:pt>
                <c:pt idx="3621">
                  <c:v>41452</c:v>
                </c:pt>
                <c:pt idx="3622">
                  <c:v>41453</c:v>
                </c:pt>
                <c:pt idx="3623">
                  <c:v>41456</c:v>
                </c:pt>
                <c:pt idx="3624">
                  <c:v>41457</c:v>
                </c:pt>
                <c:pt idx="3625">
                  <c:v>41458</c:v>
                </c:pt>
                <c:pt idx="3626">
                  <c:v>41459</c:v>
                </c:pt>
                <c:pt idx="3627">
                  <c:v>41460</c:v>
                </c:pt>
                <c:pt idx="3628">
                  <c:v>41463</c:v>
                </c:pt>
                <c:pt idx="3629">
                  <c:v>41464</c:v>
                </c:pt>
                <c:pt idx="3630">
                  <c:v>41465</c:v>
                </c:pt>
                <c:pt idx="3631">
                  <c:v>41466</c:v>
                </c:pt>
                <c:pt idx="3632">
                  <c:v>41467</c:v>
                </c:pt>
                <c:pt idx="3633">
                  <c:v>41470</c:v>
                </c:pt>
                <c:pt idx="3634">
                  <c:v>41471</c:v>
                </c:pt>
                <c:pt idx="3635">
                  <c:v>41472</c:v>
                </c:pt>
                <c:pt idx="3636">
                  <c:v>41473</c:v>
                </c:pt>
                <c:pt idx="3637">
                  <c:v>41474</c:v>
                </c:pt>
                <c:pt idx="3638">
                  <c:v>41477</c:v>
                </c:pt>
                <c:pt idx="3639">
                  <c:v>41478</c:v>
                </c:pt>
                <c:pt idx="3640">
                  <c:v>41479</c:v>
                </c:pt>
                <c:pt idx="3641">
                  <c:v>41480</c:v>
                </c:pt>
                <c:pt idx="3642">
                  <c:v>41481</c:v>
                </c:pt>
                <c:pt idx="3643">
                  <c:v>41484</c:v>
                </c:pt>
                <c:pt idx="3644">
                  <c:v>41485</c:v>
                </c:pt>
                <c:pt idx="3645">
                  <c:v>41486</c:v>
                </c:pt>
                <c:pt idx="3646">
                  <c:v>41487</c:v>
                </c:pt>
                <c:pt idx="3647">
                  <c:v>41488</c:v>
                </c:pt>
                <c:pt idx="3648">
                  <c:v>41491</c:v>
                </c:pt>
                <c:pt idx="3649">
                  <c:v>41492</c:v>
                </c:pt>
                <c:pt idx="3650">
                  <c:v>41493</c:v>
                </c:pt>
                <c:pt idx="3651">
                  <c:v>41494</c:v>
                </c:pt>
                <c:pt idx="3652">
                  <c:v>41495</c:v>
                </c:pt>
                <c:pt idx="3653">
                  <c:v>41498</c:v>
                </c:pt>
                <c:pt idx="3654">
                  <c:v>41499</c:v>
                </c:pt>
                <c:pt idx="3655">
                  <c:v>41500</c:v>
                </c:pt>
                <c:pt idx="3656">
                  <c:v>41501</c:v>
                </c:pt>
                <c:pt idx="3657">
                  <c:v>41502</c:v>
                </c:pt>
                <c:pt idx="3658">
                  <c:v>41505</c:v>
                </c:pt>
                <c:pt idx="3659">
                  <c:v>41506</c:v>
                </c:pt>
                <c:pt idx="3660">
                  <c:v>41507</c:v>
                </c:pt>
                <c:pt idx="3661">
                  <c:v>41508</c:v>
                </c:pt>
                <c:pt idx="3662">
                  <c:v>41509</c:v>
                </c:pt>
                <c:pt idx="3663">
                  <c:v>41512</c:v>
                </c:pt>
                <c:pt idx="3664">
                  <c:v>41513</c:v>
                </c:pt>
                <c:pt idx="3665">
                  <c:v>41514</c:v>
                </c:pt>
                <c:pt idx="3666">
                  <c:v>41515</c:v>
                </c:pt>
                <c:pt idx="3667">
                  <c:v>41516</c:v>
                </c:pt>
                <c:pt idx="3668">
                  <c:v>41519</c:v>
                </c:pt>
                <c:pt idx="3669">
                  <c:v>41520</c:v>
                </c:pt>
                <c:pt idx="3670">
                  <c:v>41521</c:v>
                </c:pt>
                <c:pt idx="3671">
                  <c:v>41522</c:v>
                </c:pt>
                <c:pt idx="3672">
                  <c:v>41523</c:v>
                </c:pt>
                <c:pt idx="3673">
                  <c:v>41526</c:v>
                </c:pt>
                <c:pt idx="3674">
                  <c:v>41527</c:v>
                </c:pt>
                <c:pt idx="3675">
                  <c:v>41528</c:v>
                </c:pt>
                <c:pt idx="3676">
                  <c:v>41529</c:v>
                </c:pt>
                <c:pt idx="3677">
                  <c:v>41530</c:v>
                </c:pt>
                <c:pt idx="3678">
                  <c:v>41533</c:v>
                </c:pt>
                <c:pt idx="3679">
                  <c:v>41534</c:v>
                </c:pt>
                <c:pt idx="3680">
                  <c:v>41535</c:v>
                </c:pt>
                <c:pt idx="3681">
                  <c:v>41536</c:v>
                </c:pt>
                <c:pt idx="3682">
                  <c:v>41537</c:v>
                </c:pt>
                <c:pt idx="3683">
                  <c:v>41540</c:v>
                </c:pt>
                <c:pt idx="3684">
                  <c:v>41541</c:v>
                </c:pt>
                <c:pt idx="3685">
                  <c:v>41542</c:v>
                </c:pt>
                <c:pt idx="3686">
                  <c:v>41543</c:v>
                </c:pt>
                <c:pt idx="3687">
                  <c:v>41544</c:v>
                </c:pt>
                <c:pt idx="3688">
                  <c:v>41547</c:v>
                </c:pt>
                <c:pt idx="3689">
                  <c:v>41548</c:v>
                </c:pt>
                <c:pt idx="3690">
                  <c:v>41549</c:v>
                </c:pt>
                <c:pt idx="3691">
                  <c:v>41550</c:v>
                </c:pt>
                <c:pt idx="3692">
                  <c:v>41551</c:v>
                </c:pt>
                <c:pt idx="3693">
                  <c:v>41554</c:v>
                </c:pt>
                <c:pt idx="3694">
                  <c:v>41555</c:v>
                </c:pt>
                <c:pt idx="3695">
                  <c:v>41556</c:v>
                </c:pt>
                <c:pt idx="3696">
                  <c:v>41557</c:v>
                </c:pt>
                <c:pt idx="3697">
                  <c:v>41558</c:v>
                </c:pt>
                <c:pt idx="3698">
                  <c:v>41561</c:v>
                </c:pt>
                <c:pt idx="3699">
                  <c:v>41562</c:v>
                </c:pt>
                <c:pt idx="3700">
                  <c:v>41563</c:v>
                </c:pt>
                <c:pt idx="3701">
                  <c:v>41564</c:v>
                </c:pt>
                <c:pt idx="3702">
                  <c:v>41565</c:v>
                </c:pt>
                <c:pt idx="3703">
                  <c:v>41568</c:v>
                </c:pt>
                <c:pt idx="3704">
                  <c:v>41569</c:v>
                </c:pt>
                <c:pt idx="3705">
                  <c:v>41570</c:v>
                </c:pt>
                <c:pt idx="3706">
                  <c:v>41571</c:v>
                </c:pt>
                <c:pt idx="3707">
                  <c:v>41572</c:v>
                </c:pt>
                <c:pt idx="3708">
                  <c:v>41575</c:v>
                </c:pt>
                <c:pt idx="3709">
                  <c:v>41576</c:v>
                </c:pt>
                <c:pt idx="3710">
                  <c:v>41577</c:v>
                </c:pt>
                <c:pt idx="3711">
                  <c:v>41578</c:v>
                </c:pt>
                <c:pt idx="3712">
                  <c:v>41579</c:v>
                </c:pt>
                <c:pt idx="3713">
                  <c:v>41582</c:v>
                </c:pt>
                <c:pt idx="3714">
                  <c:v>41583</c:v>
                </c:pt>
                <c:pt idx="3715">
                  <c:v>41584</c:v>
                </c:pt>
                <c:pt idx="3716">
                  <c:v>41585</c:v>
                </c:pt>
                <c:pt idx="3717">
                  <c:v>41586</c:v>
                </c:pt>
                <c:pt idx="3718">
                  <c:v>41589</c:v>
                </c:pt>
                <c:pt idx="3719">
                  <c:v>41590</c:v>
                </c:pt>
                <c:pt idx="3720">
                  <c:v>41591</c:v>
                </c:pt>
                <c:pt idx="3721">
                  <c:v>41592</c:v>
                </c:pt>
                <c:pt idx="3722">
                  <c:v>41593</c:v>
                </c:pt>
                <c:pt idx="3723">
                  <c:v>41596</c:v>
                </c:pt>
                <c:pt idx="3724">
                  <c:v>41597</c:v>
                </c:pt>
                <c:pt idx="3725">
                  <c:v>41598</c:v>
                </c:pt>
                <c:pt idx="3726">
                  <c:v>41599</c:v>
                </c:pt>
                <c:pt idx="3727">
                  <c:v>41600</c:v>
                </c:pt>
                <c:pt idx="3728">
                  <c:v>41603</c:v>
                </c:pt>
                <c:pt idx="3729">
                  <c:v>41604</c:v>
                </c:pt>
                <c:pt idx="3730">
                  <c:v>41605</c:v>
                </c:pt>
                <c:pt idx="3731">
                  <c:v>41606</c:v>
                </c:pt>
                <c:pt idx="3732">
                  <c:v>41607</c:v>
                </c:pt>
                <c:pt idx="3733">
                  <c:v>41610</c:v>
                </c:pt>
                <c:pt idx="3734">
                  <c:v>41611</c:v>
                </c:pt>
                <c:pt idx="3735">
                  <c:v>41612</c:v>
                </c:pt>
                <c:pt idx="3736">
                  <c:v>41613</c:v>
                </c:pt>
                <c:pt idx="3737">
                  <c:v>41614</c:v>
                </c:pt>
                <c:pt idx="3738">
                  <c:v>41617</c:v>
                </c:pt>
                <c:pt idx="3739">
                  <c:v>41618</c:v>
                </c:pt>
                <c:pt idx="3740">
                  <c:v>41619</c:v>
                </c:pt>
                <c:pt idx="3741">
                  <c:v>41620</c:v>
                </c:pt>
                <c:pt idx="3742">
                  <c:v>41621</c:v>
                </c:pt>
                <c:pt idx="3743">
                  <c:v>41624</c:v>
                </c:pt>
                <c:pt idx="3744">
                  <c:v>41625</c:v>
                </c:pt>
                <c:pt idx="3745">
                  <c:v>41626</c:v>
                </c:pt>
                <c:pt idx="3746">
                  <c:v>41627</c:v>
                </c:pt>
                <c:pt idx="3747">
                  <c:v>41628</c:v>
                </c:pt>
                <c:pt idx="3748">
                  <c:v>41631</c:v>
                </c:pt>
                <c:pt idx="3749">
                  <c:v>41632</c:v>
                </c:pt>
                <c:pt idx="3750">
                  <c:v>41633</c:v>
                </c:pt>
                <c:pt idx="3751">
                  <c:v>41634</c:v>
                </c:pt>
                <c:pt idx="3752">
                  <c:v>41635</c:v>
                </c:pt>
                <c:pt idx="3753">
                  <c:v>41638</c:v>
                </c:pt>
                <c:pt idx="3754">
                  <c:v>41639</c:v>
                </c:pt>
                <c:pt idx="3755">
                  <c:v>41640</c:v>
                </c:pt>
                <c:pt idx="3756">
                  <c:v>41641</c:v>
                </c:pt>
                <c:pt idx="3757">
                  <c:v>41642</c:v>
                </c:pt>
                <c:pt idx="3758">
                  <c:v>41645</c:v>
                </c:pt>
                <c:pt idx="3759">
                  <c:v>41646</c:v>
                </c:pt>
                <c:pt idx="3760">
                  <c:v>41647</c:v>
                </c:pt>
                <c:pt idx="3761">
                  <c:v>41648</c:v>
                </c:pt>
                <c:pt idx="3762">
                  <c:v>41649</c:v>
                </c:pt>
                <c:pt idx="3763">
                  <c:v>41652</c:v>
                </c:pt>
                <c:pt idx="3764">
                  <c:v>41653</c:v>
                </c:pt>
                <c:pt idx="3765">
                  <c:v>41654</c:v>
                </c:pt>
                <c:pt idx="3766">
                  <c:v>41655</c:v>
                </c:pt>
                <c:pt idx="3767">
                  <c:v>41656</c:v>
                </c:pt>
                <c:pt idx="3768">
                  <c:v>41659</c:v>
                </c:pt>
                <c:pt idx="3769">
                  <c:v>41660</c:v>
                </c:pt>
                <c:pt idx="3770">
                  <c:v>41661</c:v>
                </c:pt>
                <c:pt idx="3771">
                  <c:v>41662</c:v>
                </c:pt>
                <c:pt idx="3772">
                  <c:v>41663</c:v>
                </c:pt>
                <c:pt idx="3773">
                  <c:v>41666</c:v>
                </c:pt>
                <c:pt idx="3774">
                  <c:v>41667</c:v>
                </c:pt>
                <c:pt idx="3775">
                  <c:v>41668</c:v>
                </c:pt>
                <c:pt idx="3776">
                  <c:v>41669</c:v>
                </c:pt>
                <c:pt idx="3777">
                  <c:v>41670</c:v>
                </c:pt>
                <c:pt idx="3778">
                  <c:v>41673</c:v>
                </c:pt>
                <c:pt idx="3779">
                  <c:v>41674</c:v>
                </c:pt>
                <c:pt idx="3780">
                  <c:v>41675</c:v>
                </c:pt>
                <c:pt idx="3781">
                  <c:v>41676</c:v>
                </c:pt>
                <c:pt idx="3782">
                  <c:v>41677</c:v>
                </c:pt>
                <c:pt idx="3783">
                  <c:v>41680</c:v>
                </c:pt>
                <c:pt idx="3784">
                  <c:v>41681</c:v>
                </c:pt>
                <c:pt idx="3785">
                  <c:v>41682</c:v>
                </c:pt>
                <c:pt idx="3786">
                  <c:v>41683</c:v>
                </c:pt>
                <c:pt idx="3787">
                  <c:v>41684</c:v>
                </c:pt>
                <c:pt idx="3788">
                  <c:v>41687</c:v>
                </c:pt>
                <c:pt idx="3789">
                  <c:v>41688</c:v>
                </c:pt>
                <c:pt idx="3790">
                  <c:v>41689</c:v>
                </c:pt>
                <c:pt idx="3791">
                  <c:v>41690</c:v>
                </c:pt>
                <c:pt idx="3792">
                  <c:v>41691</c:v>
                </c:pt>
                <c:pt idx="3793">
                  <c:v>41694</c:v>
                </c:pt>
                <c:pt idx="3794">
                  <c:v>41695</c:v>
                </c:pt>
                <c:pt idx="3795">
                  <c:v>41696</c:v>
                </c:pt>
                <c:pt idx="3796">
                  <c:v>41697</c:v>
                </c:pt>
                <c:pt idx="3797">
                  <c:v>41698</c:v>
                </c:pt>
                <c:pt idx="3798">
                  <c:v>41701</c:v>
                </c:pt>
                <c:pt idx="3799">
                  <c:v>41702</c:v>
                </c:pt>
                <c:pt idx="3800">
                  <c:v>41703</c:v>
                </c:pt>
                <c:pt idx="3801">
                  <c:v>41704</c:v>
                </c:pt>
                <c:pt idx="3802">
                  <c:v>41705</c:v>
                </c:pt>
                <c:pt idx="3803">
                  <c:v>41708</c:v>
                </c:pt>
                <c:pt idx="3804">
                  <c:v>41709</c:v>
                </c:pt>
                <c:pt idx="3805">
                  <c:v>41710</c:v>
                </c:pt>
                <c:pt idx="3806">
                  <c:v>41711</c:v>
                </c:pt>
                <c:pt idx="3807">
                  <c:v>41712</c:v>
                </c:pt>
                <c:pt idx="3808">
                  <c:v>41715</c:v>
                </c:pt>
                <c:pt idx="3809">
                  <c:v>41716</c:v>
                </c:pt>
                <c:pt idx="3810">
                  <c:v>41717</c:v>
                </c:pt>
                <c:pt idx="3811">
                  <c:v>41718</c:v>
                </c:pt>
                <c:pt idx="3812">
                  <c:v>41719</c:v>
                </c:pt>
                <c:pt idx="3813">
                  <c:v>41722</c:v>
                </c:pt>
                <c:pt idx="3814">
                  <c:v>41723</c:v>
                </c:pt>
                <c:pt idx="3815">
                  <c:v>41724</c:v>
                </c:pt>
                <c:pt idx="3816">
                  <c:v>41725</c:v>
                </c:pt>
                <c:pt idx="3817">
                  <c:v>41726</c:v>
                </c:pt>
                <c:pt idx="3818">
                  <c:v>41729</c:v>
                </c:pt>
                <c:pt idx="3819">
                  <c:v>41730</c:v>
                </c:pt>
                <c:pt idx="3820">
                  <c:v>41731</c:v>
                </c:pt>
                <c:pt idx="3821">
                  <c:v>41732</c:v>
                </c:pt>
                <c:pt idx="3822">
                  <c:v>41733</c:v>
                </c:pt>
                <c:pt idx="3823">
                  <c:v>41736</c:v>
                </c:pt>
                <c:pt idx="3824">
                  <c:v>41737</c:v>
                </c:pt>
                <c:pt idx="3825">
                  <c:v>41738</c:v>
                </c:pt>
                <c:pt idx="3826">
                  <c:v>41739</c:v>
                </c:pt>
                <c:pt idx="3827">
                  <c:v>41740</c:v>
                </c:pt>
                <c:pt idx="3828">
                  <c:v>41743</c:v>
                </c:pt>
                <c:pt idx="3829">
                  <c:v>41744</c:v>
                </c:pt>
                <c:pt idx="3830">
                  <c:v>41745</c:v>
                </c:pt>
                <c:pt idx="3831">
                  <c:v>41746</c:v>
                </c:pt>
                <c:pt idx="3832">
                  <c:v>41747</c:v>
                </c:pt>
                <c:pt idx="3833">
                  <c:v>41750</c:v>
                </c:pt>
                <c:pt idx="3834">
                  <c:v>41751</c:v>
                </c:pt>
                <c:pt idx="3835">
                  <c:v>41752</c:v>
                </c:pt>
                <c:pt idx="3836">
                  <c:v>41753</c:v>
                </c:pt>
                <c:pt idx="3837">
                  <c:v>41754</c:v>
                </c:pt>
                <c:pt idx="3838">
                  <c:v>41757</c:v>
                </c:pt>
                <c:pt idx="3839">
                  <c:v>41758</c:v>
                </c:pt>
                <c:pt idx="3840">
                  <c:v>41759</c:v>
                </c:pt>
                <c:pt idx="3841">
                  <c:v>41760</c:v>
                </c:pt>
                <c:pt idx="3842">
                  <c:v>41761</c:v>
                </c:pt>
                <c:pt idx="3843">
                  <c:v>41764</c:v>
                </c:pt>
                <c:pt idx="3844">
                  <c:v>41765</c:v>
                </c:pt>
                <c:pt idx="3845">
                  <c:v>41766</c:v>
                </c:pt>
                <c:pt idx="3846">
                  <c:v>41767</c:v>
                </c:pt>
                <c:pt idx="3847">
                  <c:v>41768</c:v>
                </c:pt>
                <c:pt idx="3848">
                  <c:v>41771</c:v>
                </c:pt>
                <c:pt idx="3849">
                  <c:v>41772</c:v>
                </c:pt>
                <c:pt idx="3850">
                  <c:v>41773</c:v>
                </c:pt>
                <c:pt idx="3851">
                  <c:v>41774</c:v>
                </c:pt>
                <c:pt idx="3852">
                  <c:v>41775</c:v>
                </c:pt>
                <c:pt idx="3853">
                  <c:v>41778</c:v>
                </c:pt>
                <c:pt idx="3854">
                  <c:v>41779</c:v>
                </c:pt>
                <c:pt idx="3855">
                  <c:v>41780</c:v>
                </c:pt>
                <c:pt idx="3856">
                  <c:v>41781</c:v>
                </c:pt>
                <c:pt idx="3857">
                  <c:v>41782</c:v>
                </c:pt>
                <c:pt idx="3858">
                  <c:v>41785</c:v>
                </c:pt>
                <c:pt idx="3859">
                  <c:v>41786</c:v>
                </c:pt>
                <c:pt idx="3860">
                  <c:v>41787</c:v>
                </c:pt>
                <c:pt idx="3861">
                  <c:v>41788</c:v>
                </c:pt>
                <c:pt idx="3862">
                  <c:v>41789</c:v>
                </c:pt>
                <c:pt idx="3863">
                  <c:v>41792</c:v>
                </c:pt>
                <c:pt idx="3864">
                  <c:v>41793</c:v>
                </c:pt>
                <c:pt idx="3865">
                  <c:v>41794</c:v>
                </c:pt>
                <c:pt idx="3866">
                  <c:v>41795</c:v>
                </c:pt>
                <c:pt idx="3867">
                  <c:v>41796</c:v>
                </c:pt>
                <c:pt idx="3868">
                  <c:v>41799</c:v>
                </c:pt>
                <c:pt idx="3869">
                  <c:v>41800</c:v>
                </c:pt>
                <c:pt idx="3870">
                  <c:v>41801</c:v>
                </c:pt>
                <c:pt idx="3871">
                  <c:v>41802</c:v>
                </c:pt>
                <c:pt idx="3872">
                  <c:v>41803</c:v>
                </c:pt>
                <c:pt idx="3873">
                  <c:v>41806</c:v>
                </c:pt>
                <c:pt idx="3874">
                  <c:v>41807</c:v>
                </c:pt>
                <c:pt idx="3875">
                  <c:v>41808</c:v>
                </c:pt>
                <c:pt idx="3876">
                  <c:v>41809</c:v>
                </c:pt>
                <c:pt idx="3877">
                  <c:v>41810</c:v>
                </c:pt>
                <c:pt idx="3878">
                  <c:v>41813</c:v>
                </c:pt>
                <c:pt idx="3879">
                  <c:v>41814</c:v>
                </c:pt>
                <c:pt idx="3880">
                  <c:v>41815</c:v>
                </c:pt>
                <c:pt idx="3881">
                  <c:v>41816</c:v>
                </c:pt>
                <c:pt idx="3882">
                  <c:v>41817</c:v>
                </c:pt>
                <c:pt idx="3883">
                  <c:v>41820</c:v>
                </c:pt>
                <c:pt idx="3884">
                  <c:v>41821</c:v>
                </c:pt>
                <c:pt idx="3885">
                  <c:v>41822</c:v>
                </c:pt>
                <c:pt idx="3886">
                  <c:v>41823</c:v>
                </c:pt>
                <c:pt idx="3887">
                  <c:v>41824</c:v>
                </c:pt>
                <c:pt idx="3888">
                  <c:v>41827</c:v>
                </c:pt>
                <c:pt idx="3889">
                  <c:v>41828</c:v>
                </c:pt>
                <c:pt idx="3890">
                  <c:v>41829</c:v>
                </c:pt>
                <c:pt idx="3891">
                  <c:v>41830</c:v>
                </c:pt>
                <c:pt idx="3892">
                  <c:v>41831</c:v>
                </c:pt>
                <c:pt idx="3893">
                  <c:v>41834</c:v>
                </c:pt>
                <c:pt idx="3894">
                  <c:v>41835</c:v>
                </c:pt>
                <c:pt idx="3895">
                  <c:v>41836</c:v>
                </c:pt>
                <c:pt idx="3896">
                  <c:v>41837</c:v>
                </c:pt>
                <c:pt idx="3897">
                  <c:v>41838</c:v>
                </c:pt>
                <c:pt idx="3898">
                  <c:v>41841</c:v>
                </c:pt>
                <c:pt idx="3899">
                  <c:v>41842</c:v>
                </c:pt>
                <c:pt idx="3900">
                  <c:v>41843</c:v>
                </c:pt>
                <c:pt idx="3901">
                  <c:v>41844</c:v>
                </c:pt>
                <c:pt idx="3902">
                  <c:v>41845</c:v>
                </c:pt>
                <c:pt idx="3903">
                  <c:v>41848</c:v>
                </c:pt>
                <c:pt idx="3904">
                  <c:v>41849</c:v>
                </c:pt>
                <c:pt idx="3905">
                  <c:v>41850</c:v>
                </c:pt>
                <c:pt idx="3906">
                  <c:v>41851</c:v>
                </c:pt>
                <c:pt idx="3907">
                  <c:v>41852</c:v>
                </c:pt>
                <c:pt idx="3908">
                  <c:v>41855</c:v>
                </c:pt>
                <c:pt idx="3909">
                  <c:v>41856</c:v>
                </c:pt>
                <c:pt idx="3910">
                  <c:v>41857</c:v>
                </c:pt>
                <c:pt idx="3911">
                  <c:v>41858</c:v>
                </c:pt>
                <c:pt idx="3912">
                  <c:v>41859</c:v>
                </c:pt>
                <c:pt idx="3913">
                  <c:v>41862</c:v>
                </c:pt>
                <c:pt idx="3914">
                  <c:v>41863</c:v>
                </c:pt>
                <c:pt idx="3915">
                  <c:v>41864</c:v>
                </c:pt>
                <c:pt idx="3916">
                  <c:v>41865</c:v>
                </c:pt>
                <c:pt idx="3917">
                  <c:v>41866</c:v>
                </c:pt>
                <c:pt idx="3918">
                  <c:v>41869</c:v>
                </c:pt>
                <c:pt idx="3919">
                  <c:v>41870</c:v>
                </c:pt>
                <c:pt idx="3920">
                  <c:v>41871</c:v>
                </c:pt>
                <c:pt idx="3921">
                  <c:v>41872</c:v>
                </c:pt>
                <c:pt idx="3922">
                  <c:v>41873</c:v>
                </c:pt>
                <c:pt idx="3923">
                  <c:v>41876</c:v>
                </c:pt>
                <c:pt idx="3924">
                  <c:v>41877</c:v>
                </c:pt>
                <c:pt idx="3925">
                  <c:v>41878</c:v>
                </c:pt>
                <c:pt idx="3926">
                  <c:v>41879</c:v>
                </c:pt>
                <c:pt idx="3927">
                  <c:v>41880</c:v>
                </c:pt>
                <c:pt idx="3928">
                  <c:v>41883</c:v>
                </c:pt>
                <c:pt idx="3929">
                  <c:v>41884</c:v>
                </c:pt>
                <c:pt idx="3930">
                  <c:v>41885</c:v>
                </c:pt>
                <c:pt idx="3931">
                  <c:v>41886</c:v>
                </c:pt>
                <c:pt idx="3932">
                  <c:v>41887</c:v>
                </c:pt>
                <c:pt idx="3933">
                  <c:v>41890</c:v>
                </c:pt>
                <c:pt idx="3934">
                  <c:v>41891</c:v>
                </c:pt>
                <c:pt idx="3935">
                  <c:v>41892</c:v>
                </c:pt>
                <c:pt idx="3936">
                  <c:v>41893</c:v>
                </c:pt>
                <c:pt idx="3937">
                  <c:v>41894</c:v>
                </c:pt>
                <c:pt idx="3938">
                  <c:v>41897</c:v>
                </c:pt>
                <c:pt idx="3939">
                  <c:v>41898</c:v>
                </c:pt>
                <c:pt idx="3940">
                  <c:v>41899</c:v>
                </c:pt>
                <c:pt idx="3941">
                  <c:v>41900</c:v>
                </c:pt>
                <c:pt idx="3942">
                  <c:v>41901</c:v>
                </c:pt>
                <c:pt idx="3943">
                  <c:v>41904</c:v>
                </c:pt>
                <c:pt idx="3944">
                  <c:v>41905</c:v>
                </c:pt>
                <c:pt idx="3945">
                  <c:v>41906</c:v>
                </c:pt>
                <c:pt idx="3946">
                  <c:v>41907</c:v>
                </c:pt>
                <c:pt idx="3947">
                  <c:v>41908</c:v>
                </c:pt>
                <c:pt idx="3948">
                  <c:v>41911</c:v>
                </c:pt>
                <c:pt idx="3949">
                  <c:v>41912</c:v>
                </c:pt>
                <c:pt idx="3950">
                  <c:v>41913</c:v>
                </c:pt>
                <c:pt idx="3951">
                  <c:v>41914</c:v>
                </c:pt>
                <c:pt idx="3952">
                  <c:v>41915</c:v>
                </c:pt>
                <c:pt idx="3953">
                  <c:v>41918</c:v>
                </c:pt>
                <c:pt idx="3954">
                  <c:v>41919</c:v>
                </c:pt>
                <c:pt idx="3955">
                  <c:v>41920</c:v>
                </c:pt>
                <c:pt idx="3956">
                  <c:v>41921</c:v>
                </c:pt>
                <c:pt idx="3957">
                  <c:v>41922</c:v>
                </c:pt>
                <c:pt idx="3958">
                  <c:v>41925</c:v>
                </c:pt>
                <c:pt idx="3959">
                  <c:v>41926</c:v>
                </c:pt>
                <c:pt idx="3960">
                  <c:v>41927</c:v>
                </c:pt>
                <c:pt idx="3961">
                  <c:v>41928</c:v>
                </c:pt>
                <c:pt idx="3962">
                  <c:v>41929</c:v>
                </c:pt>
                <c:pt idx="3963">
                  <c:v>41932</c:v>
                </c:pt>
                <c:pt idx="3964">
                  <c:v>41933</c:v>
                </c:pt>
                <c:pt idx="3965">
                  <c:v>41934</c:v>
                </c:pt>
                <c:pt idx="3966">
                  <c:v>41935</c:v>
                </c:pt>
                <c:pt idx="3967">
                  <c:v>41936</c:v>
                </c:pt>
                <c:pt idx="3968">
                  <c:v>41939</c:v>
                </c:pt>
                <c:pt idx="3969">
                  <c:v>41940</c:v>
                </c:pt>
                <c:pt idx="3970">
                  <c:v>41941</c:v>
                </c:pt>
                <c:pt idx="3971">
                  <c:v>41942</c:v>
                </c:pt>
                <c:pt idx="3972">
                  <c:v>41946</c:v>
                </c:pt>
                <c:pt idx="3973">
                  <c:v>41947</c:v>
                </c:pt>
                <c:pt idx="3974">
                  <c:v>41948</c:v>
                </c:pt>
                <c:pt idx="3975">
                  <c:v>41949</c:v>
                </c:pt>
                <c:pt idx="3976">
                  <c:v>41950</c:v>
                </c:pt>
                <c:pt idx="3977">
                  <c:v>41953</c:v>
                </c:pt>
                <c:pt idx="3978">
                  <c:v>41954</c:v>
                </c:pt>
                <c:pt idx="3979">
                  <c:v>41955</c:v>
                </c:pt>
                <c:pt idx="3980">
                  <c:v>41956</c:v>
                </c:pt>
                <c:pt idx="3981">
                  <c:v>41960</c:v>
                </c:pt>
                <c:pt idx="3982">
                  <c:v>41961</c:v>
                </c:pt>
                <c:pt idx="3983">
                  <c:v>41962</c:v>
                </c:pt>
                <c:pt idx="3984">
                  <c:v>41963</c:v>
                </c:pt>
                <c:pt idx="3985">
                  <c:v>41964</c:v>
                </c:pt>
                <c:pt idx="3986">
                  <c:v>41967</c:v>
                </c:pt>
                <c:pt idx="3987">
                  <c:v>41968</c:v>
                </c:pt>
                <c:pt idx="3988">
                  <c:v>41969</c:v>
                </c:pt>
                <c:pt idx="3989">
                  <c:v>41970</c:v>
                </c:pt>
                <c:pt idx="3990">
                  <c:v>41971</c:v>
                </c:pt>
                <c:pt idx="3991">
                  <c:v>41974</c:v>
                </c:pt>
                <c:pt idx="3992">
                  <c:v>41975</c:v>
                </c:pt>
                <c:pt idx="3993">
                  <c:v>41976</c:v>
                </c:pt>
                <c:pt idx="3994">
                  <c:v>41977</c:v>
                </c:pt>
                <c:pt idx="3995">
                  <c:v>41978</c:v>
                </c:pt>
                <c:pt idx="3996">
                  <c:v>41981</c:v>
                </c:pt>
                <c:pt idx="3997">
                  <c:v>41982</c:v>
                </c:pt>
                <c:pt idx="3998">
                  <c:v>41983</c:v>
                </c:pt>
                <c:pt idx="3999">
                  <c:v>41984</c:v>
                </c:pt>
                <c:pt idx="4000">
                  <c:v>41985</c:v>
                </c:pt>
                <c:pt idx="4001">
                  <c:v>41988</c:v>
                </c:pt>
                <c:pt idx="4002">
                  <c:v>41989</c:v>
                </c:pt>
                <c:pt idx="4003">
                  <c:v>41990</c:v>
                </c:pt>
                <c:pt idx="4004">
                  <c:v>41991</c:v>
                </c:pt>
                <c:pt idx="4005">
                  <c:v>41992</c:v>
                </c:pt>
                <c:pt idx="4006">
                  <c:v>41995</c:v>
                </c:pt>
                <c:pt idx="4007">
                  <c:v>41996</c:v>
                </c:pt>
                <c:pt idx="4008">
                  <c:v>41997</c:v>
                </c:pt>
                <c:pt idx="4009">
                  <c:v>41998</c:v>
                </c:pt>
                <c:pt idx="4010">
                  <c:v>41999</c:v>
                </c:pt>
                <c:pt idx="4011">
                  <c:v>42002</c:v>
                </c:pt>
                <c:pt idx="4012">
                  <c:v>42003</c:v>
                </c:pt>
                <c:pt idx="4013">
                  <c:v>42004</c:v>
                </c:pt>
                <c:pt idx="4014">
                  <c:v>42005</c:v>
                </c:pt>
                <c:pt idx="4015">
                  <c:v>42006</c:v>
                </c:pt>
                <c:pt idx="4016">
                  <c:v>42009</c:v>
                </c:pt>
                <c:pt idx="4017">
                  <c:v>42010</c:v>
                </c:pt>
                <c:pt idx="4018">
                  <c:v>42011</c:v>
                </c:pt>
                <c:pt idx="4019">
                  <c:v>42012</c:v>
                </c:pt>
                <c:pt idx="4020">
                  <c:v>42013</c:v>
                </c:pt>
                <c:pt idx="4021">
                  <c:v>42016</c:v>
                </c:pt>
                <c:pt idx="4022">
                  <c:v>42017</c:v>
                </c:pt>
                <c:pt idx="4023">
                  <c:v>42018</c:v>
                </c:pt>
                <c:pt idx="4024">
                  <c:v>42019</c:v>
                </c:pt>
                <c:pt idx="4025">
                  <c:v>42020</c:v>
                </c:pt>
                <c:pt idx="4026">
                  <c:v>42023</c:v>
                </c:pt>
                <c:pt idx="4027">
                  <c:v>42024</c:v>
                </c:pt>
                <c:pt idx="4028">
                  <c:v>42025</c:v>
                </c:pt>
                <c:pt idx="4029">
                  <c:v>42026</c:v>
                </c:pt>
                <c:pt idx="4030">
                  <c:v>42027</c:v>
                </c:pt>
                <c:pt idx="4031">
                  <c:v>42030</c:v>
                </c:pt>
                <c:pt idx="4032">
                  <c:v>42031</c:v>
                </c:pt>
                <c:pt idx="4033">
                  <c:v>42032</c:v>
                </c:pt>
                <c:pt idx="4034">
                  <c:v>42033</c:v>
                </c:pt>
                <c:pt idx="4035">
                  <c:v>42034</c:v>
                </c:pt>
                <c:pt idx="4036">
                  <c:v>42037</c:v>
                </c:pt>
                <c:pt idx="4037">
                  <c:v>42038</c:v>
                </c:pt>
                <c:pt idx="4038">
                  <c:v>42039</c:v>
                </c:pt>
                <c:pt idx="4039">
                  <c:v>42040</c:v>
                </c:pt>
                <c:pt idx="4040">
                  <c:v>42041</c:v>
                </c:pt>
                <c:pt idx="4041">
                  <c:v>42044</c:v>
                </c:pt>
                <c:pt idx="4042">
                  <c:v>42045</c:v>
                </c:pt>
                <c:pt idx="4043">
                  <c:v>42046</c:v>
                </c:pt>
                <c:pt idx="4044">
                  <c:v>42047</c:v>
                </c:pt>
                <c:pt idx="4045">
                  <c:v>42048</c:v>
                </c:pt>
                <c:pt idx="4046">
                  <c:v>42051</c:v>
                </c:pt>
                <c:pt idx="4047">
                  <c:v>42052</c:v>
                </c:pt>
                <c:pt idx="4048">
                  <c:v>42053</c:v>
                </c:pt>
                <c:pt idx="4049">
                  <c:v>42054</c:v>
                </c:pt>
                <c:pt idx="4050">
                  <c:v>42055</c:v>
                </c:pt>
                <c:pt idx="4051">
                  <c:v>42058</c:v>
                </c:pt>
                <c:pt idx="4052">
                  <c:v>42059</c:v>
                </c:pt>
                <c:pt idx="4053">
                  <c:v>42060</c:v>
                </c:pt>
                <c:pt idx="4054">
                  <c:v>42061</c:v>
                </c:pt>
                <c:pt idx="4055">
                  <c:v>42062</c:v>
                </c:pt>
                <c:pt idx="4056">
                  <c:v>42065</c:v>
                </c:pt>
                <c:pt idx="4057">
                  <c:v>42066</c:v>
                </c:pt>
                <c:pt idx="4058">
                  <c:v>42067</c:v>
                </c:pt>
                <c:pt idx="4059">
                  <c:v>42068</c:v>
                </c:pt>
                <c:pt idx="4060">
                  <c:v>42069</c:v>
                </c:pt>
                <c:pt idx="4061">
                  <c:v>42072</c:v>
                </c:pt>
                <c:pt idx="4062">
                  <c:v>42073</c:v>
                </c:pt>
                <c:pt idx="4063">
                  <c:v>42074</c:v>
                </c:pt>
                <c:pt idx="4064">
                  <c:v>42075</c:v>
                </c:pt>
                <c:pt idx="4065">
                  <c:v>42076</c:v>
                </c:pt>
                <c:pt idx="4066">
                  <c:v>42079</c:v>
                </c:pt>
                <c:pt idx="4067">
                  <c:v>42080</c:v>
                </c:pt>
                <c:pt idx="4068">
                  <c:v>42081</c:v>
                </c:pt>
                <c:pt idx="4069">
                  <c:v>42082</c:v>
                </c:pt>
                <c:pt idx="4070">
                  <c:v>42083</c:v>
                </c:pt>
                <c:pt idx="4071">
                  <c:v>42086</c:v>
                </c:pt>
                <c:pt idx="4072">
                  <c:v>42087</c:v>
                </c:pt>
                <c:pt idx="4073">
                  <c:v>42088</c:v>
                </c:pt>
                <c:pt idx="4074">
                  <c:v>42089</c:v>
                </c:pt>
                <c:pt idx="4075">
                  <c:v>42090</c:v>
                </c:pt>
                <c:pt idx="4076">
                  <c:v>42093</c:v>
                </c:pt>
                <c:pt idx="4077">
                  <c:v>42094</c:v>
                </c:pt>
                <c:pt idx="4078">
                  <c:v>42095</c:v>
                </c:pt>
                <c:pt idx="4079">
                  <c:v>42096</c:v>
                </c:pt>
                <c:pt idx="4080">
                  <c:v>42097</c:v>
                </c:pt>
                <c:pt idx="4081">
                  <c:v>42100</c:v>
                </c:pt>
                <c:pt idx="4082">
                  <c:v>42101</c:v>
                </c:pt>
                <c:pt idx="4083">
                  <c:v>42102</c:v>
                </c:pt>
                <c:pt idx="4084">
                  <c:v>42103</c:v>
                </c:pt>
                <c:pt idx="4085">
                  <c:v>42104</c:v>
                </c:pt>
                <c:pt idx="4086">
                  <c:v>42107</c:v>
                </c:pt>
                <c:pt idx="4087">
                  <c:v>42108</c:v>
                </c:pt>
                <c:pt idx="4088">
                  <c:v>42109</c:v>
                </c:pt>
                <c:pt idx="4089">
                  <c:v>42110</c:v>
                </c:pt>
                <c:pt idx="4090">
                  <c:v>42111</c:v>
                </c:pt>
                <c:pt idx="4091">
                  <c:v>42114</c:v>
                </c:pt>
                <c:pt idx="4092">
                  <c:v>42115</c:v>
                </c:pt>
                <c:pt idx="4093">
                  <c:v>42116</c:v>
                </c:pt>
                <c:pt idx="4094">
                  <c:v>42117</c:v>
                </c:pt>
                <c:pt idx="4095">
                  <c:v>42118</c:v>
                </c:pt>
                <c:pt idx="4096">
                  <c:v>42121</c:v>
                </c:pt>
                <c:pt idx="4097">
                  <c:v>42122</c:v>
                </c:pt>
                <c:pt idx="4098">
                  <c:v>42123</c:v>
                </c:pt>
                <c:pt idx="4099">
                  <c:v>42124</c:v>
                </c:pt>
                <c:pt idx="4100">
                  <c:v>42125</c:v>
                </c:pt>
                <c:pt idx="4101">
                  <c:v>42128</c:v>
                </c:pt>
                <c:pt idx="4102">
                  <c:v>42129</c:v>
                </c:pt>
                <c:pt idx="4103">
                  <c:v>42130</c:v>
                </c:pt>
                <c:pt idx="4104">
                  <c:v>42131</c:v>
                </c:pt>
                <c:pt idx="4105">
                  <c:v>42132</c:v>
                </c:pt>
                <c:pt idx="4106">
                  <c:v>42135</c:v>
                </c:pt>
                <c:pt idx="4107">
                  <c:v>42136</c:v>
                </c:pt>
                <c:pt idx="4108">
                  <c:v>42137</c:v>
                </c:pt>
                <c:pt idx="4109">
                  <c:v>42138</c:v>
                </c:pt>
                <c:pt idx="4110">
                  <c:v>42139</c:v>
                </c:pt>
                <c:pt idx="4111">
                  <c:v>42142</c:v>
                </c:pt>
                <c:pt idx="4112">
                  <c:v>42143</c:v>
                </c:pt>
                <c:pt idx="4113">
                  <c:v>42144</c:v>
                </c:pt>
                <c:pt idx="4114">
                  <c:v>42145</c:v>
                </c:pt>
                <c:pt idx="4115">
                  <c:v>42146</c:v>
                </c:pt>
                <c:pt idx="4116">
                  <c:v>42149</c:v>
                </c:pt>
                <c:pt idx="4117">
                  <c:v>42150</c:v>
                </c:pt>
                <c:pt idx="4118">
                  <c:v>42151</c:v>
                </c:pt>
                <c:pt idx="4119">
                  <c:v>42152</c:v>
                </c:pt>
                <c:pt idx="4120">
                  <c:v>42153</c:v>
                </c:pt>
                <c:pt idx="4121">
                  <c:v>42156</c:v>
                </c:pt>
                <c:pt idx="4122">
                  <c:v>42157</c:v>
                </c:pt>
                <c:pt idx="4123">
                  <c:v>42158</c:v>
                </c:pt>
                <c:pt idx="4124">
                  <c:v>42159</c:v>
                </c:pt>
                <c:pt idx="4125">
                  <c:v>42160</c:v>
                </c:pt>
                <c:pt idx="4126">
                  <c:v>42163</c:v>
                </c:pt>
                <c:pt idx="4127">
                  <c:v>42164</c:v>
                </c:pt>
                <c:pt idx="4128">
                  <c:v>42165</c:v>
                </c:pt>
                <c:pt idx="4129">
                  <c:v>42166</c:v>
                </c:pt>
                <c:pt idx="4130">
                  <c:v>42167</c:v>
                </c:pt>
                <c:pt idx="4131">
                  <c:v>42170</c:v>
                </c:pt>
                <c:pt idx="4132">
                  <c:v>42171</c:v>
                </c:pt>
                <c:pt idx="4133">
                  <c:v>42172</c:v>
                </c:pt>
                <c:pt idx="4134">
                  <c:v>42173</c:v>
                </c:pt>
                <c:pt idx="4135">
                  <c:v>42174</c:v>
                </c:pt>
                <c:pt idx="4136">
                  <c:v>42177</c:v>
                </c:pt>
                <c:pt idx="4137">
                  <c:v>42178</c:v>
                </c:pt>
                <c:pt idx="4138">
                  <c:v>42179</c:v>
                </c:pt>
                <c:pt idx="4139">
                  <c:v>42180</c:v>
                </c:pt>
                <c:pt idx="4140">
                  <c:v>42181</c:v>
                </c:pt>
                <c:pt idx="4141">
                  <c:v>42184</c:v>
                </c:pt>
                <c:pt idx="4142">
                  <c:v>42185</c:v>
                </c:pt>
                <c:pt idx="4143">
                  <c:v>42186</c:v>
                </c:pt>
                <c:pt idx="4144">
                  <c:v>42187</c:v>
                </c:pt>
                <c:pt idx="4145">
                  <c:v>42188</c:v>
                </c:pt>
                <c:pt idx="4146">
                  <c:v>42191</c:v>
                </c:pt>
                <c:pt idx="4147">
                  <c:v>42192</c:v>
                </c:pt>
                <c:pt idx="4148">
                  <c:v>42193</c:v>
                </c:pt>
                <c:pt idx="4149">
                  <c:v>42194</c:v>
                </c:pt>
                <c:pt idx="4150">
                  <c:v>42195</c:v>
                </c:pt>
                <c:pt idx="4151">
                  <c:v>42198</c:v>
                </c:pt>
                <c:pt idx="4152">
                  <c:v>42199</c:v>
                </c:pt>
                <c:pt idx="4153">
                  <c:v>42200</c:v>
                </c:pt>
                <c:pt idx="4154">
                  <c:v>42201</c:v>
                </c:pt>
                <c:pt idx="4155">
                  <c:v>42202</c:v>
                </c:pt>
                <c:pt idx="4156">
                  <c:v>42205</c:v>
                </c:pt>
                <c:pt idx="4157">
                  <c:v>42206</c:v>
                </c:pt>
                <c:pt idx="4158">
                  <c:v>42207</c:v>
                </c:pt>
                <c:pt idx="4159">
                  <c:v>42208</c:v>
                </c:pt>
                <c:pt idx="4160">
                  <c:v>42209</c:v>
                </c:pt>
                <c:pt idx="4161">
                  <c:v>42212</c:v>
                </c:pt>
                <c:pt idx="4162">
                  <c:v>42213</c:v>
                </c:pt>
                <c:pt idx="4163">
                  <c:v>42214</c:v>
                </c:pt>
                <c:pt idx="4164">
                  <c:v>42215</c:v>
                </c:pt>
                <c:pt idx="4165">
                  <c:v>42216</c:v>
                </c:pt>
                <c:pt idx="4166">
                  <c:v>42219</c:v>
                </c:pt>
                <c:pt idx="4167">
                  <c:v>42220</c:v>
                </c:pt>
                <c:pt idx="4168">
                  <c:v>42221</c:v>
                </c:pt>
                <c:pt idx="4169">
                  <c:v>42222</c:v>
                </c:pt>
                <c:pt idx="4170">
                  <c:v>42223</c:v>
                </c:pt>
                <c:pt idx="4171">
                  <c:v>42226</c:v>
                </c:pt>
                <c:pt idx="4172">
                  <c:v>42227</c:v>
                </c:pt>
                <c:pt idx="4173">
                  <c:v>42228</c:v>
                </c:pt>
                <c:pt idx="4174">
                  <c:v>42229</c:v>
                </c:pt>
                <c:pt idx="4175">
                  <c:v>42230</c:v>
                </c:pt>
                <c:pt idx="4176">
                  <c:v>42233</c:v>
                </c:pt>
                <c:pt idx="4177">
                  <c:v>42234</c:v>
                </c:pt>
                <c:pt idx="4178">
                  <c:v>42235</c:v>
                </c:pt>
                <c:pt idx="4179">
                  <c:v>42236</c:v>
                </c:pt>
                <c:pt idx="4180">
                  <c:v>42237</c:v>
                </c:pt>
                <c:pt idx="4181">
                  <c:v>42240</c:v>
                </c:pt>
                <c:pt idx="4182">
                  <c:v>42241</c:v>
                </c:pt>
                <c:pt idx="4183">
                  <c:v>42242</c:v>
                </c:pt>
                <c:pt idx="4184">
                  <c:v>42243</c:v>
                </c:pt>
                <c:pt idx="4185">
                  <c:v>42244</c:v>
                </c:pt>
                <c:pt idx="4186">
                  <c:v>42247</c:v>
                </c:pt>
                <c:pt idx="4187">
                  <c:v>42248</c:v>
                </c:pt>
                <c:pt idx="4188">
                  <c:v>42249</c:v>
                </c:pt>
                <c:pt idx="4189">
                  <c:v>42250</c:v>
                </c:pt>
                <c:pt idx="4190">
                  <c:v>42251</c:v>
                </c:pt>
                <c:pt idx="4191">
                  <c:v>42254</c:v>
                </c:pt>
                <c:pt idx="4192">
                  <c:v>42255</c:v>
                </c:pt>
                <c:pt idx="4193">
                  <c:v>42256</c:v>
                </c:pt>
                <c:pt idx="4194">
                  <c:v>42257</c:v>
                </c:pt>
                <c:pt idx="4195">
                  <c:v>42258</c:v>
                </c:pt>
                <c:pt idx="4196">
                  <c:v>42261</c:v>
                </c:pt>
                <c:pt idx="4197">
                  <c:v>42262</c:v>
                </c:pt>
                <c:pt idx="4198">
                  <c:v>42263</c:v>
                </c:pt>
                <c:pt idx="4199">
                  <c:v>42264</c:v>
                </c:pt>
                <c:pt idx="4200">
                  <c:v>42265</c:v>
                </c:pt>
                <c:pt idx="4201">
                  <c:v>42268</c:v>
                </c:pt>
                <c:pt idx="4202">
                  <c:v>42269</c:v>
                </c:pt>
                <c:pt idx="4203">
                  <c:v>42270</c:v>
                </c:pt>
                <c:pt idx="4204">
                  <c:v>42271</c:v>
                </c:pt>
                <c:pt idx="4205">
                  <c:v>42272</c:v>
                </c:pt>
                <c:pt idx="4206">
                  <c:v>42275</c:v>
                </c:pt>
                <c:pt idx="4207">
                  <c:v>42276</c:v>
                </c:pt>
                <c:pt idx="4208">
                  <c:v>42277</c:v>
                </c:pt>
                <c:pt idx="4209">
                  <c:v>42278</c:v>
                </c:pt>
                <c:pt idx="4210">
                  <c:v>42279</c:v>
                </c:pt>
                <c:pt idx="4211">
                  <c:v>42282</c:v>
                </c:pt>
                <c:pt idx="4212">
                  <c:v>42283</c:v>
                </c:pt>
                <c:pt idx="4213">
                  <c:v>42284</c:v>
                </c:pt>
                <c:pt idx="4214">
                  <c:v>42285</c:v>
                </c:pt>
                <c:pt idx="4215">
                  <c:v>42286</c:v>
                </c:pt>
                <c:pt idx="4216">
                  <c:v>42289</c:v>
                </c:pt>
                <c:pt idx="4217">
                  <c:v>42290</c:v>
                </c:pt>
                <c:pt idx="4218">
                  <c:v>42291</c:v>
                </c:pt>
                <c:pt idx="4219">
                  <c:v>42292</c:v>
                </c:pt>
                <c:pt idx="4220">
                  <c:v>42293</c:v>
                </c:pt>
                <c:pt idx="4221">
                  <c:v>42296</c:v>
                </c:pt>
                <c:pt idx="4222">
                  <c:v>42297</c:v>
                </c:pt>
                <c:pt idx="4223">
                  <c:v>42298</c:v>
                </c:pt>
                <c:pt idx="4224">
                  <c:v>42299</c:v>
                </c:pt>
                <c:pt idx="4225">
                  <c:v>42300</c:v>
                </c:pt>
                <c:pt idx="4226">
                  <c:v>42303</c:v>
                </c:pt>
                <c:pt idx="4227">
                  <c:v>42304</c:v>
                </c:pt>
                <c:pt idx="4228">
                  <c:v>42305</c:v>
                </c:pt>
                <c:pt idx="4229">
                  <c:v>42306</c:v>
                </c:pt>
                <c:pt idx="4230">
                  <c:v>42307</c:v>
                </c:pt>
                <c:pt idx="4231">
                  <c:v>42310</c:v>
                </c:pt>
                <c:pt idx="4232">
                  <c:v>42311</c:v>
                </c:pt>
                <c:pt idx="4233">
                  <c:v>42312</c:v>
                </c:pt>
                <c:pt idx="4234">
                  <c:v>42313</c:v>
                </c:pt>
                <c:pt idx="4235">
                  <c:v>42314</c:v>
                </c:pt>
                <c:pt idx="4236">
                  <c:v>42317</c:v>
                </c:pt>
                <c:pt idx="4237">
                  <c:v>42318</c:v>
                </c:pt>
                <c:pt idx="4238">
                  <c:v>42319</c:v>
                </c:pt>
                <c:pt idx="4239">
                  <c:v>42320</c:v>
                </c:pt>
                <c:pt idx="4240">
                  <c:v>42321</c:v>
                </c:pt>
                <c:pt idx="4241">
                  <c:v>42324</c:v>
                </c:pt>
                <c:pt idx="4242">
                  <c:v>42325</c:v>
                </c:pt>
                <c:pt idx="4243">
                  <c:v>42326</c:v>
                </c:pt>
                <c:pt idx="4244">
                  <c:v>42327</c:v>
                </c:pt>
                <c:pt idx="4245">
                  <c:v>42328</c:v>
                </c:pt>
                <c:pt idx="4246">
                  <c:v>42331</c:v>
                </c:pt>
                <c:pt idx="4247">
                  <c:v>42332</c:v>
                </c:pt>
                <c:pt idx="4248">
                  <c:v>42333</c:v>
                </c:pt>
                <c:pt idx="4249">
                  <c:v>42334</c:v>
                </c:pt>
                <c:pt idx="4250">
                  <c:v>42335</c:v>
                </c:pt>
                <c:pt idx="4251">
                  <c:v>42338</c:v>
                </c:pt>
                <c:pt idx="4252">
                  <c:v>42339</c:v>
                </c:pt>
                <c:pt idx="4253">
                  <c:v>42340</c:v>
                </c:pt>
                <c:pt idx="4254">
                  <c:v>42341</c:v>
                </c:pt>
                <c:pt idx="4255">
                  <c:v>42342</c:v>
                </c:pt>
                <c:pt idx="4256">
                  <c:v>42345</c:v>
                </c:pt>
                <c:pt idx="4257">
                  <c:v>42346</c:v>
                </c:pt>
                <c:pt idx="4258">
                  <c:v>42347</c:v>
                </c:pt>
                <c:pt idx="4259">
                  <c:v>42348</c:v>
                </c:pt>
                <c:pt idx="4260">
                  <c:v>42349</c:v>
                </c:pt>
                <c:pt idx="4261">
                  <c:v>42352</c:v>
                </c:pt>
                <c:pt idx="4262">
                  <c:v>42353</c:v>
                </c:pt>
                <c:pt idx="4263">
                  <c:v>42354</c:v>
                </c:pt>
                <c:pt idx="4264">
                  <c:v>42355</c:v>
                </c:pt>
                <c:pt idx="4265">
                  <c:v>42356</c:v>
                </c:pt>
                <c:pt idx="4266">
                  <c:v>42359</c:v>
                </c:pt>
                <c:pt idx="4267">
                  <c:v>42360</c:v>
                </c:pt>
                <c:pt idx="4268">
                  <c:v>42361</c:v>
                </c:pt>
                <c:pt idx="4269">
                  <c:v>42362</c:v>
                </c:pt>
                <c:pt idx="4270">
                  <c:v>42363</c:v>
                </c:pt>
                <c:pt idx="4271">
                  <c:v>42366</c:v>
                </c:pt>
                <c:pt idx="4272">
                  <c:v>42367</c:v>
                </c:pt>
                <c:pt idx="4273">
                  <c:v>42368</c:v>
                </c:pt>
                <c:pt idx="4274">
                  <c:v>42369</c:v>
                </c:pt>
                <c:pt idx="4275">
                  <c:v>42370</c:v>
                </c:pt>
                <c:pt idx="4276">
                  <c:v>42373</c:v>
                </c:pt>
                <c:pt idx="4277">
                  <c:v>42374</c:v>
                </c:pt>
                <c:pt idx="4278">
                  <c:v>42375</c:v>
                </c:pt>
                <c:pt idx="4279">
                  <c:v>42376</c:v>
                </c:pt>
                <c:pt idx="4280">
                  <c:v>42377</c:v>
                </c:pt>
                <c:pt idx="4281">
                  <c:v>42380</c:v>
                </c:pt>
                <c:pt idx="4282">
                  <c:v>42381</c:v>
                </c:pt>
                <c:pt idx="4283">
                  <c:v>42382</c:v>
                </c:pt>
                <c:pt idx="4284">
                  <c:v>42383</c:v>
                </c:pt>
                <c:pt idx="4285">
                  <c:v>42384</c:v>
                </c:pt>
                <c:pt idx="4286">
                  <c:v>42387</c:v>
                </c:pt>
                <c:pt idx="4287">
                  <c:v>42388</c:v>
                </c:pt>
                <c:pt idx="4288">
                  <c:v>42389</c:v>
                </c:pt>
                <c:pt idx="4289">
                  <c:v>42390</c:v>
                </c:pt>
                <c:pt idx="4290">
                  <c:v>42391</c:v>
                </c:pt>
                <c:pt idx="4291">
                  <c:v>42394</c:v>
                </c:pt>
                <c:pt idx="4292">
                  <c:v>42395</c:v>
                </c:pt>
                <c:pt idx="4293">
                  <c:v>42396</c:v>
                </c:pt>
                <c:pt idx="4294">
                  <c:v>42397</c:v>
                </c:pt>
                <c:pt idx="4295">
                  <c:v>42398</c:v>
                </c:pt>
                <c:pt idx="4296">
                  <c:v>42401</c:v>
                </c:pt>
                <c:pt idx="4297">
                  <c:v>42402</c:v>
                </c:pt>
                <c:pt idx="4298">
                  <c:v>42403</c:v>
                </c:pt>
                <c:pt idx="4299">
                  <c:v>42404</c:v>
                </c:pt>
                <c:pt idx="4300">
                  <c:v>42405</c:v>
                </c:pt>
                <c:pt idx="4301">
                  <c:v>42408</c:v>
                </c:pt>
                <c:pt idx="4302">
                  <c:v>42409</c:v>
                </c:pt>
                <c:pt idx="4303">
                  <c:v>42410</c:v>
                </c:pt>
                <c:pt idx="4304">
                  <c:v>42411</c:v>
                </c:pt>
                <c:pt idx="4305">
                  <c:v>42412</c:v>
                </c:pt>
                <c:pt idx="4306">
                  <c:v>42415</c:v>
                </c:pt>
                <c:pt idx="4307">
                  <c:v>42416</c:v>
                </c:pt>
                <c:pt idx="4308">
                  <c:v>42417</c:v>
                </c:pt>
                <c:pt idx="4309">
                  <c:v>42418</c:v>
                </c:pt>
                <c:pt idx="4310">
                  <c:v>42419</c:v>
                </c:pt>
                <c:pt idx="4311">
                  <c:v>42422</c:v>
                </c:pt>
                <c:pt idx="4312">
                  <c:v>42423</c:v>
                </c:pt>
                <c:pt idx="4313">
                  <c:v>42424</c:v>
                </c:pt>
                <c:pt idx="4314">
                  <c:v>42425</c:v>
                </c:pt>
                <c:pt idx="4315">
                  <c:v>42426</c:v>
                </c:pt>
                <c:pt idx="4316">
                  <c:v>42429</c:v>
                </c:pt>
                <c:pt idx="4317">
                  <c:v>42430</c:v>
                </c:pt>
                <c:pt idx="4318">
                  <c:v>42431</c:v>
                </c:pt>
                <c:pt idx="4319">
                  <c:v>42432</c:v>
                </c:pt>
                <c:pt idx="4320">
                  <c:v>42433</c:v>
                </c:pt>
                <c:pt idx="4321">
                  <c:v>42436</c:v>
                </c:pt>
                <c:pt idx="4322">
                  <c:v>42437</c:v>
                </c:pt>
                <c:pt idx="4323">
                  <c:v>42438</c:v>
                </c:pt>
                <c:pt idx="4324">
                  <c:v>42439</c:v>
                </c:pt>
                <c:pt idx="4325">
                  <c:v>42440</c:v>
                </c:pt>
                <c:pt idx="4326">
                  <c:v>42443</c:v>
                </c:pt>
                <c:pt idx="4327">
                  <c:v>42444</c:v>
                </c:pt>
                <c:pt idx="4328">
                  <c:v>42445</c:v>
                </c:pt>
                <c:pt idx="4329">
                  <c:v>42446</c:v>
                </c:pt>
                <c:pt idx="4330">
                  <c:v>42447</c:v>
                </c:pt>
                <c:pt idx="4331">
                  <c:v>42450</c:v>
                </c:pt>
                <c:pt idx="4332">
                  <c:v>42451</c:v>
                </c:pt>
                <c:pt idx="4333">
                  <c:v>42452</c:v>
                </c:pt>
                <c:pt idx="4334">
                  <c:v>42453</c:v>
                </c:pt>
                <c:pt idx="4335">
                  <c:v>42454</c:v>
                </c:pt>
                <c:pt idx="4336">
                  <c:v>42457</c:v>
                </c:pt>
                <c:pt idx="4337">
                  <c:v>42458</c:v>
                </c:pt>
                <c:pt idx="4338">
                  <c:v>42459</c:v>
                </c:pt>
                <c:pt idx="4339">
                  <c:v>42460</c:v>
                </c:pt>
                <c:pt idx="4340">
                  <c:v>42461</c:v>
                </c:pt>
                <c:pt idx="4341">
                  <c:v>42464</c:v>
                </c:pt>
                <c:pt idx="4342">
                  <c:v>42465</c:v>
                </c:pt>
                <c:pt idx="4343">
                  <c:v>42466</c:v>
                </c:pt>
                <c:pt idx="4344">
                  <c:v>42467</c:v>
                </c:pt>
                <c:pt idx="4345">
                  <c:v>42468</c:v>
                </c:pt>
                <c:pt idx="4346">
                  <c:v>42471</c:v>
                </c:pt>
                <c:pt idx="4347">
                  <c:v>42472</c:v>
                </c:pt>
                <c:pt idx="4348">
                  <c:v>42473</c:v>
                </c:pt>
                <c:pt idx="4349">
                  <c:v>42474</c:v>
                </c:pt>
                <c:pt idx="4350">
                  <c:v>42475</c:v>
                </c:pt>
                <c:pt idx="4351">
                  <c:v>42478</c:v>
                </c:pt>
                <c:pt idx="4352">
                  <c:v>42479</c:v>
                </c:pt>
                <c:pt idx="4353">
                  <c:v>42480</c:v>
                </c:pt>
                <c:pt idx="4354">
                  <c:v>42481</c:v>
                </c:pt>
                <c:pt idx="4355">
                  <c:v>42482</c:v>
                </c:pt>
                <c:pt idx="4356">
                  <c:v>42485</c:v>
                </c:pt>
                <c:pt idx="4357">
                  <c:v>42486</c:v>
                </c:pt>
                <c:pt idx="4358">
                  <c:v>42487</c:v>
                </c:pt>
                <c:pt idx="4359">
                  <c:v>42488</c:v>
                </c:pt>
                <c:pt idx="4360">
                  <c:v>42489</c:v>
                </c:pt>
                <c:pt idx="4361">
                  <c:v>42492</c:v>
                </c:pt>
                <c:pt idx="4362">
                  <c:v>42493</c:v>
                </c:pt>
                <c:pt idx="4363">
                  <c:v>42494</c:v>
                </c:pt>
                <c:pt idx="4364">
                  <c:v>42495</c:v>
                </c:pt>
                <c:pt idx="4365">
                  <c:v>42496</c:v>
                </c:pt>
                <c:pt idx="4366">
                  <c:v>42499</c:v>
                </c:pt>
                <c:pt idx="4367">
                  <c:v>42500</c:v>
                </c:pt>
                <c:pt idx="4368">
                  <c:v>42501</c:v>
                </c:pt>
                <c:pt idx="4369">
                  <c:v>42502</c:v>
                </c:pt>
                <c:pt idx="4370">
                  <c:v>42503</c:v>
                </c:pt>
                <c:pt idx="4371">
                  <c:v>42506</c:v>
                </c:pt>
                <c:pt idx="4372">
                  <c:v>42507</c:v>
                </c:pt>
                <c:pt idx="4373">
                  <c:v>42508</c:v>
                </c:pt>
                <c:pt idx="4374">
                  <c:v>42509</c:v>
                </c:pt>
                <c:pt idx="4375">
                  <c:v>42510</c:v>
                </c:pt>
                <c:pt idx="4376">
                  <c:v>42513</c:v>
                </c:pt>
                <c:pt idx="4377">
                  <c:v>42514</c:v>
                </c:pt>
                <c:pt idx="4378">
                  <c:v>42515</c:v>
                </c:pt>
                <c:pt idx="4379">
                  <c:v>42516</c:v>
                </c:pt>
                <c:pt idx="4380">
                  <c:v>42517</c:v>
                </c:pt>
                <c:pt idx="4381">
                  <c:v>42520</c:v>
                </c:pt>
                <c:pt idx="4382">
                  <c:v>42521</c:v>
                </c:pt>
                <c:pt idx="4383">
                  <c:v>42522</c:v>
                </c:pt>
                <c:pt idx="4384">
                  <c:v>42523</c:v>
                </c:pt>
                <c:pt idx="4385">
                  <c:v>42524</c:v>
                </c:pt>
                <c:pt idx="4386">
                  <c:v>42527</c:v>
                </c:pt>
                <c:pt idx="4387">
                  <c:v>42528</c:v>
                </c:pt>
                <c:pt idx="4388">
                  <c:v>42529</c:v>
                </c:pt>
                <c:pt idx="4389">
                  <c:v>42530</c:v>
                </c:pt>
                <c:pt idx="4390">
                  <c:v>42531</c:v>
                </c:pt>
                <c:pt idx="4391">
                  <c:v>42534</c:v>
                </c:pt>
                <c:pt idx="4392">
                  <c:v>42535</c:v>
                </c:pt>
                <c:pt idx="4393">
                  <c:v>42536</c:v>
                </c:pt>
                <c:pt idx="4394">
                  <c:v>42537</c:v>
                </c:pt>
                <c:pt idx="4395">
                  <c:v>42538</c:v>
                </c:pt>
                <c:pt idx="4396">
                  <c:v>42541</c:v>
                </c:pt>
                <c:pt idx="4397">
                  <c:v>42542</c:v>
                </c:pt>
                <c:pt idx="4398">
                  <c:v>42543</c:v>
                </c:pt>
                <c:pt idx="4399">
                  <c:v>42544</c:v>
                </c:pt>
                <c:pt idx="4400">
                  <c:v>42545</c:v>
                </c:pt>
                <c:pt idx="4401">
                  <c:v>42548</c:v>
                </c:pt>
                <c:pt idx="4402">
                  <c:v>42549</c:v>
                </c:pt>
                <c:pt idx="4403">
                  <c:v>42550</c:v>
                </c:pt>
                <c:pt idx="4404">
                  <c:v>42551</c:v>
                </c:pt>
                <c:pt idx="4405">
                  <c:v>42552</c:v>
                </c:pt>
                <c:pt idx="4406">
                  <c:v>42555</c:v>
                </c:pt>
                <c:pt idx="4407">
                  <c:v>42556</c:v>
                </c:pt>
                <c:pt idx="4408">
                  <c:v>42557</c:v>
                </c:pt>
                <c:pt idx="4409">
                  <c:v>42558</c:v>
                </c:pt>
                <c:pt idx="4410">
                  <c:v>42559</c:v>
                </c:pt>
                <c:pt idx="4411">
                  <c:v>42562</c:v>
                </c:pt>
                <c:pt idx="4412">
                  <c:v>42563</c:v>
                </c:pt>
                <c:pt idx="4413">
                  <c:v>42564</c:v>
                </c:pt>
                <c:pt idx="4414">
                  <c:v>42565</c:v>
                </c:pt>
                <c:pt idx="4415">
                  <c:v>42566</c:v>
                </c:pt>
                <c:pt idx="4416">
                  <c:v>42569</c:v>
                </c:pt>
                <c:pt idx="4417">
                  <c:v>42570</c:v>
                </c:pt>
                <c:pt idx="4418">
                  <c:v>42571</c:v>
                </c:pt>
                <c:pt idx="4419">
                  <c:v>42572</c:v>
                </c:pt>
                <c:pt idx="4420">
                  <c:v>42573</c:v>
                </c:pt>
                <c:pt idx="4421">
                  <c:v>42576</c:v>
                </c:pt>
                <c:pt idx="4422">
                  <c:v>42577</c:v>
                </c:pt>
                <c:pt idx="4423">
                  <c:v>42578</c:v>
                </c:pt>
                <c:pt idx="4424">
                  <c:v>42579</c:v>
                </c:pt>
                <c:pt idx="4425">
                  <c:v>42580</c:v>
                </c:pt>
                <c:pt idx="4426">
                  <c:v>42583</c:v>
                </c:pt>
                <c:pt idx="4427">
                  <c:v>42584</c:v>
                </c:pt>
                <c:pt idx="4428">
                  <c:v>42585</c:v>
                </c:pt>
                <c:pt idx="4429">
                  <c:v>42586</c:v>
                </c:pt>
                <c:pt idx="4430">
                  <c:v>42587</c:v>
                </c:pt>
                <c:pt idx="4431">
                  <c:v>42590</c:v>
                </c:pt>
                <c:pt idx="4432">
                  <c:v>42591</c:v>
                </c:pt>
                <c:pt idx="4433">
                  <c:v>42592</c:v>
                </c:pt>
                <c:pt idx="4434">
                  <c:v>42593</c:v>
                </c:pt>
                <c:pt idx="4435">
                  <c:v>42594</c:v>
                </c:pt>
                <c:pt idx="4436">
                  <c:v>42597</c:v>
                </c:pt>
                <c:pt idx="4437">
                  <c:v>42598</c:v>
                </c:pt>
                <c:pt idx="4438">
                  <c:v>42599</c:v>
                </c:pt>
                <c:pt idx="4439">
                  <c:v>42600</c:v>
                </c:pt>
                <c:pt idx="4440">
                  <c:v>42601</c:v>
                </c:pt>
                <c:pt idx="4441">
                  <c:v>42604</c:v>
                </c:pt>
                <c:pt idx="4442">
                  <c:v>42605</c:v>
                </c:pt>
                <c:pt idx="4443">
                  <c:v>42606</c:v>
                </c:pt>
                <c:pt idx="4444">
                  <c:v>42607</c:v>
                </c:pt>
                <c:pt idx="4445">
                  <c:v>42608</c:v>
                </c:pt>
                <c:pt idx="4446">
                  <c:v>42611</c:v>
                </c:pt>
                <c:pt idx="4447">
                  <c:v>42612</c:v>
                </c:pt>
                <c:pt idx="4448">
                  <c:v>42613</c:v>
                </c:pt>
                <c:pt idx="4449">
                  <c:v>42614</c:v>
                </c:pt>
                <c:pt idx="4450">
                  <c:v>42615</c:v>
                </c:pt>
                <c:pt idx="4451">
                  <c:v>42618</c:v>
                </c:pt>
                <c:pt idx="4452">
                  <c:v>42619</c:v>
                </c:pt>
                <c:pt idx="4453">
                  <c:v>42620</c:v>
                </c:pt>
                <c:pt idx="4454">
                  <c:v>42621</c:v>
                </c:pt>
                <c:pt idx="4455">
                  <c:v>42622</c:v>
                </c:pt>
                <c:pt idx="4456">
                  <c:v>42625</c:v>
                </c:pt>
                <c:pt idx="4457">
                  <c:v>42626</c:v>
                </c:pt>
                <c:pt idx="4458">
                  <c:v>42627</c:v>
                </c:pt>
                <c:pt idx="4459">
                  <c:v>42628</c:v>
                </c:pt>
                <c:pt idx="4460">
                  <c:v>42629</c:v>
                </c:pt>
                <c:pt idx="4461">
                  <c:v>42632</c:v>
                </c:pt>
                <c:pt idx="4462">
                  <c:v>42633</c:v>
                </c:pt>
                <c:pt idx="4463">
                  <c:v>42634</c:v>
                </c:pt>
                <c:pt idx="4464">
                  <c:v>42635</c:v>
                </c:pt>
                <c:pt idx="4465">
                  <c:v>42636</c:v>
                </c:pt>
                <c:pt idx="4466">
                  <c:v>42639</c:v>
                </c:pt>
                <c:pt idx="4467">
                  <c:v>42640</c:v>
                </c:pt>
                <c:pt idx="4468">
                  <c:v>42641</c:v>
                </c:pt>
                <c:pt idx="4469">
                  <c:v>42642</c:v>
                </c:pt>
                <c:pt idx="4470">
                  <c:v>42643</c:v>
                </c:pt>
                <c:pt idx="4471">
                  <c:v>42646</c:v>
                </c:pt>
                <c:pt idx="4472">
                  <c:v>42647</c:v>
                </c:pt>
                <c:pt idx="4473">
                  <c:v>42648</c:v>
                </c:pt>
                <c:pt idx="4474">
                  <c:v>42649</c:v>
                </c:pt>
                <c:pt idx="4475">
                  <c:v>42650</c:v>
                </c:pt>
                <c:pt idx="4476">
                  <c:v>42653</c:v>
                </c:pt>
                <c:pt idx="4477">
                  <c:v>42654</c:v>
                </c:pt>
                <c:pt idx="4478">
                  <c:v>42655</c:v>
                </c:pt>
                <c:pt idx="4479">
                  <c:v>42656</c:v>
                </c:pt>
                <c:pt idx="4480">
                  <c:v>42657</c:v>
                </c:pt>
                <c:pt idx="4481">
                  <c:v>42660</c:v>
                </c:pt>
                <c:pt idx="4482">
                  <c:v>42661</c:v>
                </c:pt>
                <c:pt idx="4483">
                  <c:v>42662</c:v>
                </c:pt>
                <c:pt idx="4484">
                  <c:v>42663</c:v>
                </c:pt>
                <c:pt idx="4485">
                  <c:v>42664</c:v>
                </c:pt>
                <c:pt idx="4486">
                  <c:v>42667</c:v>
                </c:pt>
                <c:pt idx="4487">
                  <c:v>42668</c:v>
                </c:pt>
                <c:pt idx="4488">
                  <c:v>42669</c:v>
                </c:pt>
                <c:pt idx="4489">
                  <c:v>42670</c:v>
                </c:pt>
                <c:pt idx="4490">
                  <c:v>42671</c:v>
                </c:pt>
                <c:pt idx="4491">
                  <c:v>42674</c:v>
                </c:pt>
                <c:pt idx="4492">
                  <c:v>42675</c:v>
                </c:pt>
                <c:pt idx="4493">
                  <c:v>42676</c:v>
                </c:pt>
                <c:pt idx="4494">
                  <c:v>42677</c:v>
                </c:pt>
                <c:pt idx="4495">
                  <c:v>42678</c:v>
                </c:pt>
                <c:pt idx="4496">
                  <c:v>42681</c:v>
                </c:pt>
                <c:pt idx="4497">
                  <c:v>42682</c:v>
                </c:pt>
                <c:pt idx="4498">
                  <c:v>42683</c:v>
                </c:pt>
                <c:pt idx="4499">
                  <c:v>42684</c:v>
                </c:pt>
                <c:pt idx="4500">
                  <c:v>42685</c:v>
                </c:pt>
                <c:pt idx="4501">
                  <c:v>42688</c:v>
                </c:pt>
                <c:pt idx="4502">
                  <c:v>42689</c:v>
                </c:pt>
                <c:pt idx="4503">
                  <c:v>42690</c:v>
                </c:pt>
                <c:pt idx="4504">
                  <c:v>42691</c:v>
                </c:pt>
                <c:pt idx="4505">
                  <c:v>42692</c:v>
                </c:pt>
                <c:pt idx="4506">
                  <c:v>42696</c:v>
                </c:pt>
                <c:pt idx="4507">
                  <c:v>42697</c:v>
                </c:pt>
                <c:pt idx="4508">
                  <c:v>42698</c:v>
                </c:pt>
                <c:pt idx="4509">
                  <c:v>42699</c:v>
                </c:pt>
                <c:pt idx="4510">
                  <c:v>42702</c:v>
                </c:pt>
                <c:pt idx="4511">
                  <c:v>42703</c:v>
                </c:pt>
                <c:pt idx="4512">
                  <c:v>42704</c:v>
                </c:pt>
                <c:pt idx="4513">
                  <c:v>42705</c:v>
                </c:pt>
                <c:pt idx="4514">
                  <c:v>42706</c:v>
                </c:pt>
                <c:pt idx="4515">
                  <c:v>42709</c:v>
                </c:pt>
                <c:pt idx="4516">
                  <c:v>42710</c:v>
                </c:pt>
                <c:pt idx="4517">
                  <c:v>42711</c:v>
                </c:pt>
                <c:pt idx="4518">
                  <c:v>42712</c:v>
                </c:pt>
                <c:pt idx="4519">
                  <c:v>42713</c:v>
                </c:pt>
                <c:pt idx="4520">
                  <c:v>42716</c:v>
                </c:pt>
                <c:pt idx="4521">
                  <c:v>42717</c:v>
                </c:pt>
                <c:pt idx="4522">
                  <c:v>42718</c:v>
                </c:pt>
                <c:pt idx="4523">
                  <c:v>42719</c:v>
                </c:pt>
                <c:pt idx="4524">
                  <c:v>42720</c:v>
                </c:pt>
                <c:pt idx="4525">
                  <c:v>42723</c:v>
                </c:pt>
                <c:pt idx="4526">
                  <c:v>42724</c:v>
                </c:pt>
                <c:pt idx="4527">
                  <c:v>42725</c:v>
                </c:pt>
                <c:pt idx="4528">
                  <c:v>42726</c:v>
                </c:pt>
                <c:pt idx="4529">
                  <c:v>42727</c:v>
                </c:pt>
                <c:pt idx="4530">
                  <c:v>42730</c:v>
                </c:pt>
                <c:pt idx="4531">
                  <c:v>42731</c:v>
                </c:pt>
                <c:pt idx="4532">
                  <c:v>42732</c:v>
                </c:pt>
                <c:pt idx="4533">
                  <c:v>42733</c:v>
                </c:pt>
                <c:pt idx="4534">
                  <c:v>42734</c:v>
                </c:pt>
                <c:pt idx="4535">
                  <c:v>42737</c:v>
                </c:pt>
                <c:pt idx="4536">
                  <c:v>42738</c:v>
                </c:pt>
                <c:pt idx="4537">
                  <c:v>42739</c:v>
                </c:pt>
                <c:pt idx="4538">
                  <c:v>42740</c:v>
                </c:pt>
                <c:pt idx="4539">
                  <c:v>42741</c:v>
                </c:pt>
                <c:pt idx="4540">
                  <c:v>42744</c:v>
                </c:pt>
                <c:pt idx="4541">
                  <c:v>42745</c:v>
                </c:pt>
                <c:pt idx="4542">
                  <c:v>42746</c:v>
                </c:pt>
                <c:pt idx="4543">
                  <c:v>42747</c:v>
                </c:pt>
                <c:pt idx="4544">
                  <c:v>42748</c:v>
                </c:pt>
                <c:pt idx="4545">
                  <c:v>42751</c:v>
                </c:pt>
                <c:pt idx="4546">
                  <c:v>42752</c:v>
                </c:pt>
                <c:pt idx="4547">
                  <c:v>42753</c:v>
                </c:pt>
                <c:pt idx="4548">
                  <c:v>42754</c:v>
                </c:pt>
                <c:pt idx="4549">
                  <c:v>42755</c:v>
                </c:pt>
                <c:pt idx="4550">
                  <c:v>42758</c:v>
                </c:pt>
                <c:pt idx="4551">
                  <c:v>42759</c:v>
                </c:pt>
                <c:pt idx="4552">
                  <c:v>42760</c:v>
                </c:pt>
                <c:pt idx="4553">
                  <c:v>42761</c:v>
                </c:pt>
                <c:pt idx="4554">
                  <c:v>42762</c:v>
                </c:pt>
                <c:pt idx="4555">
                  <c:v>42765</c:v>
                </c:pt>
                <c:pt idx="4556">
                  <c:v>42766</c:v>
                </c:pt>
                <c:pt idx="4557">
                  <c:v>42767</c:v>
                </c:pt>
                <c:pt idx="4558">
                  <c:v>42768</c:v>
                </c:pt>
                <c:pt idx="4559">
                  <c:v>42769</c:v>
                </c:pt>
                <c:pt idx="4560">
                  <c:v>42772</c:v>
                </c:pt>
                <c:pt idx="4561">
                  <c:v>42773</c:v>
                </c:pt>
                <c:pt idx="4562">
                  <c:v>42774</c:v>
                </c:pt>
                <c:pt idx="4563">
                  <c:v>42775</c:v>
                </c:pt>
                <c:pt idx="4564">
                  <c:v>42776</c:v>
                </c:pt>
                <c:pt idx="4565">
                  <c:v>42779</c:v>
                </c:pt>
                <c:pt idx="4566">
                  <c:v>42780</c:v>
                </c:pt>
                <c:pt idx="4567">
                  <c:v>42781</c:v>
                </c:pt>
                <c:pt idx="4568">
                  <c:v>42782</c:v>
                </c:pt>
                <c:pt idx="4569">
                  <c:v>42783</c:v>
                </c:pt>
                <c:pt idx="4570">
                  <c:v>42786</c:v>
                </c:pt>
                <c:pt idx="4571">
                  <c:v>42787</c:v>
                </c:pt>
                <c:pt idx="4572">
                  <c:v>42788</c:v>
                </c:pt>
                <c:pt idx="4573">
                  <c:v>42789</c:v>
                </c:pt>
                <c:pt idx="4574">
                  <c:v>42790</c:v>
                </c:pt>
                <c:pt idx="4575">
                  <c:v>42793</c:v>
                </c:pt>
                <c:pt idx="4576">
                  <c:v>42794</c:v>
                </c:pt>
                <c:pt idx="4577">
                  <c:v>42795</c:v>
                </c:pt>
                <c:pt idx="4578">
                  <c:v>42796</c:v>
                </c:pt>
                <c:pt idx="4579">
                  <c:v>42797</c:v>
                </c:pt>
                <c:pt idx="4580">
                  <c:v>42800</c:v>
                </c:pt>
                <c:pt idx="4581">
                  <c:v>42801</c:v>
                </c:pt>
                <c:pt idx="4582">
                  <c:v>42802</c:v>
                </c:pt>
                <c:pt idx="4583">
                  <c:v>42803</c:v>
                </c:pt>
                <c:pt idx="4584">
                  <c:v>42804</c:v>
                </c:pt>
                <c:pt idx="4585">
                  <c:v>42807</c:v>
                </c:pt>
                <c:pt idx="4586">
                  <c:v>42808</c:v>
                </c:pt>
                <c:pt idx="4587">
                  <c:v>42809</c:v>
                </c:pt>
                <c:pt idx="4588">
                  <c:v>42810</c:v>
                </c:pt>
                <c:pt idx="4589">
                  <c:v>42811</c:v>
                </c:pt>
                <c:pt idx="4590">
                  <c:v>42814</c:v>
                </c:pt>
                <c:pt idx="4591">
                  <c:v>42815</c:v>
                </c:pt>
                <c:pt idx="4592">
                  <c:v>42816</c:v>
                </c:pt>
                <c:pt idx="4593">
                  <c:v>42817</c:v>
                </c:pt>
                <c:pt idx="4594">
                  <c:v>42818</c:v>
                </c:pt>
                <c:pt idx="4595">
                  <c:v>42821</c:v>
                </c:pt>
                <c:pt idx="4596">
                  <c:v>42822</c:v>
                </c:pt>
                <c:pt idx="4597">
                  <c:v>42823</c:v>
                </c:pt>
                <c:pt idx="4598">
                  <c:v>42824</c:v>
                </c:pt>
                <c:pt idx="4599">
                  <c:v>42825</c:v>
                </c:pt>
                <c:pt idx="4600">
                  <c:v>42828</c:v>
                </c:pt>
                <c:pt idx="4601">
                  <c:v>42829</c:v>
                </c:pt>
                <c:pt idx="4602">
                  <c:v>42830</c:v>
                </c:pt>
                <c:pt idx="4603">
                  <c:v>42831</c:v>
                </c:pt>
                <c:pt idx="4604">
                  <c:v>42832</c:v>
                </c:pt>
                <c:pt idx="4605">
                  <c:v>42835</c:v>
                </c:pt>
                <c:pt idx="4606">
                  <c:v>42836</c:v>
                </c:pt>
                <c:pt idx="4607">
                  <c:v>42837</c:v>
                </c:pt>
                <c:pt idx="4608">
                  <c:v>42838</c:v>
                </c:pt>
                <c:pt idx="4609">
                  <c:v>42839</c:v>
                </c:pt>
                <c:pt idx="4610">
                  <c:v>42842</c:v>
                </c:pt>
                <c:pt idx="4611">
                  <c:v>42843</c:v>
                </c:pt>
                <c:pt idx="4612">
                  <c:v>42844</c:v>
                </c:pt>
                <c:pt idx="4613">
                  <c:v>42845</c:v>
                </c:pt>
                <c:pt idx="4614">
                  <c:v>42846</c:v>
                </c:pt>
                <c:pt idx="4615">
                  <c:v>42849</c:v>
                </c:pt>
                <c:pt idx="4616">
                  <c:v>42850</c:v>
                </c:pt>
                <c:pt idx="4617">
                  <c:v>42851</c:v>
                </c:pt>
                <c:pt idx="4618">
                  <c:v>42852</c:v>
                </c:pt>
                <c:pt idx="4619">
                  <c:v>42853</c:v>
                </c:pt>
                <c:pt idx="4620">
                  <c:v>42856</c:v>
                </c:pt>
                <c:pt idx="4621">
                  <c:v>42857</c:v>
                </c:pt>
                <c:pt idx="4622">
                  <c:v>42858</c:v>
                </c:pt>
                <c:pt idx="4623">
                  <c:v>42859</c:v>
                </c:pt>
                <c:pt idx="4624">
                  <c:v>42860</c:v>
                </c:pt>
                <c:pt idx="4625">
                  <c:v>42863</c:v>
                </c:pt>
                <c:pt idx="4626">
                  <c:v>42864</c:v>
                </c:pt>
                <c:pt idx="4627">
                  <c:v>42865</c:v>
                </c:pt>
                <c:pt idx="4628">
                  <c:v>42866</c:v>
                </c:pt>
                <c:pt idx="4629">
                  <c:v>42867</c:v>
                </c:pt>
                <c:pt idx="4630">
                  <c:v>42870</c:v>
                </c:pt>
                <c:pt idx="4631">
                  <c:v>42871</c:v>
                </c:pt>
                <c:pt idx="4632">
                  <c:v>42872</c:v>
                </c:pt>
                <c:pt idx="4633">
                  <c:v>42873</c:v>
                </c:pt>
                <c:pt idx="4634">
                  <c:v>42874</c:v>
                </c:pt>
                <c:pt idx="4635">
                  <c:v>42877</c:v>
                </c:pt>
                <c:pt idx="4636">
                  <c:v>42878</c:v>
                </c:pt>
                <c:pt idx="4637">
                  <c:v>42879</c:v>
                </c:pt>
                <c:pt idx="4638">
                  <c:v>42880</c:v>
                </c:pt>
                <c:pt idx="4639">
                  <c:v>42881</c:v>
                </c:pt>
                <c:pt idx="4640">
                  <c:v>42884</c:v>
                </c:pt>
                <c:pt idx="4641">
                  <c:v>42885</c:v>
                </c:pt>
                <c:pt idx="4642">
                  <c:v>42886</c:v>
                </c:pt>
                <c:pt idx="4643">
                  <c:v>42887</c:v>
                </c:pt>
                <c:pt idx="4644">
                  <c:v>42888</c:v>
                </c:pt>
                <c:pt idx="4645">
                  <c:v>42891</c:v>
                </c:pt>
                <c:pt idx="4646">
                  <c:v>42892</c:v>
                </c:pt>
                <c:pt idx="4647">
                  <c:v>42893</c:v>
                </c:pt>
                <c:pt idx="4648">
                  <c:v>42894</c:v>
                </c:pt>
                <c:pt idx="4649">
                  <c:v>42895</c:v>
                </c:pt>
                <c:pt idx="4650">
                  <c:v>42898</c:v>
                </c:pt>
                <c:pt idx="4651">
                  <c:v>42899</c:v>
                </c:pt>
                <c:pt idx="4652">
                  <c:v>42900</c:v>
                </c:pt>
                <c:pt idx="4653">
                  <c:v>42901</c:v>
                </c:pt>
                <c:pt idx="4654">
                  <c:v>42902</c:v>
                </c:pt>
                <c:pt idx="4655">
                  <c:v>42905</c:v>
                </c:pt>
                <c:pt idx="4656">
                  <c:v>42906</c:v>
                </c:pt>
                <c:pt idx="4657">
                  <c:v>42907</c:v>
                </c:pt>
                <c:pt idx="4658">
                  <c:v>42908</c:v>
                </c:pt>
                <c:pt idx="4659">
                  <c:v>42909</c:v>
                </c:pt>
                <c:pt idx="4660">
                  <c:v>42912</c:v>
                </c:pt>
                <c:pt idx="4661">
                  <c:v>42913</c:v>
                </c:pt>
                <c:pt idx="4662">
                  <c:v>42914</c:v>
                </c:pt>
                <c:pt idx="4663">
                  <c:v>42915</c:v>
                </c:pt>
                <c:pt idx="4664">
                  <c:v>42916</c:v>
                </c:pt>
                <c:pt idx="4665">
                  <c:v>42919</c:v>
                </c:pt>
                <c:pt idx="4666">
                  <c:v>42920</c:v>
                </c:pt>
                <c:pt idx="4667">
                  <c:v>42921</c:v>
                </c:pt>
                <c:pt idx="4668">
                  <c:v>42922</c:v>
                </c:pt>
                <c:pt idx="4669">
                  <c:v>42923</c:v>
                </c:pt>
                <c:pt idx="4670">
                  <c:v>42926</c:v>
                </c:pt>
                <c:pt idx="4671">
                  <c:v>42927</c:v>
                </c:pt>
                <c:pt idx="4672">
                  <c:v>42928</c:v>
                </c:pt>
                <c:pt idx="4673">
                  <c:v>42929</c:v>
                </c:pt>
                <c:pt idx="4674">
                  <c:v>42930</c:v>
                </c:pt>
                <c:pt idx="4675">
                  <c:v>42933</c:v>
                </c:pt>
                <c:pt idx="4676">
                  <c:v>42934</c:v>
                </c:pt>
                <c:pt idx="4677">
                  <c:v>42935</c:v>
                </c:pt>
                <c:pt idx="4678">
                  <c:v>42936</c:v>
                </c:pt>
                <c:pt idx="4679">
                  <c:v>42937</c:v>
                </c:pt>
                <c:pt idx="4680">
                  <c:v>42940</c:v>
                </c:pt>
                <c:pt idx="4681">
                  <c:v>42941</c:v>
                </c:pt>
                <c:pt idx="4682">
                  <c:v>42942</c:v>
                </c:pt>
                <c:pt idx="4683">
                  <c:v>42943</c:v>
                </c:pt>
                <c:pt idx="4684">
                  <c:v>42944</c:v>
                </c:pt>
                <c:pt idx="4685">
                  <c:v>42947</c:v>
                </c:pt>
                <c:pt idx="4686">
                  <c:v>42948</c:v>
                </c:pt>
                <c:pt idx="4687">
                  <c:v>42949</c:v>
                </c:pt>
                <c:pt idx="4688">
                  <c:v>42950</c:v>
                </c:pt>
                <c:pt idx="4689">
                  <c:v>42951</c:v>
                </c:pt>
                <c:pt idx="4690">
                  <c:v>42954</c:v>
                </c:pt>
                <c:pt idx="4691">
                  <c:v>42955</c:v>
                </c:pt>
                <c:pt idx="4692">
                  <c:v>42956</c:v>
                </c:pt>
                <c:pt idx="4693">
                  <c:v>42957</c:v>
                </c:pt>
                <c:pt idx="4694">
                  <c:v>42958</c:v>
                </c:pt>
                <c:pt idx="4695">
                  <c:v>42961</c:v>
                </c:pt>
                <c:pt idx="4696">
                  <c:v>42962</c:v>
                </c:pt>
                <c:pt idx="4697">
                  <c:v>42963</c:v>
                </c:pt>
                <c:pt idx="4698">
                  <c:v>42964</c:v>
                </c:pt>
                <c:pt idx="4699">
                  <c:v>42965</c:v>
                </c:pt>
                <c:pt idx="4700">
                  <c:v>42968</c:v>
                </c:pt>
                <c:pt idx="4701">
                  <c:v>42969</c:v>
                </c:pt>
                <c:pt idx="4702">
                  <c:v>42970</c:v>
                </c:pt>
                <c:pt idx="4703">
                  <c:v>42971</c:v>
                </c:pt>
                <c:pt idx="4704">
                  <c:v>42972</c:v>
                </c:pt>
                <c:pt idx="4705">
                  <c:v>42975</c:v>
                </c:pt>
                <c:pt idx="4706">
                  <c:v>42977</c:v>
                </c:pt>
                <c:pt idx="4707">
                  <c:v>42978</c:v>
                </c:pt>
                <c:pt idx="4708">
                  <c:v>42979</c:v>
                </c:pt>
                <c:pt idx="4709">
                  <c:v>42982</c:v>
                </c:pt>
                <c:pt idx="4710">
                  <c:v>42983</c:v>
                </c:pt>
                <c:pt idx="4711">
                  <c:v>42984</c:v>
                </c:pt>
                <c:pt idx="4712">
                  <c:v>42985</c:v>
                </c:pt>
                <c:pt idx="4713">
                  <c:v>42986</c:v>
                </c:pt>
                <c:pt idx="4714">
                  <c:v>42989</c:v>
                </c:pt>
                <c:pt idx="4715">
                  <c:v>42990</c:v>
                </c:pt>
                <c:pt idx="4716">
                  <c:v>42991</c:v>
                </c:pt>
                <c:pt idx="4717">
                  <c:v>42992</c:v>
                </c:pt>
                <c:pt idx="4718">
                  <c:v>42993</c:v>
                </c:pt>
                <c:pt idx="4719">
                  <c:v>42996</c:v>
                </c:pt>
                <c:pt idx="4720">
                  <c:v>42997</c:v>
                </c:pt>
                <c:pt idx="4721">
                  <c:v>42998</c:v>
                </c:pt>
                <c:pt idx="4722">
                  <c:v>42999</c:v>
                </c:pt>
                <c:pt idx="4723">
                  <c:v>43000</c:v>
                </c:pt>
                <c:pt idx="4724">
                  <c:v>43003</c:v>
                </c:pt>
                <c:pt idx="4725">
                  <c:v>43004</c:v>
                </c:pt>
                <c:pt idx="4726">
                  <c:v>43005</c:v>
                </c:pt>
                <c:pt idx="4727">
                  <c:v>43006</c:v>
                </c:pt>
                <c:pt idx="4728">
                  <c:v>43007</c:v>
                </c:pt>
                <c:pt idx="4729">
                  <c:v>43010</c:v>
                </c:pt>
                <c:pt idx="4730">
                  <c:v>43011</c:v>
                </c:pt>
                <c:pt idx="4731">
                  <c:v>43012</c:v>
                </c:pt>
                <c:pt idx="4732">
                  <c:v>43013</c:v>
                </c:pt>
                <c:pt idx="4733">
                  <c:v>43014</c:v>
                </c:pt>
                <c:pt idx="4734">
                  <c:v>43017</c:v>
                </c:pt>
                <c:pt idx="4735">
                  <c:v>43018</c:v>
                </c:pt>
                <c:pt idx="4736">
                  <c:v>43019</c:v>
                </c:pt>
                <c:pt idx="4737">
                  <c:v>43020</c:v>
                </c:pt>
                <c:pt idx="4738">
                  <c:v>43021</c:v>
                </c:pt>
                <c:pt idx="4739">
                  <c:v>43024</c:v>
                </c:pt>
                <c:pt idx="4740">
                  <c:v>43025</c:v>
                </c:pt>
                <c:pt idx="4741">
                  <c:v>43026</c:v>
                </c:pt>
                <c:pt idx="4742">
                  <c:v>43027</c:v>
                </c:pt>
                <c:pt idx="4743">
                  <c:v>43028</c:v>
                </c:pt>
                <c:pt idx="4744">
                  <c:v>43031</c:v>
                </c:pt>
                <c:pt idx="4745">
                  <c:v>43032</c:v>
                </c:pt>
                <c:pt idx="4746">
                  <c:v>43033</c:v>
                </c:pt>
                <c:pt idx="4747">
                  <c:v>43034</c:v>
                </c:pt>
                <c:pt idx="4748">
                  <c:v>43035</c:v>
                </c:pt>
                <c:pt idx="4749">
                  <c:v>43038</c:v>
                </c:pt>
                <c:pt idx="4750">
                  <c:v>43039</c:v>
                </c:pt>
                <c:pt idx="4751">
                  <c:v>43040</c:v>
                </c:pt>
                <c:pt idx="4752">
                  <c:v>43041</c:v>
                </c:pt>
                <c:pt idx="4753">
                  <c:v>43042</c:v>
                </c:pt>
                <c:pt idx="4754">
                  <c:v>43045</c:v>
                </c:pt>
                <c:pt idx="4755">
                  <c:v>43046</c:v>
                </c:pt>
                <c:pt idx="4756">
                  <c:v>43047</c:v>
                </c:pt>
                <c:pt idx="4757">
                  <c:v>43048</c:v>
                </c:pt>
                <c:pt idx="4758">
                  <c:v>43049</c:v>
                </c:pt>
                <c:pt idx="4759">
                  <c:v>43052</c:v>
                </c:pt>
                <c:pt idx="4760">
                  <c:v>43053</c:v>
                </c:pt>
                <c:pt idx="4761">
                  <c:v>43054</c:v>
                </c:pt>
                <c:pt idx="4762">
                  <c:v>43055</c:v>
                </c:pt>
                <c:pt idx="4763">
                  <c:v>43056</c:v>
                </c:pt>
                <c:pt idx="4764">
                  <c:v>43059</c:v>
                </c:pt>
                <c:pt idx="4765">
                  <c:v>43060</c:v>
                </c:pt>
                <c:pt idx="4766">
                  <c:v>43061</c:v>
                </c:pt>
                <c:pt idx="4767">
                  <c:v>43062</c:v>
                </c:pt>
                <c:pt idx="4768">
                  <c:v>43063</c:v>
                </c:pt>
                <c:pt idx="4769">
                  <c:v>43066</c:v>
                </c:pt>
                <c:pt idx="4770">
                  <c:v>43067</c:v>
                </c:pt>
                <c:pt idx="4771">
                  <c:v>43068</c:v>
                </c:pt>
                <c:pt idx="4772">
                  <c:v>43069</c:v>
                </c:pt>
                <c:pt idx="4773">
                  <c:v>43070</c:v>
                </c:pt>
                <c:pt idx="4774">
                  <c:v>43073</c:v>
                </c:pt>
                <c:pt idx="4775">
                  <c:v>43074</c:v>
                </c:pt>
                <c:pt idx="4776">
                  <c:v>43075</c:v>
                </c:pt>
                <c:pt idx="4777">
                  <c:v>43076</c:v>
                </c:pt>
                <c:pt idx="4778">
                  <c:v>43077</c:v>
                </c:pt>
                <c:pt idx="4779">
                  <c:v>43080</c:v>
                </c:pt>
                <c:pt idx="4780">
                  <c:v>43081</c:v>
                </c:pt>
                <c:pt idx="4781">
                  <c:v>43082</c:v>
                </c:pt>
                <c:pt idx="4782">
                  <c:v>43083</c:v>
                </c:pt>
                <c:pt idx="4783">
                  <c:v>43084</c:v>
                </c:pt>
                <c:pt idx="4784">
                  <c:v>43087</c:v>
                </c:pt>
                <c:pt idx="4785">
                  <c:v>43088</c:v>
                </c:pt>
                <c:pt idx="4786">
                  <c:v>43089</c:v>
                </c:pt>
                <c:pt idx="4787">
                  <c:v>43090</c:v>
                </c:pt>
                <c:pt idx="4788">
                  <c:v>43091</c:v>
                </c:pt>
                <c:pt idx="4789">
                  <c:v>43094</c:v>
                </c:pt>
                <c:pt idx="4790">
                  <c:v>43095</c:v>
                </c:pt>
                <c:pt idx="4791">
                  <c:v>43096</c:v>
                </c:pt>
                <c:pt idx="4792">
                  <c:v>43097</c:v>
                </c:pt>
                <c:pt idx="4793">
                  <c:v>43098</c:v>
                </c:pt>
                <c:pt idx="4794">
                  <c:v>43101</c:v>
                </c:pt>
                <c:pt idx="4795">
                  <c:v>43102</c:v>
                </c:pt>
                <c:pt idx="4796">
                  <c:v>43103</c:v>
                </c:pt>
                <c:pt idx="4797">
                  <c:v>43104</c:v>
                </c:pt>
                <c:pt idx="4798">
                  <c:v>43105</c:v>
                </c:pt>
                <c:pt idx="4799">
                  <c:v>43108</c:v>
                </c:pt>
                <c:pt idx="4800">
                  <c:v>43109</c:v>
                </c:pt>
                <c:pt idx="4801">
                  <c:v>43110</c:v>
                </c:pt>
                <c:pt idx="4802">
                  <c:v>43111</c:v>
                </c:pt>
                <c:pt idx="4803">
                  <c:v>43112</c:v>
                </c:pt>
                <c:pt idx="4804">
                  <c:v>43115</c:v>
                </c:pt>
                <c:pt idx="4805">
                  <c:v>43116</c:v>
                </c:pt>
                <c:pt idx="4806">
                  <c:v>43117</c:v>
                </c:pt>
                <c:pt idx="4807">
                  <c:v>43118</c:v>
                </c:pt>
                <c:pt idx="4808">
                  <c:v>43119</c:v>
                </c:pt>
                <c:pt idx="4809">
                  <c:v>43122</c:v>
                </c:pt>
                <c:pt idx="4810">
                  <c:v>43123</c:v>
                </c:pt>
                <c:pt idx="4811">
                  <c:v>43124</c:v>
                </c:pt>
                <c:pt idx="4812">
                  <c:v>43125</c:v>
                </c:pt>
                <c:pt idx="4813">
                  <c:v>43126</c:v>
                </c:pt>
                <c:pt idx="4814">
                  <c:v>43129</c:v>
                </c:pt>
                <c:pt idx="4815">
                  <c:v>43130</c:v>
                </c:pt>
                <c:pt idx="4816">
                  <c:v>43131</c:v>
                </c:pt>
                <c:pt idx="4817">
                  <c:v>43132</c:v>
                </c:pt>
                <c:pt idx="4818">
                  <c:v>43133</c:v>
                </c:pt>
                <c:pt idx="4819">
                  <c:v>43136</c:v>
                </c:pt>
                <c:pt idx="4820">
                  <c:v>43137</c:v>
                </c:pt>
                <c:pt idx="4821">
                  <c:v>43138</c:v>
                </c:pt>
                <c:pt idx="4822">
                  <c:v>43139</c:v>
                </c:pt>
                <c:pt idx="4823">
                  <c:v>43140</c:v>
                </c:pt>
                <c:pt idx="4824">
                  <c:v>43143</c:v>
                </c:pt>
                <c:pt idx="4825">
                  <c:v>43144</c:v>
                </c:pt>
                <c:pt idx="4826">
                  <c:v>43145</c:v>
                </c:pt>
                <c:pt idx="4827">
                  <c:v>43146</c:v>
                </c:pt>
                <c:pt idx="4828">
                  <c:v>43147</c:v>
                </c:pt>
                <c:pt idx="4829">
                  <c:v>43150</c:v>
                </c:pt>
                <c:pt idx="4830">
                  <c:v>43151</c:v>
                </c:pt>
                <c:pt idx="4831">
                  <c:v>43152</c:v>
                </c:pt>
                <c:pt idx="4832">
                  <c:v>43153</c:v>
                </c:pt>
                <c:pt idx="4833">
                  <c:v>43154</c:v>
                </c:pt>
                <c:pt idx="4834">
                  <c:v>43157</c:v>
                </c:pt>
                <c:pt idx="4835">
                  <c:v>43158</c:v>
                </c:pt>
                <c:pt idx="4836">
                  <c:v>43159</c:v>
                </c:pt>
                <c:pt idx="4837">
                  <c:v>43160</c:v>
                </c:pt>
                <c:pt idx="4838">
                  <c:v>43161</c:v>
                </c:pt>
                <c:pt idx="4839">
                  <c:v>43164</c:v>
                </c:pt>
                <c:pt idx="4840">
                  <c:v>43165</c:v>
                </c:pt>
                <c:pt idx="4841">
                  <c:v>43166</c:v>
                </c:pt>
                <c:pt idx="4842">
                  <c:v>43167</c:v>
                </c:pt>
                <c:pt idx="4843">
                  <c:v>43168</c:v>
                </c:pt>
                <c:pt idx="4844">
                  <c:v>43171</c:v>
                </c:pt>
                <c:pt idx="4845">
                  <c:v>43172</c:v>
                </c:pt>
                <c:pt idx="4846">
                  <c:v>43173</c:v>
                </c:pt>
                <c:pt idx="4847">
                  <c:v>43174</c:v>
                </c:pt>
                <c:pt idx="4848">
                  <c:v>43175</c:v>
                </c:pt>
                <c:pt idx="4849">
                  <c:v>43178</c:v>
                </c:pt>
                <c:pt idx="4850">
                  <c:v>43179</c:v>
                </c:pt>
                <c:pt idx="4851">
                  <c:v>43180</c:v>
                </c:pt>
                <c:pt idx="4852">
                  <c:v>43181</c:v>
                </c:pt>
                <c:pt idx="4853">
                  <c:v>43182</c:v>
                </c:pt>
                <c:pt idx="4854">
                  <c:v>43185</c:v>
                </c:pt>
                <c:pt idx="4855">
                  <c:v>43186</c:v>
                </c:pt>
                <c:pt idx="4856">
                  <c:v>43187</c:v>
                </c:pt>
                <c:pt idx="4857">
                  <c:v>43188</c:v>
                </c:pt>
                <c:pt idx="4858">
                  <c:v>43189</c:v>
                </c:pt>
                <c:pt idx="4859">
                  <c:v>43192</c:v>
                </c:pt>
                <c:pt idx="4860">
                  <c:v>43193</c:v>
                </c:pt>
                <c:pt idx="4861">
                  <c:v>43194</c:v>
                </c:pt>
                <c:pt idx="4862">
                  <c:v>43195</c:v>
                </c:pt>
                <c:pt idx="4863">
                  <c:v>43196</c:v>
                </c:pt>
                <c:pt idx="4864">
                  <c:v>43199</c:v>
                </c:pt>
                <c:pt idx="4865">
                  <c:v>43200</c:v>
                </c:pt>
                <c:pt idx="4866">
                  <c:v>43201</c:v>
                </c:pt>
                <c:pt idx="4867">
                  <c:v>43202</c:v>
                </c:pt>
                <c:pt idx="4868">
                  <c:v>43203</c:v>
                </c:pt>
                <c:pt idx="4869">
                  <c:v>43206</c:v>
                </c:pt>
                <c:pt idx="4870">
                  <c:v>43207</c:v>
                </c:pt>
                <c:pt idx="4871">
                  <c:v>43208</c:v>
                </c:pt>
                <c:pt idx="4872">
                  <c:v>43209</c:v>
                </c:pt>
                <c:pt idx="4873">
                  <c:v>43210</c:v>
                </c:pt>
                <c:pt idx="4874">
                  <c:v>43213</c:v>
                </c:pt>
                <c:pt idx="4875">
                  <c:v>43214</c:v>
                </c:pt>
                <c:pt idx="4876">
                  <c:v>43215</c:v>
                </c:pt>
                <c:pt idx="4877">
                  <c:v>43216</c:v>
                </c:pt>
                <c:pt idx="4878">
                  <c:v>43217</c:v>
                </c:pt>
                <c:pt idx="4879">
                  <c:v>43220</c:v>
                </c:pt>
                <c:pt idx="4880">
                  <c:v>43221</c:v>
                </c:pt>
                <c:pt idx="4881">
                  <c:v>43222</c:v>
                </c:pt>
                <c:pt idx="4882">
                  <c:v>43223</c:v>
                </c:pt>
                <c:pt idx="4883">
                  <c:v>43224</c:v>
                </c:pt>
                <c:pt idx="4884">
                  <c:v>43227</c:v>
                </c:pt>
                <c:pt idx="4885">
                  <c:v>43228</c:v>
                </c:pt>
                <c:pt idx="4886">
                  <c:v>43229</c:v>
                </c:pt>
                <c:pt idx="4887">
                  <c:v>43230</c:v>
                </c:pt>
                <c:pt idx="4888">
                  <c:v>43231</c:v>
                </c:pt>
                <c:pt idx="4889">
                  <c:v>43234</c:v>
                </c:pt>
                <c:pt idx="4890">
                  <c:v>43235</c:v>
                </c:pt>
                <c:pt idx="4891">
                  <c:v>43236</c:v>
                </c:pt>
                <c:pt idx="4892">
                  <c:v>43237</c:v>
                </c:pt>
                <c:pt idx="4893">
                  <c:v>43238</c:v>
                </c:pt>
                <c:pt idx="4894">
                  <c:v>43241</c:v>
                </c:pt>
                <c:pt idx="4895">
                  <c:v>43242</c:v>
                </c:pt>
                <c:pt idx="4896">
                  <c:v>43243</c:v>
                </c:pt>
                <c:pt idx="4897">
                  <c:v>43244</c:v>
                </c:pt>
                <c:pt idx="4898">
                  <c:v>43245</c:v>
                </c:pt>
                <c:pt idx="4899">
                  <c:v>43248</c:v>
                </c:pt>
                <c:pt idx="4900">
                  <c:v>43249</c:v>
                </c:pt>
                <c:pt idx="4901">
                  <c:v>43250</c:v>
                </c:pt>
                <c:pt idx="4902">
                  <c:v>43251</c:v>
                </c:pt>
                <c:pt idx="4903">
                  <c:v>43252</c:v>
                </c:pt>
                <c:pt idx="4904">
                  <c:v>43255</c:v>
                </c:pt>
                <c:pt idx="4905">
                  <c:v>43256</c:v>
                </c:pt>
                <c:pt idx="4906">
                  <c:v>43257</c:v>
                </c:pt>
                <c:pt idx="4907">
                  <c:v>43258</c:v>
                </c:pt>
                <c:pt idx="4908">
                  <c:v>43259</c:v>
                </c:pt>
                <c:pt idx="4909">
                  <c:v>43262</c:v>
                </c:pt>
                <c:pt idx="4910">
                  <c:v>43263</c:v>
                </c:pt>
                <c:pt idx="4911">
                  <c:v>43264</c:v>
                </c:pt>
                <c:pt idx="4912">
                  <c:v>43265</c:v>
                </c:pt>
                <c:pt idx="4913">
                  <c:v>43266</c:v>
                </c:pt>
                <c:pt idx="4914">
                  <c:v>43269</c:v>
                </c:pt>
                <c:pt idx="4915">
                  <c:v>43270</c:v>
                </c:pt>
                <c:pt idx="4916">
                  <c:v>43271</c:v>
                </c:pt>
                <c:pt idx="4917">
                  <c:v>43272</c:v>
                </c:pt>
                <c:pt idx="4918">
                  <c:v>43273</c:v>
                </c:pt>
                <c:pt idx="4919">
                  <c:v>43276</c:v>
                </c:pt>
                <c:pt idx="4920">
                  <c:v>43277</c:v>
                </c:pt>
                <c:pt idx="4921">
                  <c:v>43278</c:v>
                </c:pt>
                <c:pt idx="4922">
                  <c:v>43279</c:v>
                </c:pt>
                <c:pt idx="4923">
                  <c:v>43280</c:v>
                </c:pt>
                <c:pt idx="4924">
                  <c:v>43283</c:v>
                </c:pt>
                <c:pt idx="4925">
                  <c:v>43284</c:v>
                </c:pt>
                <c:pt idx="4926">
                  <c:v>43285</c:v>
                </c:pt>
                <c:pt idx="4927">
                  <c:v>43286</c:v>
                </c:pt>
                <c:pt idx="4928">
                  <c:v>43287</c:v>
                </c:pt>
                <c:pt idx="4929">
                  <c:v>43290</c:v>
                </c:pt>
                <c:pt idx="4930">
                  <c:v>43291</c:v>
                </c:pt>
                <c:pt idx="4931">
                  <c:v>43292</c:v>
                </c:pt>
                <c:pt idx="4932">
                  <c:v>43293</c:v>
                </c:pt>
                <c:pt idx="4933">
                  <c:v>43294</c:v>
                </c:pt>
                <c:pt idx="4934">
                  <c:v>43297</c:v>
                </c:pt>
                <c:pt idx="4935">
                  <c:v>43298</c:v>
                </c:pt>
                <c:pt idx="4936">
                  <c:v>43299</c:v>
                </c:pt>
                <c:pt idx="4937">
                  <c:v>43300</c:v>
                </c:pt>
                <c:pt idx="4938">
                  <c:v>43301</c:v>
                </c:pt>
                <c:pt idx="4939">
                  <c:v>43304</c:v>
                </c:pt>
                <c:pt idx="4940">
                  <c:v>43305</c:v>
                </c:pt>
                <c:pt idx="4941">
                  <c:v>43306</c:v>
                </c:pt>
                <c:pt idx="4942">
                  <c:v>43307</c:v>
                </c:pt>
                <c:pt idx="4943">
                  <c:v>43308</c:v>
                </c:pt>
                <c:pt idx="4944">
                  <c:v>43311</c:v>
                </c:pt>
                <c:pt idx="4945">
                  <c:v>43312</c:v>
                </c:pt>
                <c:pt idx="4946">
                  <c:v>43313</c:v>
                </c:pt>
                <c:pt idx="4947">
                  <c:v>43314</c:v>
                </c:pt>
                <c:pt idx="4948">
                  <c:v>43315</c:v>
                </c:pt>
                <c:pt idx="4949">
                  <c:v>43318</c:v>
                </c:pt>
                <c:pt idx="4950">
                  <c:v>43319</c:v>
                </c:pt>
                <c:pt idx="4951">
                  <c:v>43320</c:v>
                </c:pt>
                <c:pt idx="4952">
                  <c:v>43321</c:v>
                </c:pt>
                <c:pt idx="4953">
                  <c:v>43322</c:v>
                </c:pt>
                <c:pt idx="4954">
                  <c:v>43325</c:v>
                </c:pt>
                <c:pt idx="4955">
                  <c:v>43326</c:v>
                </c:pt>
                <c:pt idx="4956">
                  <c:v>43327</c:v>
                </c:pt>
                <c:pt idx="4957">
                  <c:v>43328</c:v>
                </c:pt>
                <c:pt idx="4958">
                  <c:v>43329</c:v>
                </c:pt>
                <c:pt idx="4959">
                  <c:v>43332</c:v>
                </c:pt>
                <c:pt idx="4960">
                  <c:v>43333</c:v>
                </c:pt>
                <c:pt idx="4961">
                  <c:v>43334</c:v>
                </c:pt>
                <c:pt idx="4962">
                  <c:v>43335</c:v>
                </c:pt>
                <c:pt idx="4963">
                  <c:v>43336</c:v>
                </c:pt>
                <c:pt idx="4964">
                  <c:v>43339</c:v>
                </c:pt>
                <c:pt idx="4965">
                  <c:v>43340</c:v>
                </c:pt>
                <c:pt idx="4966">
                  <c:v>43341</c:v>
                </c:pt>
                <c:pt idx="4967">
                  <c:v>43342</c:v>
                </c:pt>
                <c:pt idx="4968">
                  <c:v>43343</c:v>
                </c:pt>
                <c:pt idx="4969">
                  <c:v>43346</c:v>
                </c:pt>
                <c:pt idx="4970">
                  <c:v>43347</c:v>
                </c:pt>
                <c:pt idx="4971">
                  <c:v>43348</c:v>
                </c:pt>
                <c:pt idx="4972">
                  <c:v>43349</c:v>
                </c:pt>
                <c:pt idx="4973">
                  <c:v>43350</c:v>
                </c:pt>
                <c:pt idx="4974">
                  <c:v>43353</c:v>
                </c:pt>
                <c:pt idx="4975">
                  <c:v>43354</c:v>
                </c:pt>
                <c:pt idx="4976">
                  <c:v>43355</c:v>
                </c:pt>
                <c:pt idx="4977">
                  <c:v>43356</c:v>
                </c:pt>
                <c:pt idx="4978">
                  <c:v>43357</c:v>
                </c:pt>
                <c:pt idx="4979">
                  <c:v>43360</c:v>
                </c:pt>
                <c:pt idx="4980">
                  <c:v>43361</c:v>
                </c:pt>
                <c:pt idx="4981">
                  <c:v>43362</c:v>
                </c:pt>
                <c:pt idx="4982">
                  <c:v>43363</c:v>
                </c:pt>
                <c:pt idx="4983">
                  <c:v>43364</c:v>
                </c:pt>
                <c:pt idx="4984">
                  <c:v>43367</c:v>
                </c:pt>
                <c:pt idx="4985">
                  <c:v>43368</c:v>
                </c:pt>
                <c:pt idx="4986">
                  <c:v>43369</c:v>
                </c:pt>
                <c:pt idx="4987">
                  <c:v>43370</c:v>
                </c:pt>
                <c:pt idx="4988">
                  <c:v>43371</c:v>
                </c:pt>
                <c:pt idx="4989">
                  <c:v>43374</c:v>
                </c:pt>
                <c:pt idx="4990">
                  <c:v>43375</c:v>
                </c:pt>
                <c:pt idx="4991">
                  <c:v>43376</c:v>
                </c:pt>
                <c:pt idx="4992">
                  <c:v>43377</c:v>
                </c:pt>
                <c:pt idx="4993">
                  <c:v>43378</c:v>
                </c:pt>
                <c:pt idx="4994">
                  <c:v>43381</c:v>
                </c:pt>
                <c:pt idx="4995">
                  <c:v>43382</c:v>
                </c:pt>
                <c:pt idx="4996">
                  <c:v>43383</c:v>
                </c:pt>
                <c:pt idx="4997">
                  <c:v>43384</c:v>
                </c:pt>
                <c:pt idx="4998">
                  <c:v>43385</c:v>
                </c:pt>
                <c:pt idx="4999">
                  <c:v>43388</c:v>
                </c:pt>
                <c:pt idx="5000">
                  <c:v>43389</c:v>
                </c:pt>
                <c:pt idx="5001">
                  <c:v>43390</c:v>
                </c:pt>
                <c:pt idx="5002">
                  <c:v>43391</c:v>
                </c:pt>
                <c:pt idx="5003">
                  <c:v>43392</c:v>
                </c:pt>
                <c:pt idx="5004">
                  <c:v>43395</c:v>
                </c:pt>
                <c:pt idx="5005">
                  <c:v>43396</c:v>
                </c:pt>
                <c:pt idx="5006">
                  <c:v>43397</c:v>
                </c:pt>
                <c:pt idx="5007">
                  <c:v>43398</c:v>
                </c:pt>
                <c:pt idx="5008">
                  <c:v>43399</c:v>
                </c:pt>
                <c:pt idx="5009">
                  <c:v>43402</c:v>
                </c:pt>
                <c:pt idx="5010">
                  <c:v>43403</c:v>
                </c:pt>
                <c:pt idx="5011">
                  <c:v>43404</c:v>
                </c:pt>
                <c:pt idx="5012">
                  <c:v>43405</c:v>
                </c:pt>
                <c:pt idx="5013">
                  <c:v>43406</c:v>
                </c:pt>
                <c:pt idx="5014">
                  <c:v>43409</c:v>
                </c:pt>
                <c:pt idx="5015">
                  <c:v>43410</c:v>
                </c:pt>
                <c:pt idx="5016">
                  <c:v>43411</c:v>
                </c:pt>
                <c:pt idx="5017">
                  <c:v>43412</c:v>
                </c:pt>
                <c:pt idx="5018">
                  <c:v>43413</c:v>
                </c:pt>
                <c:pt idx="5019">
                  <c:v>43416</c:v>
                </c:pt>
                <c:pt idx="5020">
                  <c:v>43417</c:v>
                </c:pt>
                <c:pt idx="5021">
                  <c:v>43418</c:v>
                </c:pt>
                <c:pt idx="5022">
                  <c:v>43419</c:v>
                </c:pt>
                <c:pt idx="5023">
                  <c:v>43420</c:v>
                </c:pt>
                <c:pt idx="5024">
                  <c:v>43423</c:v>
                </c:pt>
                <c:pt idx="5025">
                  <c:v>43424</c:v>
                </c:pt>
                <c:pt idx="5026">
                  <c:v>43425</c:v>
                </c:pt>
                <c:pt idx="5027">
                  <c:v>43426</c:v>
                </c:pt>
                <c:pt idx="5028">
                  <c:v>43427</c:v>
                </c:pt>
                <c:pt idx="5029">
                  <c:v>43430</c:v>
                </c:pt>
                <c:pt idx="5030">
                  <c:v>43431</c:v>
                </c:pt>
                <c:pt idx="5031">
                  <c:v>43432</c:v>
                </c:pt>
                <c:pt idx="5032">
                  <c:v>43433</c:v>
                </c:pt>
                <c:pt idx="5033">
                  <c:v>43434</c:v>
                </c:pt>
                <c:pt idx="5034">
                  <c:v>43437</c:v>
                </c:pt>
                <c:pt idx="5035">
                  <c:v>43438</c:v>
                </c:pt>
                <c:pt idx="5036">
                  <c:v>43439</c:v>
                </c:pt>
                <c:pt idx="5037">
                  <c:v>43440</c:v>
                </c:pt>
                <c:pt idx="5038">
                  <c:v>43441</c:v>
                </c:pt>
                <c:pt idx="5039">
                  <c:v>43444</c:v>
                </c:pt>
                <c:pt idx="5040">
                  <c:v>43445</c:v>
                </c:pt>
                <c:pt idx="5041">
                  <c:v>43446</c:v>
                </c:pt>
                <c:pt idx="5042">
                  <c:v>43447</c:v>
                </c:pt>
                <c:pt idx="5043">
                  <c:v>43448</c:v>
                </c:pt>
                <c:pt idx="5044">
                  <c:v>43451</c:v>
                </c:pt>
                <c:pt idx="5045">
                  <c:v>43452</c:v>
                </c:pt>
                <c:pt idx="5046">
                  <c:v>43453</c:v>
                </c:pt>
                <c:pt idx="5047">
                  <c:v>43454</c:v>
                </c:pt>
                <c:pt idx="5048">
                  <c:v>43455</c:v>
                </c:pt>
                <c:pt idx="5049">
                  <c:v>43458</c:v>
                </c:pt>
                <c:pt idx="5050">
                  <c:v>43459</c:v>
                </c:pt>
                <c:pt idx="5051">
                  <c:v>43460</c:v>
                </c:pt>
                <c:pt idx="5052">
                  <c:v>43461</c:v>
                </c:pt>
                <c:pt idx="5053">
                  <c:v>43462</c:v>
                </c:pt>
                <c:pt idx="5054">
                  <c:v>43465</c:v>
                </c:pt>
                <c:pt idx="5055">
                  <c:v>43466</c:v>
                </c:pt>
                <c:pt idx="5056">
                  <c:v>43467</c:v>
                </c:pt>
                <c:pt idx="5057">
                  <c:v>43468</c:v>
                </c:pt>
                <c:pt idx="5058">
                  <c:v>43469</c:v>
                </c:pt>
                <c:pt idx="5059">
                  <c:v>43472</c:v>
                </c:pt>
                <c:pt idx="5060">
                  <c:v>43473</c:v>
                </c:pt>
                <c:pt idx="5061">
                  <c:v>43474</c:v>
                </c:pt>
                <c:pt idx="5062">
                  <c:v>43475</c:v>
                </c:pt>
                <c:pt idx="5063">
                  <c:v>43476</c:v>
                </c:pt>
                <c:pt idx="5064">
                  <c:v>43479</c:v>
                </c:pt>
                <c:pt idx="5065">
                  <c:v>43480</c:v>
                </c:pt>
                <c:pt idx="5066">
                  <c:v>43481</c:v>
                </c:pt>
                <c:pt idx="5067">
                  <c:v>43482</c:v>
                </c:pt>
                <c:pt idx="5068">
                  <c:v>43483</c:v>
                </c:pt>
                <c:pt idx="5069">
                  <c:v>43486</c:v>
                </c:pt>
                <c:pt idx="5070">
                  <c:v>43487</c:v>
                </c:pt>
                <c:pt idx="5071">
                  <c:v>43488</c:v>
                </c:pt>
                <c:pt idx="5072">
                  <c:v>43489</c:v>
                </c:pt>
                <c:pt idx="5073">
                  <c:v>43490</c:v>
                </c:pt>
                <c:pt idx="5074">
                  <c:v>43493</c:v>
                </c:pt>
                <c:pt idx="5075">
                  <c:v>43494</c:v>
                </c:pt>
                <c:pt idx="5076">
                  <c:v>43495</c:v>
                </c:pt>
                <c:pt idx="5077">
                  <c:v>43496</c:v>
                </c:pt>
                <c:pt idx="5078">
                  <c:v>43497</c:v>
                </c:pt>
                <c:pt idx="5079">
                  <c:v>43500</c:v>
                </c:pt>
                <c:pt idx="5080">
                  <c:v>43501</c:v>
                </c:pt>
                <c:pt idx="5081">
                  <c:v>43502</c:v>
                </c:pt>
                <c:pt idx="5082">
                  <c:v>43503</c:v>
                </c:pt>
                <c:pt idx="5083">
                  <c:v>43504</c:v>
                </c:pt>
                <c:pt idx="5084">
                  <c:v>43507</c:v>
                </c:pt>
                <c:pt idx="5085">
                  <c:v>43508</c:v>
                </c:pt>
                <c:pt idx="5086">
                  <c:v>43509</c:v>
                </c:pt>
                <c:pt idx="5087">
                  <c:v>43510</c:v>
                </c:pt>
                <c:pt idx="5088">
                  <c:v>43511</c:v>
                </c:pt>
                <c:pt idx="5089">
                  <c:v>43514</c:v>
                </c:pt>
                <c:pt idx="5090">
                  <c:v>43515</c:v>
                </c:pt>
                <c:pt idx="5091">
                  <c:v>43516</c:v>
                </c:pt>
                <c:pt idx="5092">
                  <c:v>43517</c:v>
                </c:pt>
                <c:pt idx="5093">
                  <c:v>43518</c:v>
                </c:pt>
                <c:pt idx="5094">
                  <c:v>43521</c:v>
                </c:pt>
                <c:pt idx="5095">
                  <c:v>43522</c:v>
                </c:pt>
                <c:pt idx="5096">
                  <c:v>43523</c:v>
                </c:pt>
                <c:pt idx="5097">
                  <c:v>43524</c:v>
                </c:pt>
                <c:pt idx="5098">
                  <c:v>43525</c:v>
                </c:pt>
                <c:pt idx="5099">
                  <c:v>43528</c:v>
                </c:pt>
                <c:pt idx="5100">
                  <c:v>43529</c:v>
                </c:pt>
                <c:pt idx="5101">
                  <c:v>43530</c:v>
                </c:pt>
                <c:pt idx="5102">
                  <c:v>43531</c:v>
                </c:pt>
                <c:pt idx="5103">
                  <c:v>43532</c:v>
                </c:pt>
                <c:pt idx="5104">
                  <c:v>43535</c:v>
                </c:pt>
                <c:pt idx="5105">
                  <c:v>43536</c:v>
                </c:pt>
                <c:pt idx="5106">
                  <c:v>43537</c:v>
                </c:pt>
                <c:pt idx="5107">
                  <c:v>43538</c:v>
                </c:pt>
                <c:pt idx="5108">
                  <c:v>43539</c:v>
                </c:pt>
                <c:pt idx="5109">
                  <c:v>43542</c:v>
                </c:pt>
                <c:pt idx="5110">
                  <c:v>43543</c:v>
                </c:pt>
                <c:pt idx="5111">
                  <c:v>43544</c:v>
                </c:pt>
                <c:pt idx="5112">
                  <c:v>43545</c:v>
                </c:pt>
                <c:pt idx="5113">
                  <c:v>43546</c:v>
                </c:pt>
                <c:pt idx="5114">
                  <c:v>43549</c:v>
                </c:pt>
                <c:pt idx="5115">
                  <c:v>43550</c:v>
                </c:pt>
                <c:pt idx="5116">
                  <c:v>43551</c:v>
                </c:pt>
                <c:pt idx="5117">
                  <c:v>43552</c:v>
                </c:pt>
                <c:pt idx="5118">
                  <c:v>43553</c:v>
                </c:pt>
                <c:pt idx="5119">
                  <c:v>43556</c:v>
                </c:pt>
                <c:pt idx="5120">
                  <c:v>43557</c:v>
                </c:pt>
                <c:pt idx="5121">
                  <c:v>43558</c:v>
                </c:pt>
                <c:pt idx="5122">
                  <c:v>43559</c:v>
                </c:pt>
                <c:pt idx="5123">
                  <c:v>43560</c:v>
                </c:pt>
                <c:pt idx="5124">
                  <c:v>43563</c:v>
                </c:pt>
                <c:pt idx="5125">
                  <c:v>43564</c:v>
                </c:pt>
                <c:pt idx="5126">
                  <c:v>43565</c:v>
                </c:pt>
                <c:pt idx="5127">
                  <c:v>43566</c:v>
                </c:pt>
                <c:pt idx="5128">
                  <c:v>43567</c:v>
                </c:pt>
                <c:pt idx="5129">
                  <c:v>43570</c:v>
                </c:pt>
                <c:pt idx="5130">
                  <c:v>43571</c:v>
                </c:pt>
                <c:pt idx="5131">
                  <c:v>43572</c:v>
                </c:pt>
                <c:pt idx="5132">
                  <c:v>43573</c:v>
                </c:pt>
                <c:pt idx="5133">
                  <c:v>43574</c:v>
                </c:pt>
                <c:pt idx="5134">
                  <c:v>43577</c:v>
                </c:pt>
                <c:pt idx="5135">
                  <c:v>43578</c:v>
                </c:pt>
                <c:pt idx="5136">
                  <c:v>43579</c:v>
                </c:pt>
                <c:pt idx="5137">
                  <c:v>43580</c:v>
                </c:pt>
                <c:pt idx="5138">
                  <c:v>43581</c:v>
                </c:pt>
                <c:pt idx="5139">
                  <c:v>43584</c:v>
                </c:pt>
                <c:pt idx="5140">
                  <c:v>43585</c:v>
                </c:pt>
                <c:pt idx="5141">
                  <c:v>43586</c:v>
                </c:pt>
                <c:pt idx="5142">
                  <c:v>43587</c:v>
                </c:pt>
                <c:pt idx="5143">
                  <c:v>43588</c:v>
                </c:pt>
                <c:pt idx="5144">
                  <c:v>43591</c:v>
                </c:pt>
                <c:pt idx="5145">
                  <c:v>43592</c:v>
                </c:pt>
                <c:pt idx="5146">
                  <c:v>43593</c:v>
                </c:pt>
                <c:pt idx="5147">
                  <c:v>43594</c:v>
                </c:pt>
                <c:pt idx="5148">
                  <c:v>43595</c:v>
                </c:pt>
                <c:pt idx="5149">
                  <c:v>43598</c:v>
                </c:pt>
                <c:pt idx="5150">
                  <c:v>43599</c:v>
                </c:pt>
                <c:pt idx="5151">
                  <c:v>43600</c:v>
                </c:pt>
                <c:pt idx="5152">
                  <c:v>43601</c:v>
                </c:pt>
                <c:pt idx="5153">
                  <c:v>43602</c:v>
                </c:pt>
                <c:pt idx="5154">
                  <c:v>43605</c:v>
                </c:pt>
                <c:pt idx="5155">
                  <c:v>43606</c:v>
                </c:pt>
                <c:pt idx="5156">
                  <c:v>43607</c:v>
                </c:pt>
                <c:pt idx="5157">
                  <c:v>43608</c:v>
                </c:pt>
                <c:pt idx="5158">
                  <c:v>43609</c:v>
                </c:pt>
                <c:pt idx="5159">
                  <c:v>43612</c:v>
                </c:pt>
                <c:pt idx="5160">
                  <c:v>43613</c:v>
                </c:pt>
                <c:pt idx="5161">
                  <c:v>43614</c:v>
                </c:pt>
                <c:pt idx="5162">
                  <c:v>43615</c:v>
                </c:pt>
              </c:numCache>
            </c:numRef>
          </c:cat>
          <c:val>
            <c:numRef>
              <c:f>'22'!$B$7:$B$5169</c:f>
              <c:numCache>
                <c:formatCode>General</c:formatCode>
                <c:ptCount val="5163"/>
                <c:pt idx="0">
                  <c:v>42</c:v>
                </c:pt>
                <c:pt idx="1">
                  <c:v>42</c:v>
                </c:pt>
                <c:pt idx="2">
                  <c:v>42</c:v>
                </c:pt>
                <c:pt idx="3">
                  <c:v>39.5</c:v>
                </c:pt>
                <c:pt idx="4">
                  <c:v>39.5</c:v>
                </c:pt>
                <c:pt idx="5">
                  <c:v>39.5</c:v>
                </c:pt>
                <c:pt idx="6">
                  <c:v>39.5</c:v>
                </c:pt>
                <c:pt idx="7">
                  <c:v>39.5</c:v>
                </c:pt>
                <c:pt idx="8">
                  <c:v>39.5</c:v>
                </c:pt>
                <c:pt idx="9">
                  <c:v>39.5</c:v>
                </c:pt>
                <c:pt idx="10">
                  <c:v>39.5</c:v>
                </c:pt>
                <c:pt idx="11">
                  <c:v>34</c:v>
                </c:pt>
                <c:pt idx="12">
                  <c:v>34</c:v>
                </c:pt>
                <c:pt idx="13">
                  <c:v>34</c:v>
                </c:pt>
                <c:pt idx="14">
                  <c:v>34</c:v>
                </c:pt>
                <c:pt idx="15">
                  <c:v>34</c:v>
                </c:pt>
                <c:pt idx="16">
                  <c:v>34</c:v>
                </c:pt>
                <c:pt idx="17">
                  <c:v>34</c:v>
                </c:pt>
                <c:pt idx="18">
                  <c:v>34</c:v>
                </c:pt>
                <c:pt idx="19">
                  <c:v>34</c:v>
                </c:pt>
                <c:pt idx="20">
                  <c:v>34</c:v>
                </c:pt>
                <c:pt idx="21">
                  <c:v>32</c:v>
                </c:pt>
                <c:pt idx="22">
                  <c:v>32</c:v>
                </c:pt>
                <c:pt idx="23">
                  <c:v>32</c:v>
                </c:pt>
                <c:pt idx="24">
                  <c:v>32</c:v>
                </c:pt>
                <c:pt idx="25">
                  <c:v>32</c:v>
                </c:pt>
                <c:pt idx="26">
                  <c:v>32</c:v>
                </c:pt>
                <c:pt idx="27">
                  <c:v>32</c:v>
                </c:pt>
                <c:pt idx="28">
                  <c:v>29.5</c:v>
                </c:pt>
                <c:pt idx="29">
                  <c:v>29.5</c:v>
                </c:pt>
                <c:pt idx="30">
                  <c:v>29.5</c:v>
                </c:pt>
                <c:pt idx="31">
                  <c:v>27</c:v>
                </c:pt>
                <c:pt idx="32">
                  <c:v>27</c:v>
                </c:pt>
                <c:pt idx="33">
                  <c:v>27</c:v>
                </c:pt>
                <c:pt idx="34">
                  <c:v>27</c:v>
                </c:pt>
                <c:pt idx="35">
                  <c:v>27</c:v>
                </c:pt>
                <c:pt idx="36">
                  <c:v>23.5</c:v>
                </c:pt>
                <c:pt idx="37">
                  <c:v>23.5</c:v>
                </c:pt>
                <c:pt idx="38">
                  <c:v>23.5</c:v>
                </c:pt>
                <c:pt idx="39">
                  <c:v>23.5</c:v>
                </c:pt>
                <c:pt idx="40">
                  <c:v>23.5</c:v>
                </c:pt>
                <c:pt idx="41">
                  <c:v>23.5</c:v>
                </c:pt>
                <c:pt idx="42">
                  <c:v>23.5</c:v>
                </c:pt>
                <c:pt idx="43">
                  <c:v>23.5</c:v>
                </c:pt>
                <c:pt idx="44">
                  <c:v>23.5</c:v>
                </c:pt>
                <c:pt idx="45">
                  <c:v>23.5</c:v>
                </c:pt>
                <c:pt idx="46">
                  <c:v>23.5</c:v>
                </c:pt>
                <c:pt idx="47">
                  <c:v>23.5</c:v>
                </c:pt>
                <c:pt idx="48">
                  <c:v>23.5</c:v>
                </c:pt>
                <c:pt idx="49">
                  <c:v>23.5</c:v>
                </c:pt>
                <c:pt idx="50">
                  <c:v>22</c:v>
                </c:pt>
                <c:pt idx="51">
                  <c:v>22</c:v>
                </c:pt>
                <c:pt idx="52">
                  <c:v>22</c:v>
                </c:pt>
                <c:pt idx="53">
                  <c:v>22</c:v>
                </c:pt>
                <c:pt idx="54">
                  <c:v>22</c:v>
                </c:pt>
                <c:pt idx="55">
                  <c:v>22</c:v>
                </c:pt>
                <c:pt idx="56">
                  <c:v>22</c:v>
                </c:pt>
                <c:pt idx="57">
                  <c:v>22</c:v>
                </c:pt>
                <c:pt idx="58">
                  <c:v>22</c:v>
                </c:pt>
                <c:pt idx="59">
                  <c:v>22</c:v>
                </c:pt>
                <c:pt idx="60">
                  <c:v>22</c:v>
                </c:pt>
                <c:pt idx="61">
                  <c:v>21</c:v>
                </c:pt>
                <c:pt idx="62">
                  <c:v>21</c:v>
                </c:pt>
                <c:pt idx="63">
                  <c:v>21</c:v>
                </c:pt>
                <c:pt idx="64">
                  <c:v>21</c:v>
                </c:pt>
                <c:pt idx="65">
                  <c:v>21</c:v>
                </c:pt>
                <c:pt idx="66">
                  <c:v>21</c:v>
                </c:pt>
                <c:pt idx="67">
                  <c:v>21</c:v>
                </c:pt>
                <c:pt idx="68">
                  <c:v>21</c:v>
                </c:pt>
                <c:pt idx="69">
                  <c:v>21</c:v>
                </c:pt>
                <c:pt idx="70">
                  <c:v>21</c:v>
                </c:pt>
                <c:pt idx="71">
                  <c:v>21</c:v>
                </c:pt>
                <c:pt idx="72">
                  <c:v>21</c:v>
                </c:pt>
                <c:pt idx="73">
                  <c:v>21</c:v>
                </c:pt>
                <c:pt idx="74">
                  <c:v>21</c:v>
                </c:pt>
                <c:pt idx="75">
                  <c:v>21</c:v>
                </c:pt>
                <c:pt idx="76">
                  <c:v>21</c:v>
                </c:pt>
                <c:pt idx="77">
                  <c:v>21</c:v>
                </c:pt>
                <c:pt idx="78">
                  <c:v>21</c:v>
                </c:pt>
                <c:pt idx="79">
                  <c:v>21</c:v>
                </c:pt>
                <c:pt idx="80">
                  <c:v>21</c:v>
                </c:pt>
                <c:pt idx="81">
                  <c:v>21</c:v>
                </c:pt>
                <c:pt idx="82">
                  <c:v>21</c:v>
                </c:pt>
                <c:pt idx="83">
                  <c:v>21</c:v>
                </c:pt>
                <c:pt idx="84">
                  <c:v>21</c:v>
                </c:pt>
                <c:pt idx="85">
                  <c:v>21</c:v>
                </c:pt>
                <c:pt idx="86">
                  <c:v>19.5</c:v>
                </c:pt>
                <c:pt idx="87">
                  <c:v>19.5</c:v>
                </c:pt>
                <c:pt idx="88">
                  <c:v>19.5</c:v>
                </c:pt>
                <c:pt idx="89">
                  <c:v>19.5</c:v>
                </c:pt>
                <c:pt idx="90">
                  <c:v>19.5</c:v>
                </c:pt>
                <c:pt idx="91">
                  <c:v>19.5</c:v>
                </c:pt>
                <c:pt idx="92">
                  <c:v>19.5</c:v>
                </c:pt>
                <c:pt idx="93">
                  <c:v>19.5</c:v>
                </c:pt>
                <c:pt idx="94">
                  <c:v>19.5</c:v>
                </c:pt>
                <c:pt idx="95">
                  <c:v>19.5</c:v>
                </c:pt>
                <c:pt idx="96">
                  <c:v>19.5</c:v>
                </c:pt>
                <c:pt idx="97">
                  <c:v>19.5</c:v>
                </c:pt>
                <c:pt idx="98">
                  <c:v>19.5</c:v>
                </c:pt>
                <c:pt idx="99">
                  <c:v>19.5</c:v>
                </c:pt>
                <c:pt idx="100">
                  <c:v>19.5</c:v>
                </c:pt>
                <c:pt idx="101">
                  <c:v>19.5</c:v>
                </c:pt>
                <c:pt idx="102">
                  <c:v>19.5</c:v>
                </c:pt>
                <c:pt idx="103">
                  <c:v>19.5</c:v>
                </c:pt>
                <c:pt idx="104">
                  <c:v>19.5</c:v>
                </c:pt>
                <c:pt idx="105">
                  <c:v>19.5</c:v>
                </c:pt>
                <c:pt idx="106">
                  <c:v>19.5</c:v>
                </c:pt>
                <c:pt idx="107">
                  <c:v>19.5</c:v>
                </c:pt>
                <c:pt idx="108">
                  <c:v>19.5</c:v>
                </c:pt>
                <c:pt idx="109">
                  <c:v>19.5</c:v>
                </c:pt>
                <c:pt idx="110">
                  <c:v>19.5</c:v>
                </c:pt>
                <c:pt idx="111">
                  <c:v>19.5</c:v>
                </c:pt>
                <c:pt idx="112">
                  <c:v>19.5</c:v>
                </c:pt>
                <c:pt idx="113">
                  <c:v>19.5</c:v>
                </c:pt>
                <c:pt idx="114">
                  <c:v>19.5</c:v>
                </c:pt>
                <c:pt idx="115">
                  <c:v>19.5</c:v>
                </c:pt>
                <c:pt idx="116">
                  <c:v>19.5</c:v>
                </c:pt>
                <c:pt idx="117">
                  <c:v>19.5</c:v>
                </c:pt>
                <c:pt idx="118">
                  <c:v>19.5</c:v>
                </c:pt>
                <c:pt idx="119">
                  <c:v>19.5</c:v>
                </c:pt>
                <c:pt idx="120">
                  <c:v>19.5</c:v>
                </c:pt>
                <c:pt idx="121">
                  <c:v>19.5</c:v>
                </c:pt>
                <c:pt idx="122">
                  <c:v>19.5</c:v>
                </c:pt>
                <c:pt idx="123">
                  <c:v>19.5</c:v>
                </c:pt>
                <c:pt idx="124">
                  <c:v>19.5</c:v>
                </c:pt>
                <c:pt idx="125">
                  <c:v>19.5</c:v>
                </c:pt>
                <c:pt idx="126">
                  <c:v>19</c:v>
                </c:pt>
                <c:pt idx="127">
                  <c:v>19</c:v>
                </c:pt>
                <c:pt idx="128">
                  <c:v>19</c:v>
                </c:pt>
                <c:pt idx="129">
                  <c:v>19</c:v>
                </c:pt>
                <c:pt idx="130">
                  <c:v>19</c:v>
                </c:pt>
                <c:pt idx="131">
                  <c:v>19</c:v>
                </c:pt>
                <c:pt idx="132">
                  <c:v>19</c:v>
                </c:pt>
                <c:pt idx="133">
                  <c:v>19</c:v>
                </c:pt>
                <c:pt idx="134">
                  <c:v>19</c:v>
                </c:pt>
                <c:pt idx="135">
                  <c:v>19</c:v>
                </c:pt>
                <c:pt idx="136">
                  <c:v>19</c:v>
                </c:pt>
                <c:pt idx="137">
                  <c:v>19</c:v>
                </c:pt>
                <c:pt idx="138">
                  <c:v>19</c:v>
                </c:pt>
                <c:pt idx="139">
                  <c:v>19</c:v>
                </c:pt>
                <c:pt idx="140">
                  <c:v>19</c:v>
                </c:pt>
                <c:pt idx="141">
                  <c:v>19</c:v>
                </c:pt>
                <c:pt idx="142">
                  <c:v>19</c:v>
                </c:pt>
                <c:pt idx="143">
                  <c:v>19</c:v>
                </c:pt>
                <c:pt idx="144">
                  <c:v>19</c:v>
                </c:pt>
                <c:pt idx="145">
                  <c:v>19</c:v>
                </c:pt>
                <c:pt idx="146">
                  <c:v>19</c:v>
                </c:pt>
                <c:pt idx="147">
                  <c:v>19</c:v>
                </c:pt>
                <c:pt idx="148">
                  <c:v>19</c:v>
                </c:pt>
                <c:pt idx="149">
                  <c:v>19</c:v>
                </c:pt>
                <c:pt idx="150">
                  <c:v>19</c:v>
                </c:pt>
                <c:pt idx="151">
                  <c:v>19</c:v>
                </c:pt>
                <c:pt idx="152">
                  <c:v>19</c:v>
                </c:pt>
                <c:pt idx="153">
                  <c:v>19</c:v>
                </c:pt>
                <c:pt idx="154">
                  <c:v>19</c:v>
                </c:pt>
                <c:pt idx="155">
                  <c:v>19</c:v>
                </c:pt>
                <c:pt idx="156">
                  <c:v>19</c:v>
                </c:pt>
                <c:pt idx="157">
                  <c:v>19</c:v>
                </c:pt>
                <c:pt idx="158">
                  <c:v>19</c:v>
                </c:pt>
                <c:pt idx="159">
                  <c:v>19</c:v>
                </c:pt>
                <c:pt idx="160">
                  <c:v>19</c:v>
                </c:pt>
                <c:pt idx="161">
                  <c:v>19</c:v>
                </c:pt>
                <c:pt idx="162">
                  <c:v>19</c:v>
                </c:pt>
                <c:pt idx="163">
                  <c:v>19</c:v>
                </c:pt>
                <c:pt idx="164">
                  <c:v>19</c:v>
                </c:pt>
                <c:pt idx="165">
                  <c:v>19</c:v>
                </c:pt>
                <c:pt idx="166">
                  <c:v>19</c:v>
                </c:pt>
                <c:pt idx="167">
                  <c:v>19</c:v>
                </c:pt>
                <c:pt idx="168">
                  <c:v>19</c:v>
                </c:pt>
                <c:pt idx="169">
                  <c:v>19</c:v>
                </c:pt>
                <c:pt idx="170">
                  <c:v>19</c:v>
                </c:pt>
                <c:pt idx="171">
                  <c:v>19</c:v>
                </c:pt>
                <c:pt idx="172">
                  <c:v>19</c:v>
                </c:pt>
                <c:pt idx="173">
                  <c:v>19</c:v>
                </c:pt>
                <c:pt idx="174">
                  <c:v>19</c:v>
                </c:pt>
                <c:pt idx="175">
                  <c:v>19</c:v>
                </c:pt>
                <c:pt idx="176">
                  <c:v>19</c:v>
                </c:pt>
                <c:pt idx="177">
                  <c:v>19</c:v>
                </c:pt>
                <c:pt idx="178">
                  <c:v>19</c:v>
                </c:pt>
                <c:pt idx="179">
                  <c:v>19</c:v>
                </c:pt>
                <c:pt idx="180">
                  <c:v>19</c:v>
                </c:pt>
                <c:pt idx="181">
                  <c:v>19</c:v>
                </c:pt>
                <c:pt idx="182">
                  <c:v>19</c:v>
                </c:pt>
                <c:pt idx="183">
                  <c:v>19</c:v>
                </c:pt>
                <c:pt idx="184">
                  <c:v>19</c:v>
                </c:pt>
                <c:pt idx="185">
                  <c:v>19</c:v>
                </c:pt>
                <c:pt idx="186">
                  <c:v>19</c:v>
                </c:pt>
                <c:pt idx="187">
                  <c:v>19</c:v>
                </c:pt>
                <c:pt idx="188">
                  <c:v>19</c:v>
                </c:pt>
                <c:pt idx="189">
                  <c:v>19</c:v>
                </c:pt>
                <c:pt idx="190">
                  <c:v>19</c:v>
                </c:pt>
                <c:pt idx="191">
                  <c:v>19</c:v>
                </c:pt>
                <c:pt idx="192">
                  <c:v>19</c:v>
                </c:pt>
                <c:pt idx="193">
                  <c:v>19</c:v>
                </c:pt>
                <c:pt idx="194">
                  <c:v>19</c:v>
                </c:pt>
                <c:pt idx="195">
                  <c:v>19</c:v>
                </c:pt>
                <c:pt idx="196">
                  <c:v>19</c:v>
                </c:pt>
                <c:pt idx="197">
                  <c:v>19</c:v>
                </c:pt>
                <c:pt idx="198">
                  <c:v>19</c:v>
                </c:pt>
                <c:pt idx="199">
                  <c:v>19</c:v>
                </c:pt>
                <c:pt idx="200">
                  <c:v>19</c:v>
                </c:pt>
                <c:pt idx="201">
                  <c:v>19</c:v>
                </c:pt>
                <c:pt idx="202">
                  <c:v>19</c:v>
                </c:pt>
                <c:pt idx="203">
                  <c:v>19</c:v>
                </c:pt>
                <c:pt idx="204">
                  <c:v>19</c:v>
                </c:pt>
                <c:pt idx="205">
                  <c:v>19</c:v>
                </c:pt>
                <c:pt idx="206">
                  <c:v>19</c:v>
                </c:pt>
                <c:pt idx="207">
                  <c:v>19</c:v>
                </c:pt>
                <c:pt idx="208">
                  <c:v>19</c:v>
                </c:pt>
                <c:pt idx="209">
                  <c:v>19</c:v>
                </c:pt>
                <c:pt idx="210">
                  <c:v>19</c:v>
                </c:pt>
                <c:pt idx="211">
                  <c:v>19</c:v>
                </c:pt>
                <c:pt idx="212">
                  <c:v>19</c:v>
                </c:pt>
                <c:pt idx="213">
                  <c:v>19</c:v>
                </c:pt>
                <c:pt idx="214">
                  <c:v>19</c:v>
                </c:pt>
                <c:pt idx="215">
                  <c:v>19</c:v>
                </c:pt>
                <c:pt idx="216">
                  <c:v>19</c:v>
                </c:pt>
                <c:pt idx="217">
                  <c:v>19</c:v>
                </c:pt>
                <c:pt idx="218">
                  <c:v>19</c:v>
                </c:pt>
                <c:pt idx="219">
                  <c:v>19</c:v>
                </c:pt>
                <c:pt idx="220">
                  <c:v>19</c:v>
                </c:pt>
                <c:pt idx="221">
                  <c:v>19</c:v>
                </c:pt>
                <c:pt idx="222">
                  <c:v>19</c:v>
                </c:pt>
                <c:pt idx="223">
                  <c:v>19</c:v>
                </c:pt>
                <c:pt idx="224">
                  <c:v>19</c:v>
                </c:pt>
                <c:pt idx="225">
                  <c:v>19</c:v>
                </c:pt>
                <c:pt idx="226">
                  <c:v>19</c:v>
                </c:pt>
                <c:pt idx="227">
                  <c:v>19</c:v>
                </c:pt>
                <c:pt idx="228">
                  <c:v>19</c:v>
                </c:pt>
                <c:pt idx="229">
                  <c:v>19</c:v>
                </c:pt>
                <c:pt idx="230">
                  <c:v>19</c:v>
                </c:pt>
                <c:pt idx="231">
                  <c:v>19</c:v>
                </c:pt>
                <c:pt idx="232">
                  <c:v>19</c:v>
                </c:pt>
                <c:pt idx="233">
                  <c:v>19</c:v>
                </c:pt>
                <c:pt idx="234">
                  <c:v>19</c:v>
                </c:pt>
                <c:pt idx="235">
                  <c:v>19</c:v>
                </c:pt>
                <c:pt idx="236">
                  <c:v>19</c:v>
                </c:pt>
                <c:pt idx="237">
                  <c:v>19</c:v>
                </c:pt>
                <c:pt idx="238">
                  <c:v>19</c:v>
                </c:pt>
                <c:pt idx="239">
                  <c:v>19</c:v>
                </c:pt>
                <c:pt idx="240">
                  <c:v>19</c:v>
                </c:pt>
                <c:pt idx="241">
                  <c:v>19</c:v>
                </c:pt>
                <c:pt idx="242">
                  <c:v>19</c:v>
                </c:pt>
                <c:pt idx="243">
                  <c:v>19</c:v>
                </c:pt>
                <c:pt idx="244">
                  <c:v>19</c:v>
                </c:pt>
                <c:pt idx="245">
                  <c:v>19</c:v>
                </c:pt>
                <c:pt idx="246">
                  <c:v>19</c:v>
                </c:pt>
                <c:pt idx="247">
                  <c:v>19</c:v>
                </c:pt>
                <c:pt idx="248">
                  <c:v>19</c:v>
                </c:pt>
                <c:pt idx="249">
                  <c:v>19</c:v>
                </c:pt>
                <c:pt idx="250">
                  <c:v>19</c:v>
                </c:pt>
                <c:pt idx="251">
                  <c:v>19</c:v>
                </c:pt>
                <c:pt idx="252">
                  <c:v>19</c:v>
                </c:pt>
                <c:pt idx="253">
                  <c:v>19</c:v>
                </c:pt>
                <c:pt idx="254">
                  <c:v>19</c:v>
                </c:pt>
                <c:pt idx="255">
                  <c:v>19</c:v>
                </c:pt>
                <c:pt idx="256">
                  <c:v>19</c:v>
                </c:pt>
                <c:pt idx="257">
                  <c:v>19</c:v>
                </c:pt>
                <c:pt idx="258">
                  <c:v>19</c:v>
                </c:pt>
                <c:pt idx="259">
                  <c:v>19</c:v>
                </c:pt>
                <c:pt idx="260">
                  <c:v>18.5</c:v>
                </c:pt>
                <c:pt idx="261">
                  <c:v>18.5</c:v>
                </c:pt>
                <c:pt idx="262">
                  <c:v>18.5</c:v>
                </c:pt>
                <c:pt idx="263">
                  <c:v>18.5</c:v>
                </c:pt>
                <c:pt idx="264">
                  <c:v>18.5</c:v>
                </c:pt>
                <c:pt idx="265">
                  <c:v>18.5</c:v>
                </c:pt>
                <c:pt idx="266">
                  <c:v>18.5</c:v>
                </c:pt>
                <c:pt idx="267">
                  <c:v>18.5</c:v>
                </c:pt>
                <c:pt idx="268">
                  <c:v>18.5</c:v>
                </c:pt>
                <c:pt idx="269">
                  <c:v>18.5</c:v>
                </c:pt>
                <c:pt idx="270">
                  <c:v>18.5</c:v>
                </c:pt>
                <c:pt idx="271">
                  <c:v>18.5</c:v>
                </c:pt>
                <c:pt idx="272">
                  <c:v>18.5</c:v>
                </c:pt>
                <c:pt idx="273">
                  <c:v>18.5</c:v>
                </c:pt>
                <c:pt idx="274">
                  <c:v>18.5</c:v>
                </c:pt>
                <c:pt idx="275">
                  <c:v>18.5</c:v>
                </c:pt>
                <c:pt idx="276">
                  <c:v>18.5</c:v>
                </c:pt>
                <c:pt idx="277">
                  <c:v>18.5</c:v>
                </c:pt>
                <c:pt idx="278">
                  <c:v>18.5</c:v>
                </c:pt>
                <c:pt idx="279">
                  <c:v>18.5</c:v>
                </c:pt>
                <c:pt idx="280">
                  <c:v>18.5</c:v>
                </c:pt>
                <c:pt idx="281">
                  <c:v>18.5</c:v>
                </c:pt>
                <c:pt idx="282">
                  <c:v>18.5</c:v>
                </c:pt>
                <c:pt idx="283">
                  <c:v>18.5</c:v>
                </c:pt>
                <c:pt idx="284">
                  <c:v>18.5</c:v>
                </c:pt>
                <c:pt idx="285">
                  <c:v>18.5</c:v>
                </c:pt>
                <c:pt idx="286">
                  <c:v>18.5</c:v>
                </c:pt>
                <c:pt idx="287">
                  <c:v>18.5</c:v>
                </c:pt>
                <c:pt idx="288">
                  <c:v>18.5</c:v>
                </c:pt>
                <c:pt idx="289">
                  <c:v>18.5</c:v>
                </c:pt>
                <c:pt idx="290">
                  <c:v>18.5</c:v>
                </c:pt>
                <c:pt idx="291">
                  <c:v>18.5</c:v>
                </c:pt>
                <c:pt idx="292">
                  <c:v>18.5</c:v>
                </c:pt>
                <c:pt idx="293">
                  <c:v>18.5</c:v>
                </c:pt>
                <c:pt idx="294">
                  <c:v>18.5</c:v>
                </c:pt>
                <c:pt idx="295">
                  <c:v>18.5</c:v>
                </c:pt>
                <c:pt idx="296">
                  <c:v>18.5</c:v>
                </c:pt>
                <c:pt idx="297">
                  <c:v>18.5</c:v>
                </c:pt>
                <c:pt idx="298">
                  <c:v>18.5</c:v>
                </c:pt>
                <c:pt idx="299">
                  <c:v>18.5</c:v>
                </c:pt>
                <c:pt idx="300">
                  <c:v>18.5</c:v>
                </c:pt>
                <c:pt idx="301">
                  <c:v>18.5</c:v>
                </c:pt>
                <c:pt idx="302">
                  <c:v>18.5</c:v>
                </c:pt>
                <c:pt idx="303">
                  <c:v>18.5</c:v>
                </c:pt>
                <c:pt idx="304">
                  <c:v>18.5</c:v>
                </c:pt>
                <c:pt idx="305">
                  <c:v>18.5</c:v>
                </c:pt>
                <c:pt idx="306">
                  <c:v>18.5</c:v>
                </c:pt>
                <c:pt idx="307">
                  <c:v>18.5</c:v>
                </c:pt>
                <c:pt idx="308">
                  <c:v>18.5</c:v>
                </c:pt>
                <c:pt idx="309">
                  <c:v>18.5</c:v>
                </c:pt>
                <c:pt idx="310">
                  <c:v>18.5</c:v>
                </c:pt>
                <c:pt idx="311">
                  <c:v>18.5</c:v>
                </c:pt>
                <c:pt idx="312">
                  <c:v>18.5</c:v>
                </c:pt>
                <c:pt idx="313">
                  <c:v>18.5</c:v>
                </c:pt>
                <c:pt idx="314">
                  <c:v>18.5</c:v>
                </c:pt>
                <c:pt idx="315">
                  <c:v>18.5</c:v>
                </c:pt>
                <c:pt idx="316">
                  <c:v>18.5</c:v>
                </c:pt>
                <c:pt idx="317">
                  <c:v>18.5</c:v>
                </c:pt>
                <c:pt idx="318">
                  <c:v>18.5</c:v>
                </c:pt>
                <c:pt idx="319">
                  <c:v>17.5</c:v>
                </c:pt>
                <c:pt idx="320">
                  <c:v>17.5</c:v>
                </c:pt>
                <c:pt idx="321">
                  <c:v>17.5</c:v>
                </c:pt>
                <c:pt idx="322">
                  <c:v>17.5</c:v>
                </c:pt>
                <c:pt idx="323">
                  <c:v>17.5</c:v>
                </c:pt>
                <c:pt idx="324">
                  <c:v>17.5</c:v>
                </c:pt>
                <c:pt idx="325">
                  <c:v>17.5</c:v>
                </c:pt>
                <c:pt idx="326">
                  <c:v>17.5</c:v>
                </c:pt>
                <c:pt idx="327">
                  <c:v>17.5</c:v>
                </c:pt>
                <c:pt idx="328">
                  <c:v>17.5</c:v>
                </c:pt>
                <c:pt idx="329">
                  <c:v>17.5</c:v>
                </c:pt>
                <c:pt idx="330">
                  <c:v>17.5</c:v>
                </c:pt>
                <c:pt idx="331">
                  <c:v>17.5</c:v>
                </c:pt>
                <c:pt idx="332">
                  <c:v>17</c:v>
                </c:pt>
                <c:pt idx="333">
                  <c:v>17</c:v>
                </c:pt>
                <c:pt idx="334">
                  <c:v>17</c:v>
                </c:pt>
                <c:pt idx="335">
                  <c:v>17</c:v>
                </c:pt>
                <c:pt idx="336">
                  <c:v>17</c:v>
                </c:pt>
                <c:pt idx="337">
                  <c:v>17</c:v>
                </c:pt>
                <c:pt idx="338">
                  <c:v>17</c:v>
                </c:pt>
                <c:pt idx="339">
                  <c:v>17</c:v>
                </c:pt>
                <c:pt idx="340">
                  <c:v>16.5</c:v>
                </c:pt>
                <c:pt idx="341">
                  <c:v>16.5</c:v>
                </c:pt>
                <c:pt idx="342">
                  <c:v>16.5</c:v>
                </c:pt>
                <c:pt idx="343">
                  <c:v>16.5</c:v>
                </c:pt>
                <c:pt idx="344">
                  <c:v>16.5</c:v>
                </c:pt>
                <c:pt idx="345">
                  <c:v>16.5</c:v>
                </c:pt>
                <c:pt idx="346">
                  <c:v>16.5</c:v>
                </c:pt>
                <c:pt idx="347">
                  <c:v>16.5</c:v>
                </c:pt>
                <c:pt idx="348">
                  <c:v>16.5</c:v>
                </c:pt>
                <c:pt idx="349">
                  <c:v>16.5</c:v>
                </c:pt>
                <c:pt idx="350">
                  <c:v>16.5</c:v>
                </c:pt>
                <c:pt idx="351">
                  <c:v>16.5</c:v>
                </c:pt>
                <c:pt idx="352">
                  <c:v>16.5</c:v>
                </c:pt>
                <c:pt idx="353">
                  <c:v>16.5</c:v>
                </c:pt>
                <c:pt idx="354">
                  <c:v>16.5</c:v>
                </c:pt>
                <c:pt idx="355">
                  <c:v>16.5</c:v>
                </c:pt>
                <c:pt idx="356">
                  <c:v>16.5</c:v>
                </c:pt>
                <c:pt idx="357">
                  <c:v>16.5</c:v>
                </c:pt>
                <c:pt idx="358">
                  <c:v>16.5</c:v>
                </c:pt>
                <c:pt idx="359">
                  <c:v>16.5</c:v>
                </c:pt>
                <c:pt idx="360">
                  <c:v>16.5</c:v>
                </c:pt>
                <c:pt idx="361">
                  <c:v>16.5</c:v>
                </c:pt>
                <c:pt idx="362">
                  <c:v>16.5</c:v>
                </c:pt>
                <c:pt idx="363">
                  <c:v>16.5</c:v>
                </c:pt>
                <c:pt idx="364">
                  <c:v>16.5</c:v>
                </c:pt>
                <c:pt idx="365">
                  <c:v>16.5</c:v>
                </c:pt>
                <c:pt idx="366">
                  <c:v>16.5</c:v>
                </c:pt>
                <c:pt idx="367">
                  <c:v>16.5</c:v>
                </c:pt>
                <c:pt idx="368">
                  <c:v>16.5</c:v>
                </c:pt>
                <c:pt idx="369">
                  <c:v>16.5</c:v>
                </c:pt>
                <c:pt idx="370">
                  <c:v>16.5</c:v>
                </c:pt>
                <c:pt idx="371">
                  <c:v>16.5</c:v>
                </c:pt>
                <c:pt idx="372">
                  <c:v>16.5</c:v>
                </c:pt>
                <c:pt idx="373">
                  <c:v>16.5</c:v>
                </c:pt>
                <c:pt idx="374">
                  <c:v>16.5</c:v>
                </c:pt>
                <c:pt idx="375">
                  <c:v>16.5</c:v>
                </c:pt>
                <c:pt idx="376">
                  <c:v>16.5</c:v>
                </c:pt>
                <c:pt idx="377">
                  <c:v>16.5</c:v>
                </c:pt>
                <c:pt idx="378">
                  <c:v>16.5</c:v>
                </c:pt>
                <c:pt idx="379">
                  <c:v>16.5</c:v>
                </c:pt>
                <c:pt idx="380">
                  <c:v>16.5</c:v>
                </c:pt>
                <c:pt idx="381">
                  <c:v>16.5</c:v>
                </c:pt>
                <c:pt idx="382">
                  <c:v>16.5</c:v>
                </c:pt>
                <c:pt idx="383">
                  <c:v>16.5</c:v>
                </c:pt>
                <c:pt idx="384">
                  <c:v>16.5</c:v>
                </c:pt>
                <c:pt idx="385">
                  <c:v>16.5</c:v>
                </c:pt>
                <c:pt idx="386">
                  <c:v>16.5</c:v>
                </c:pt>
                <c:pt idx="387">
                  <c:v>16.5</c:v>
                </c:pt>
                <c:pt idx="388">
                  <c:v>16.5</c:v>
                </c:pt>
                <c:pt idx="389">
                  <c:v>16.5</c:v>
                </c:pt>
                <c:pt idx="390">
                  <c:v>16.5</c:v>
                </c:pt>
                <c:pt idx="391">
                  <c:v>16.5</c:v>
                </c:pt>
                <c:pt idx="392">
                  <c:v>16.5</c:v>
                </c:pt>
                <c:pt idx="393">
                  <c:v>16.5</c:v>
                </c:pt>
                <c:pt idx="394">
                  <c:v>16.5</c:v>
                </c:pt>
                <c:pt idx="395">
                  <c:v>16.5</c:v>
                </c:pt>
                <c:pt idx="396">
                  <c:v>16.5</c:v>
                </c:pt>
                <c:pt idx="397">
                  <c:v>16.5</c:v>
                </c:pt>
                <c:pt idx="398">
                  <c:v>16.5</c:v>
                </c:pt>
                <c:pt idx="399">
                  <c:v>16.5</c:v>
                </c:pt>
                <c:pt idx="400">
                  <c:v>16.5</c:v>
                </c:pt>
                <c:pt idx="401">
                  <c:v>16.5</c:v>
                </c:pt>
                <c:pt idx="402">
                  <c:v>16.5</c:v>
                </c:pt>
                <c:pt idx="403">
                  <c:v>16.5</c:v>
                </c:pt>
                <c:pt idx="404">
                  <c:v>16.5</c:v>
                </c:pt>
                <c:pt idx="405">
                  <c:v>16.5</c:v>
                </c:pt>
                <c:pt idx="406">
                  <c:v>16.5</c:v>
                </c:pt>
                <c:pt idx="407">
                  <c:v>16.5</c:v>
                </c:pt>
                <c:pt idx="408">
                  <c:v>16.5</c:v>
                </c:pt>
                <c:pt idx="409">
                  <c:v>16.5</c:v>
                </c:pt>
                <c:pt idx="410">
                  <c:v>16.5</c:v>
                </c:pt>
                <c:pt idx="411">
                  <c:v>16.5</c:v>
                </c:pt>
                <c:pt idx="412">
                  <c:v>16.5</c:v>
                </c:pt>
                <c:pt idx="413">
                  <c:v>16.5</c:v>
                </c:pt>
                <c:pt idx="414">
                  <c:v>16.5</c:v>
                </c:pt>
                <c:pt idx="415">
                  <c:v>16.5</c:v>
                </c:pt>
                <c:pt idx="416">
                  <c:v>16.5</c:v>
                </c:pt>
                <c:pt idx="417">
                  <c:v>16.5</c:v>
                </c:pt>
                <c:pt idx="418">
                  <c:v>16.5</c:v>
                </c:pt>
                <c:pt idx="419">
                  <c:v>16.5</c:v>
                </c:pt>
                <c:pt idx="420">
                  <c:v>16.5</c:v>
                </c:pt>
                <c:pt idx="421">
                  <c:v>16.5</c:v>
                </c:pt>
                <c:pt idx="422">
                  <c:v>16.5</c:v>
                </c:pt>
                <c:pt idx="423">
                  <c:v>16.5</c:v>
                </c:pt>
                <c:pt idx="424">
                  <c:v>16.5</c:v>
                </c:pt>
                <c:pt idx="425">
                  <c:v>16.5</c:v>
                </c:pt>
                <c:pt idx="426">
                  <c:v>16.5</c:v>
                </c:pt>
                <c:pt idx="427">
                  <c:v>16.5</c:v>
                </c:pt>
                <c:pt idx="428">
                  <c:v>16.5</c:v>
                </c:pt>
                <c:pt idx="429">
                  <c:v>16.5</c:v>
                </c:pt>
                <c:pt idx="430">
                  <c:v>16.5</c:v>
                </c:pt>
                <c:pt idx="431">
                  <c:v>16.5</c:v>
                </c:pt>
                <c:pt idx="432">
                  <c:v>16.5</c:v>
                </c:pt>
                <c:pt idx="433">
                  <c:v>16.5</c:v>
                </c:pt>
                <c:pt idx="434">
                  <c:v>16.5</c:v>
                </c:pt>
                <c:pt idx="435">
                  <c:v>16.5</c:v>
                </c:pt>
                <c:pt idx="436">
                  <c:v>16.5</c:v>
                </c:pt>
                <c:pt idx="437">
                  <c:v>16.5</c:v>
                </c:pt>
                <c:pt idx="438">
                  <c:v>16.5</c:v>
                </c:pt>
                <c:pt idx="439">
                  <c:v>16.5</c:v>
                </c:pt>
                <c:pt idx="440">
                  <c:v>16.5</c:v>
                </c:pt>
                <c:pt idx="441">
                  <c:v>16.5</c:v>
                </c:pt>
                <c:pt idx="442">
                  <c:v>16.5</c:v>
                </c:pt>
                <c:pt idx="443">
                  <c:v>16.5</c:v>
                </c:pt>
                <c:pt idx="444">
                  <c:v>16.5</c:v>
                </c:pt>
                <c:pt idx="445">
                  <c:v>16.5</c:v>
                </c:pt>
                <c:pt idx="446">
                  <c:v>16.5</c:v>
                </c:pt>
                <c:pt idx="447">
                  <c:v>16.5</c:v>
                </c:pt>
                <c:pt idx="448">
                  <c:v>16.5</c:v>
                </c:pt>
                <c:pt idx="449">
                  <c:v>16.5</c:v>
                </c:pt>
                <c:pt idx="450">
                  <c:v>15.75</c:v>
                </c:pt>
                <c:pt idx="451">
                  <c:v>15.75</c:v>
                </c:pt>
                <c:pt idx="452">
                  <c:v>15.75</c:v>
                </c:pt>
                <c:pt idx="453">
                  <c:v>15.75</c:v>
                </c:pt>
                <c:pt idx="454">
                  <c:v>15.75</c:v>
                </c:pt>
                <c:pt idx="455">
                  <c:v>15.75</c:v>
                </c:pt>
                <c:pt idx="456">
                  <c:v>15.75</c:v>
                </c:pt>
                <c:pt idx="457">
                  <c:v>15.75</c:v>
                </c:pt>
                <c:pt idx="458">
                  <c:v>15.75</c:v>
                </c:pt>
                <c:pt idx="459">
                  <c:v>15.75</c:v>
                </c:pt>
                <c:pt idx="460">
                  <c:v>15.75</c:v>
                </c:pt>
                <c:pt idx="461">
                  <c:v>15.75</c:v>
                </c:pt>
                <c:pt idx="462">
                  <c:v>15.75</c:v>
                </c:pt>
                <c:pt idx="463">
                  <c:v>15.75</c:v>
                </c:pt>
                <c:pt idx="464">
                  <c:v>15.75</c:v>
                </c:pt>
                <c:pt idx="465">
                  <c:v>15.75</c:v>
                </c:pt>
                <c:pt idx="466">
                  <c:v>15.75</c:v>
                </c:pt>
                <c:pt idx="467">
                  <c:v>15.75</c:v>
                </c:pt>
                <c:pt idx="468">
                  <c:v>15.75</c:v>
                </c:pt>
                <c:pt idx="469">
                  <c:v>15.25</c:v>
                </c:pt>
                <c:pt idx="470">
                  <c:v>15.25</c:v>
                </c:pt>
                <c:pt idx="471">
                  <c:v>15.25</c:v>
                </c:pt>
                <c:pt idx="472">
                  <c:v>15.25</c:v>
                </c:pt>
                <c:pt idx="473">
                  <c:v>15.25</c:v>
                </c:pt>
                <c:pt idx="474">
                  <c:v>15.25</c:v>
                </c:pt>
                <c:pt idx="475">
                  <c:v>15.25</c:v>
                </c:pt>
                <c:pt idx="476">
                  <c:v>15.25</c:v>
                </c:pt>
                <c:pt idx="477">
                  <c:v>15.25</c:v>
                </c:pt>
                <c:pt idx="478">
                  <c:v>15.25</c:v>
                </c:pt>
                <c:pt idx="479">
                  <c:v>15.25</c:v>
                </c:pt>
                <c:pt idx="480">
                  <c:v>15.25</c:v>
                </c:pt>
                <c:pt idx="481">
                  <c:v>15.25</c:v>
                </c:pt>
                <c:pt idx="482">
                  <c:v>15.25</c:v>
                </c:pt>
                <c:pt idx="483">
                  <c:v>15.25</c:v>
                </c:pt>
                <c:pt idx="484">
                  <c:v>15.25</c:v>
                </c:pt>
                <c:pt idx="485">
                  <c:v>15.25</c:v>
                </c:pt>
                <c:pt idx="486">
                  <c:v>15.25</c:v>
                </c:pt>
                <c:pt idx="487">
                  <c:v>15.25</c:v>
                </c:pt>
                <c:pt idx="488">
                  <c:v>15.25</c:v>
                </c:pt>
                <c:pt idx="489">
                  <c:v>15.25</c:v>
                </c:pt>
                <c:pt idx="490">
                  <c:v>15.25</c:v>
                </c:pt>
                <c:pt idx="491">
                  <c:v>15.25</c:v>
                </c:pt>
                <c:pt idx="492">
                  <c:v>15.25</c:v>
                </c:pt>
                <c:pt idx="493">
                  <c:v>15.25</c:v>
                </c:pt>
                <c:pt idx="494">
                  <c:v>15.25</c:v>
                </c:pt>
                <c:pt idx="495">
                  <c:v>15.25</c:v>
                </c:pt>
                <c:pt idx="496">
                  <c:v>15.25</c:v>
                </c:pt>
                <c:pt idx="497">
                  <c:v>15.25</c:v>
                </c:pt>
                <c:pt idx="498">
                  <c:v>15.25</c:v>
                </c:pt>
                <c:pt idx="499">
                  <c:v>15.25</c:v>
                </c:pt>
                <c:pt idx="500">
                  <c:v>15.25</c:v>
                </c:pt>
                <c:pt idx="501">
                  <c:v>15.25</c:v>
                </c:pt>
                <c:pt idx="502">
                  <c:v>15.25</c:v>
                </c:pt>
                <c:pt idx="503">
                  <c:v>15.25</c:v>
                </c:pt>
                <c:pt idx="504">
                  <c:v>15.25</c:v>
                </c:pt>
                <c:pt idx="505">
                  <c:v>15.25</c:v>
                </c:pt>
                <c:pt idx="506">
                  <c:v>15.25</c:v>
                </c:pt>
                <c:pt idx="507">
                  <c:v>15.25</c:v>
                </c:pt>
                <c:pt idx="508">
                  <c:v>15.25</c:v>
                </c:pt>
                <c:pt idx="509">
                  <c:v>15.25</c:v>
                </c:pt>
                <c:pt idx="510">
                  <c:v>15.25</c:v>
                </c:pt>
                <c:pt idx="511">
                  <c:v>15.25</c:v>
                </c:pt>
                <c:pt idx="512">
                  <c:v>15.75</c:v>
                </c:pt>
                <c:pt idx="513">
                  <c:v>15.75</c:v>
                </c:pt>
                <c:pt idx="514">
                  <c:v>15.75</c:v>
                </c:pt>
                <c:pt idx="515">
                  <c:v>15.75</c:v>
                </c:pt>
                <c:pt idx="516">
                  <c:v>15.75</c:v>
                </c:pt>
                <c:pt idx="517">
                  <c:v>15.75</c:v>
                </c:pt>
                <c:pt idx="518">
                  <c:v>15.75</c:v>
                </c:pt>
                <c:pt idx="519">
                  <c:v>15.75</c:v>
                </c:pt>
                <c:pt idx="520">
                  <c:v>15.75</c:v>
                </c:pt>
                <c:pt idx="521">
                  <c:v>15.75</c:v>
                </c:pt>
                <c:pt idx="522">
                  <c:v>15.75</c:v>
                </c:pt>
                <c:pt idx="523">
                  <c:v>15.75</c:v>
                </c:pt>
                <c:pt idx="524">
                  <c:v>15.75</c:v>
                </c:pt>
                <c:pt idx="525">
                  <c:v>15.75</c:v>
                </c:pt>
                <c:pt idx="526">
                  <c:v>15.75</c:v>
                </c:pt>
                <c:pt idx="527">
                  <c:v>15.75</c:v>
                </c:pt>
                <c:pt idx="528">
                  <c:v>15.75</c:v>
                </c:pt>
                <c:pt idx="529">
                  <c:v>15.75</c:v>
                </c:pt>
                <c:pt idx="530">
                  <c:v>15.75</c:v>
                </c:pt>
                <c:pt idx="531">
                  <c:v>15.75</c:v>
                </c:pt>
                <c:pt idx="532">
                  <c:v>15.75</c:v>
                </c:pt>
                <c:pt idx="533">
                  <c:v>16.25</c:v>
                </c:pt>
                <c:pt idx="534">
                  <c:v>16.25</c:v>
                </c:pt>
                <c:pt idx="535">
                  <c:v>16.25</c:v>
                </c:pt>
                <c:pt idx="536">
                  <c:v>16.25</c:v>
                </c:pt>
                <c:pt idx="537">
                  <c:v>16.25</c:v>
                </c:pt>
                <c:pt idx="538">
                  <c:v>16.25</c:v>
                </c:pt>
                <c:pt idx="539">
                  <c:v>16.25</c:v>
                </c:pt>
                <c:pt idx="540">
                  <c:v>16.25</c:v>
                </c:pt>
                <c:pt idx="541">
                  <c:v>16.25</c:v>
                </c:pt>
                <c:pt idx="542">
                  <c:v>16.25</c:v>
                </c:pt>
                <c:pt idx="543">
                  <c:v>16.25</c:v>
                </c:pt>
                <c:pt idx="544">
                  <c:v>16.25</c:v>
                </c:pt>
                <c:pt idx="545">
                  <c:v>16.25</c:v>
                </c:pt>
                <c:pt idx="546">
                  <c:v>16.25</c:v>
                </c:pt>
                <c:pt idx="547">
                  <c:v>16.25</c:v>
                </c:pt>
                <c:pt idx="548">
                  <c:v>16.25</c:v>
                </c:pt>
                <c:pt idx="549">
                  <c:v>16.25</c:v>
                </c:pt>
                <c:pt idx="550">
                  <c:v>16.25</c:v>
                </c:pt>
                <c:pt idx="551">
                  <c:v>16.25</c:v>
                </c:pt>
                <c:pt idx="552">
                  <c:v>16.25</c:v>
                </c:pt>
                <c:pt idx="553">
                  <c:v>16.25</c:v>
                </c:pt>
                <c:pt idx="554">
                  <c:v>16.25</c:v>
                </c:pt>
                <c:pt idx="555">
                  <c:v>16.25</c:v>
                </c:pt>
                <c:pt idx="556">
                  <c:v>16.25</c:v>
                </c:pt>
                <c:pt idx="557">
                  <c:v>16.25</c:v>
                </c:pt>
                <c:pt idx="558">
                  <c:v>16.75</c:v>
                </c:pt>
                <c:pt idx="559">
                  <c:v>16.75</c:v>
                </c:pt>
                <c:pt idx="560">
                  <c:v>16.75</c:v>
                </c:pt>
                <c:pt idx="561">
                  <c:v>16.75</c:v>
                </c:pt>
                <c:pt idx="562">
                  <c:v>16.75</c:v>
                </c:pt>
                <c:pt idx="563">
                  <c:v>16.75</c:v>
                </c:pt>
                <c:pt idx="564">
                  <c:v>16.75</c:v>
                </c:pt>
                <c:pt idx="565">
                  <c:v>16.75</c:v>
                </c:pt>
                <c:pt idx="566">
                  <c:v>16.75</c:v>
                </c:pt>
                <c:pt idx="567">
                  <c:v>16.75</c:v>
                </c:pt>
                <c:pt idx="568">
                  <c:v>16.75</c:v>
                </c:pt>
                <c:pt idx="569">
                  <c:v>16.75</c:v>
                </c:pt>
                <c:pt idx="570">
                  <c:v>16.75</c:v>
                </c:pt>
                <c:pt idx="571">
                  <c:v>16.75</c:v>
                </c:pt>
                <c:pt idx="572">
                  <c:v>16.75</c:v>
                </c:pt>
                <c:pt idx="573">
                  <c:v>16.75</c:v>
                </c:pt>
                <c:pt idx="574">
                  <c:v>16.75</c:v>
                </c:pt>
                <c:pt idx="575">
                  <c:v>16.75</c:v>
                </c:pt>
                <c:pt idx="576">
                  <c:v>16.75</c:v>
                </c:pt>
                <c:pt idx="577">
                  <c:v>18.25</c:v>
                </c:pt>
                <c:pt idx="578">
                  <c:v>18.25</c:v>
                </c:pt>
                <c:pt idx="579">
                  <c:v>18.25</c:v>
                </c:pt>
                <c:pt idx="580">
                  <c:v>18.25</c:v>
                </c:pt>
                <c:pt idx="581">
                  <c:v>18.25</c:v>
                </c:pt>
                <c:pt idx="582">
                  <c:v>18.25</c:v>
                </c:pt>
                <c:pt idx="583">
                  <c:v>18.25</c:v>
                </c:pt>
                <c:pt idx="584">
                  <c:v>18.25</c:v>
                </c:pt>
                <c:pt idx="585">
                  <c:v>18.25</c:v>
                </c:pt>
                <c:pt idx="586">
                  <c:v>18.25</c:v>
                </c:pt>
                <c:pt idx="587">
                  <c:v>18.25</c:v>
                </c:pt>
                <c:pt idx="588">
                  <c:v>18.25</c:v>
                </c:pt>
                <c:pt idx="589">
                  <c:v>18.25</c:v>
                </c:pt>
                <c:pt idx="590">
                  <c:v>18.25</c:v>
                </c:pt>
                <c:pt idx="591">
                  <c:v>18.25</c:v>
                </c:pt>
                <c:pt idx="592">
                  <c:v>18.25</c:v>
                </c:pt>
                <c:pt idx="593">
                  <c:v>18.25</c:v>
                </c:pt>
                <c:pt idx="594">
                  <c:v>18.25</c:v>
                </c:pt>
                <c:pt idx="595">
                  <c:v>18.25</c:v>
                </c:pt>
                <c:pt idx="596">
                  <c:v>18.25</c:v>
                </c:pt>
                <c:pt idx="597">
                  <c:v>19</c:v>
                </c:pt>
                <c:pt idx="598">
                  <c:v>19</c:v>
                </c:pt>
                <c:pt idx="599">
                  <c:v>19</c:v>
                </c:pt>
                <c:pt idx="600">
                  <c:v>19</c:v>
                </c:pt>
                <c:pt idx="601">
                  <c:v>19</c:v>
                </c:pt>
                <c:pt idx="602">
                  <c:v>19</c:v>
                </c:pt>
                <c:pt idx="603">
                  <c:v>19</c:v>
                </c:pt>
                <c:pt idx="604">
                  <c:v>19</c:v>
                </c:pt>
                <c:pt idx="605">
                  <c:v>19</c:v>
                </c:pt>
                <c:pt idx="606">
                  <c:v>19</c:v>
                </c:pt>
                <c:pt idx="607">
                  <c:v>19</c:v>
                </c:pt>
                <c:pt idx="608">
                  <c:v>19</c:v>
                </c:pt>
                <c:pt idx="609">
                  <c:v>19</c:v>
                </c:pt>
                <c:pt idx="610">
                  <c:v>19</c:v>
                </c:pt>
                <c:pt idx="611">
                  <c:v>19</c:v>
                </c:pt>
                <c:pt idx="612">
                  <c:v>19</c:v>
                </c:pt>
                <c:pt idx="613">
                  <c:v>19</c:v>
                </c:pt>
                <c:pt idx="614">
                  <c:v>19</c:v>
                </c:pt>
                <c:pt idx="615">
                  <c:v>19</c:v>
                </c:pt>
                <c:pt idx="616">
                  <c:v>19</c:v>
                </c:pt>
                <c:pt idx="617">
                  <c:v>19</c:v>
                </c:pt>
                <c:pt idx="618">
                  <c:v>19</c:v>
                </c:pt>
                <c:pt idx="619">
                  <c:v>19</c:v>
                </c:pt>
                <c:pt idx="620">
                  <c:v>19</c:v>
                </c:pt>
                <c:pt idx="621">
                  <c:v>19</c:v>
                </c:pt>
                <c:pt idx="622">
                  <c:v>19</c:v>
                </c:pt>
                <c:pt idx="623">
                  <c:v>19</c:v>
                </c:pt>
                <c:pt idx="624">
                  <c:v>19</c:v>
                </c:pt>
                <c:pt idx="625">
                  <c:v>19</c:v>
                </c:pt>
                <c:pt idx="626">
                  <c:v>19</c:v>
                </c:pt>
                <c:pt idx="627">
                  <c:v>19</c:v>
                </c:pt>
                <c:pt idx="628">
                  <c:v>19</c:v>
                </c:pt>
                <c:pt idx="629">
                  <c:v>19</c:v>
                </c:pt>
                <c:pt idx="630">
                  <c:v>19</c:v>
                </c:pt>
                <c:pt idx="631">
                  <c:v>19</c:v>
                </c:pt>
                <c:pt idx="632">
                  <c:v>19</c:v>
                </c:pt>
                <c:pt idx="633">
                  <c:v>19</c:v>
                </c:pt>
                <c:pt idx="634">
                  <c:v>19</c:v>
                </c:pt>
                <c:pt idx="635">
                  <c:v>19</c:v>
                </c:pt>
                <c:pt idx="636">
                  <c:v>19</c:v>
                </c:pt>
                <c:pt idx="637">
                  <c:v>19</c:v>
                </c:pt>
                <c:pt idx="638">
                  <c:v>19</c:v>
                </c:pt>
                <c:pt idx="639">
                  <c:v>19</c:v>
                </c:pt>
                <c:pt idx="640">
                  <c:v>19</c:v>
                </c:pt>
                <c:pt idx="641">
                  <c:v>19</c:v>
                </c:pt>
                <c:pt idx="642">
                  <c:v>19</c:v>
                </c:pt>
                <c:pt idx="643">
                  <c:v>19</c:v>
                </c:pt>
                <c:pt idx="644">
                  <c:v>19</c:v>
                </c:pt>
                <c:pt idx="645">
                  <c:v>19</c:v>
                </c:pt>
                <c:pt idx="646">
                  <c:v>19</c:v>
                </c:pt>
                <c:pt idx="647">
                  <c:v>19</c:v>
                </c:pt>
                <c:pt idx="648">
                  <c:v>19</c:v>
                </c:pt>
                <c:pt idx="649">
                  <c:v>19</c:v>
                </c:pt>
                <c:pt idx="650">
                  <c:v>19</c:v>
                </c:pt>
                <c:pt idx="651">
                  <c:v>19</c:v>
                </c:pt>
                <c:pt idx="652">
                  <c:v>19</c:v>
                </c:pt>
                <c:pt idx="653">
                  <c:v>19</c:v>
                </c:pt>
                <c:pt idx="654">
                  <c:v>19</c:v>
                </c:pt>
                <c:pt idx="655">
                  <c:v>19</c:v>
                </c:pt>
                <c:pt idx="656">
                  <c:v>19</c:v>
                </c:pt>
                <c:pt idx="657">
                  <c:v>19</c:v>
                </c:pt>
                <c:pt idx="658">
                  <c:v>19</c:v>
                </c:pt>
                <c:pt idx="659">
                  <c:v>19</c:v>
                </c:pt>
                <c:pt idx="660">
                  <c:v>19</c:v>
                </c:pt>
                <c:pt idx="661">
                  <c:v>19</c:v>
                </c:pt>
                <c:pt idx="662">
                  <c:v>19</c:v>
                </c:pt>
                <c:pt idx="663">
                  <c:v>19</c:v>
                </c:pt>
                <c:pt idx="664">
                  <c:v>19</c:v>
                </c:pt>
                <c:pt idx="665">
                  <c:v>19</c:v>
                </c:pt>
                <c:pt idx="666">
                  <c:v>19</c:v>
                </c:pt>
                <c:pt idx="667">
                  <c:v>19</c:v>
                </c:pt>
                <c:pt idx="668">
                  <c:v>19</c:v>
                </c:pt>
                <c:pt idx="669">
                  <c:v>19</c:v>
                </c:pt>
                <c:pt idx="670">
                  <c:v>19</c:v>
                </c:pt>
                <c:pt idx="671">
                  <c:v>19</c:v>
                </c:pt>
                <c:pt idx="672">
                  <c:v>19</c:v>
                </c:pt>
                <c:pt idx="673">
                  <c:v>19</c:v>
                </c:pt>
                <c:pt idx="674">
                  <c:v>19</c:v>
                </c:pt>
                <c:pt idx="675">
                  <c:v>19</c:v>
                </c:pt>
                <c:pt idx="676">
                  <c:v>19</c:v>
                </c:pt>
                <c:pt idx="677">
                  <c:v>19</c:v>
                </c:pt>
                <c:pt idx="678">
                  <c:v>19</c:v>
                </c:pt>
                <c:pt idx="679">
                  <c:v>19</c:v>
                </c:pt>
                <c:pt idx="680">
                  <c:v>19</c:v>
                </c:pt>
                <c:pt idx="681">
                  <c:v>19</c:v>
                </c:pt>
                <c:pt idx="682">
                  <c:v>19</c:v>
                </c:pt>
                <c:pt idx="683">
                  <c:v>19</c:v>
                </c:pt>
                <c:pt idx="684">
                  <c:v>19</c:v>
                </c:pt>
                <c:pt idx="685">
                  <c:v>19</c:v>
                </c:pt>
                <c:pt idx="686">
                  <c:v>19</c:v>
                </c:pt>
                <c:pt idx="687">
                  <c:v>19</c:v>
                </c:pt>
                <c:pt idx="688">
                  <c:v>19</c:v>
                </c:pt>
                <c:pt idx="689">
                  <c:v>19</c:v>
                </c:pt>
                <c:pt idx="690">
                  <c:v>19</c:v>
                </c:pt>
                <c:pt idx="691">
                  <c:v>19</c:v>
                </c:pt>
                <c:pt idx="692">
                  <c:v>19</c:v>
                </c:pt>
                <c:pt idx="693">
                  <c:v>19</c:v>
                </c:pt>
                <c:pt idx="694">
                  <c:v>19</c:v>
                </c:pt>
                <c:pt idx="695">
                  <c:v>19</c:v>
                </c:pt>
                <c:pt idx="696">
                  <c:v>19</c:v>
                </c:pt>
                <c:pt idx="697">
                  <c:v>19</c:v>
                </c:pt>
                <c:pt idx="698">
                  <c:v>19</c:v>
                </c:pt>
                <c:pt idx="699">
                  <c:v>19</c:v>
                </c:pt>
                <c:pt idx="700">
                  <c:v>19</c:v>
                </c:pt>
                <c:pt idx="701">
                  <c:v>19</c:v>
                </c:pt>
                <c:pt idx="702">
                  <c:v>19</c:v>
                </c:pt>
                <c:pt idx="703">
                  <c:v>19</c:v>
                </c:pt>
                <c:pt idx="704">
                  <c:v>19</c:v>
                </c:pt>
                <c:pt idx="705">
                  <c:v>19</c:v>
                </c:pt>
                <c:pt idx="706">
                  <c:v>19</c:v>
                </c:pt>
                <c:pt idx="707">
                  <c:v>19</c:v>
                </c:pt>
                <c:pt idx="708">
                  <c:v>19</c:v>
                </c:pt>
                <c:pt idx="709">
                  <c:v>19</c:v>
                </c:pt>
                <c:pt idx="710">
                  <c:v>19</c:v>
                </c:pt>
                <c:pt idx="711">
                  <c:v>19</c:v>
                </c:pt>
                <c:pt idx="712">
                  <c:v>19</c:v>
                </c:pt>
                <c:pt idx="713">
                  <c:v>19</c:v>
                </c:pt>
                <c:pt idx="714">
                  <c:v>19</c:v>
                </c:pt>
                <c:pt idx="715">
                  <c:v>19</c:v>
                </c:pt>
                <c:pt idx="716">
                  <c:v>19</c:v>
                </c:pt>
                <c:pt idx="717">
                  <c:v>19</c:v>
                </c:pt>
                <c:pt idx="718">
                  <c:v>19</c:v>
                </c:pt>
                <c:pt idx="719">
                  <c:v>19</c:v>
                </c:pt>
                <c:pt idx="720">
                  <c:v>19</c:v>
                </c:pt>
                <c:pt idx="721">
                  <c:v>19</c:v>
                </c:pt>
                <c:pt idx="722">
                  <c:v>19</c:v>
                </c:pt>
                <c:pt idx="723">
                  <c:v>19</c:v>
                </c:pt>
                <c:pt idx="724">
                  <c:v>19</c:v>
                </c:pt>
                <c:pt idx="725">
                  <c:v>19</c:v>
                </c:pt>
                <c:pt idx="726">
                  <c:v>19</c:v>
                </c:pt>
                <c:pt idx="727">
                  <c:v>19</c:v>
                </c:pt>
                <c:pt idx="728">
                  <c:v>19</c:v>
                </c:pt>
                <c:pt idx="729">
                  <c:v>19</c:v>
                </c:pt>
                <c:pt idx="730">
                  <c:v>19</c:v>
                </c:pt>
                <c:pt idx="731">
                  <c:v>19</c:v>
                </c:pt>
                <c:pt idx="732">
                  <c:v>19</c:v>
                </c:pt>
                <c:pt idx="733">
                  <c:v>19</c:v>
                </c:pt>
                <c:pt idx="734">
                  <c:v>19</c:v>
                </c:pt>
                <c:pt idx="735">
                  <c:v>19</c:v>
                </c:pt>
                <c:pt idx="736">
                  <c:v>19</c:v>
                </c:pt>
                <c:pt idx="737">
                  <c:v>19</c:v>
                </c:pt>
                <c:pt idx="738">
                  <c:v>19</c:v>
                </c:pt>
                <c:pt idx="739">
                  <c:v>19</c:v>
                </c:pt>
                <c:pt idx="740">
                  <c:v>19</c:v>
                </c:pt>
                <c:pt idx="741">
                  <c:v>19</c:v>
                </c:pt>
                <c:pt idx="742">
                  <c:v>19</c:v>
                </c:pt>
                <c:pt idx="743">
                  <c:v>19</c:v>
                </c:pt>
                <c:pt idx="744">
                  <c:v>19</c:v>
                </c:pt>
                <c:pt idx="745">
                  <c:v>19</c:v>
                </c:pt>
                <c:pt idx="746">
                  <c:v>19</c:v>
                </c:pt>
                <c:pt idx="747">
                  <c:v>19</c:v>
                </c:pt>
                <c:pt idx="748">
                  <c:v>19</c:v>
                </c:pt>
                <c:pt idx="749">
                  <c:v>19</c:v>
                </c:pt>
                <c:pt idx="750">
                  <c:v>19</c:v>
                </c:pt>
                <c:pt idx="751">
                  <c:v>19</c:v>
                </c:pt>
                <c:pt idx="752">
                  <c:v>18.75</c:v>
                </c:pt>
                <c:pt idx="753">
                  <c:v>18.75</c:v>
                </c:pt>
                <c:pt idx="754">
                  <c:v>18.75</c:v>
                </c:pt>
                <c:pt idx="755">
                  <c:v>18.75</c:v>
                </c:pt>
                <c:pt idx="756">
                  <c:v>18.75</c:v>
                </c:pt>
                <c:pt idx="757">
                  <c:v>18.75</c:v>
                </c:pt>
                <c:pt idx="758">
                  <c:v>18.75</c:v>
                </c:pt>
                <c:pt idx="759">
                  <c:v>18.75</c:v>
                </c:pt>
                <c:pt idx="760">
                  <c:v>18.75</c:v>
                </c:pt>
                <c:pt idx="761">
                  <c:v>18.75</c:v>
                </c:pt>
                <c:pt idx="762">
                  <c:v>18.75</c:v>
                </c:pt>
                <c:pt idx="763">
                  <c:v>18.75</c:v>
                </c:pt>
                <c:pt idx="764">
                  <c:v>18.75</c:v>
                </c:pt>
                <c:pt idx="765">
                  <c:v>18.75</c:v>
                </c:pt>
                <c:pt idx="766">
                  <c:v>18.75</c:v>
                </c:pt>
                <c:pt idx="767">
                  <c:v>18.75</c:v>
                </c:pt>
                <c:pt idx="768">
                  <c:v>18.75</c:v>
                </c:pt>
                <c:pt idx="769">
                  <c:v>18.75</c:v>
                </c:pt>
                <c:pt idx="770">
                  <c:v>18.75</c:v>
                </c:pt>
                <c:pt idx="771">
                  <c:v>18.75</c:v>
                </c:pt>
                <c:pt idx="772">
                  <c:v>18.5</c:v>
                </c:pt>
                <c:pt idx="773">
                  <c:v>18.5</c:v>
                </c:pt>
                <c:pt idx="774">
                  <c:v>18.5</c:v>
                </c:pt>
                <c:pt idx="775">
                  <c:v>18.5</c:v>
                </c:pt>
                <c:pt idx="776">
                  <c:v>18.5</c:v>
                </c:pt>
                <c:pt idx="777">
                  <c:v>18.5</c:v>
                </c:pt>
                <c:pt idx="778">
                  <c:v>18.5</c:v>
                </c:pt>
                <c:pt idx="779">
                  <c:v>18.5</c:v>
                </c:pt>
                <c:pt idx="780">
                  <c:v>18.5</c:v>
                </c:pt>
                <c:pt idx="781">
                  <c:v>18.5</c:v>
                </c:pt>
                <c:pt idx="782">
                  <c:v>18.5</c:v>
                </c:pt>
                <c:pt idx="783">
                  <c:v>18.5</c:v>
                </c:pt>
                <c:pt idx="784">
                  <c:v>18.5</c:v>
                </c:pt>
                <c:pt idx="785">
                  <c:v>18.5</c:v>
                </c:pt>
                <c:pt idx="786">
                  <c:v>18.5</c:v>
                </c:pt>
                <c:pt idx="787">
                  <c:v>18.5</c:v>
                </c:pt>
                <c:pt idx="788">
                  <c:v>18.5</c:v>
                </c:pt>
                <c:pt idx="789">
                  <c:v>18.5</c:v>
                </c:pt>
                <c:pt idx="790">
                  <c:v>18.5</c:v>
                </c:pt>
                <c:pt idx="791">
                  <c:v>18.5</c:v>
                </c:pt>
                <c:pt idx="792">
                  <c:v>18.5</c:v>
                </c:pt>
                <c:pt idx="793">
                  <c:v>18.5</c:v>
                </c:pt>
                <c:pt idx="794">
                  <c:v>18.5</c:v>
                </c:pt>
                <c:pt idx="795">
                  <c:v>18.5</c:v>
                </c:pt>
                <c:pt idx="796">
                  <c:v>18.5</c:v>
                </c:pt>
                <c:pt idx="797">
                  <c:v>18.5</c:v>
                </c:pt>
                <c:pt idx="798">
                  <c:v>18.5</c:v>
                </c:pt>
                <c:pt idx="799">
                  <c:v>18.5</c:v>
                </c:pt>
                <c:pt idx="800">
                  <c:v>18.5</c:v>
                </c:pt>
                <c:pt idx="801">
                  <c:v>18.5</c:v>
                </c:pt>
                <c:pt idx="802">
                  <c:v>18.5</c:v>
                </c:pt>
                <c:pt idx="803">
                  <c:v>18.5</c:v>
                </c:pt>
                <c:pt idx="804">
                  <c:v>18.5</c:v>
                </c:pt>
                <c:pt idx="805">
                  <c:v>18.5</c:v>
                </c:pt>
                <c:pt idx="806">
                  <c:v>18.5</c:v>
                </c:pt>
                <c:pt idx="807">
                  <c:v>18.5</c:v>
                </c:pt>
                <c:pt idx="808">
                  <c:v>18.5</c:v>
                </c:pt>
                <c:pt idx="809">
                  <c:v>18.5</c:v>
                </c:pt>
                <c:pt idx="810">
                  <c:v>18.5</c:v>
                </c:pt>
                <c:pt idx="811">
                  <c:v>18.5</c:v>
                </c:pt>
                <c:pt idx="812">
                  <c:v>18.5</c:v>
                </c:pt>
                <c:pt idx="813">
                  <c:v>18.5</c:v>
                </c:pt>
                <c:pt idx="814">
                  <c:v>18.5</c:v>
                </c:pt>
                <c:pt idx="815">
                  <c:v>18.5</c:v>
                </c:pt>
                <c:pt idx="816">
                  <c:v>18.5</c:v>
                </c:pt>
                <c:pt idx="817">
                  <c:v>18.5</c:v>
                </c:pt>
                <c:pt idx="818">
                  <c:v>18.5</c:v>
                </c:pt>
                <c:pt idx="819">
                  <c:v>18.5</c:v>
                </c:pt>
                <c:pt idx="820">
                  <c:v>18.5</c:v>
                </c:pt>
                <c:pt idx="821">
                  <c:v>18.5</c:v>
                </c:pt>
                <c:pt idx="822">
                  <c:v>18.5</c:v>
                </c:pt>
                <c:pt idx="823">
                  <c:v>18.5</c:v>
                </c:pt>
                <c:pt idx="824">
                  <c:v>18.5</c:v>
                </c:pt>
                <c:pt idx="825">
                  <c:v>18.5</c:v>
                </c:pt>
                <c:pt idx="826">
                  <c:v>18.5</c:v>
                </c:pt>
                <c:pt idx="827">
                  <c:v>18.5</c:v>
                </c:pt>
                <c:pt idx="828">
                  <c:v>18.5</c:v>
                </c:pt>
                <c:pt idx="829">
                  <c:v>18.5</c:v>
                </c:pt>
                <c:pt idx="830">
                  <c:v>18.5</c:v>
                </c:pt>
                <c:pt idx="831">
                  <c:v>18.5</c:v>
                </c:pt>
                <c:pt idx="832">
                  <c:v>18.5</c:v>
                </c:pt>
                <c:pt idx="833">
                  <c:v>18.5</c:v>
                </c:pt>
                <c:pt idx="834">
                  <c:v>18.5</c:v>
                </c:pt>
                <c:pt idx="835">
                  <c:v>18.5</c:v>
                </c:pt>
                <c:pt idx="836">
                  <c:v>18.5</c:v>
                </c:pt>
                <c:pt idx="837">
                  <c:v>18.5</c:v>
                </c:pt>
                <c:pt idx="838">
                  <c:v>18.5</c:v>
                </c:pt>
                <c:pt idx="839">
                  <c:v>18.5</c:v>
                </c:pt>
                <c:pt idx="840">
                  <c:v>18.5</c:v>
                </c:pt>
                <c:pt idx="841">
                  <c:v>18.5</c:v>
                </c:pt>
                <c:pt idx="842">
                  <c:v>18.5</c:v>
                </c:pt>
                <c:pt idx="843">
                  <c:v>18.5</c:v>
                </c:pt>
                <c:pt idx="844">
                  <c:v>18.5</c:v>
                </c:pt>
                <c:pt idx="845">
                  <c:v>18.5</c:v>
                </c:pt>
                <c:pt idx="846">
                  <c:v>18.5</c:v>
                </c:pt>
                <c:pt idx="847">
                  <c:v>18.5</c:v>
                </c:pt>
                <c:pt idx="848">
                  <c:v>18.5</c:v>
                </c:pt>
                <c:pt idx="849">
                  <c:v>18.5</c:v>
                </c:pt>
                <c:pt idx="850">
                  <c:v>18.5</c:v>
                </c:pt>
                <c:pt idx="851">
                  <c:v>18.5</c:v>
                </c:pt>
                <c:pt idx="852">
                  <c:v>18.5</c:v>
                </c:pt>
                <c:pt idx="853">
                  <c:v>18.5</c:v>
                </c:pt>
                <c:pt idx="854">
                  <c:v>18.5</c:v>
                </c:pt>
                <c:pt idx="855">
                  <c:v>18.5</c:v>
                </c:pt>
                <c:pt idx="856">
                  <c:v>18.5</c:v>
                </c:pt>
                <c:pt idx="857">
                  <c:v>18</c:v>
                </c:pt>
                <c:pt idx="858">
                  <c:v>18</c:v>
                </c:pt>
                <c:pt idx="859">
                  <c:v>18</c:v>
                </c:pt>
                <c:pt idx="860">
                  <c:v>18</c:v>
                </c:pt>
                <c:pt idx="861">
                  <c:v>18</c:v>
                </c:pt>
                <c:pt idx="862">
                  <c:v>18</c:v>
                </c:pt>
                <c:pt idx="863">
                  <c:v>18</c:v>
                </c:pt>
                <c:pt idx="864">
                  <c:v>18</c:v>
                </c:pt>
                <c:pt idx="865">
                  <c:v>18</c:v>
                </c:pt>
                <c:pt idx="866">
                  <c:v>18</c:v>
                </c:pt>
                <c:pt idx="867">
                  <c:v>18</c:v>
                </c:pt>
                <c:pt idx="868">
                  <c:v>18</c:v>
                </c:pt>
                <c:pt idx="869">
                  <c:v>18</c:v>
                </c:pt>
                <c:pt idx="870">
                  <c:v>18</c:v>
                </c:pt>
                <c:pt idx="871">
                  <c:v>18</c:v>
                </c:pt>
                <c:pt idx="872">
                  <c:v>18</c:v>
                </c:pt>
                <c:pt idx="873">
                  <c:v>18</c:v>
                </c:pt>
                <c:pt idx="874">
                  <c:v>18</c:v>
                </c:pt>
                <c:pt idx="875">
                  <c:v>18</c:v>
                </c:pt>
                <c:pt idx="876">
                  <c:v>18</c:v>
                </c:pt>
                <c:pt idx="877">
                  <c:v>18</c:v>
                </c:pt>
                <c:pt idx="878">
                  <c:v>18</c:v>
                </c:pt>
                <c:pt idx="879">
                  <c:v>18</c:v>
                </c:pt>
                <c:pt idx="880">
                  <c:v>18</c:v>
                </c:pt>
                <c:pt idx="881">
                  <c:v>18</c:v>
                </c:pt>
                <c:pt idx="882">
                  <c:v>18</c:v>
                </c:pt>
                <c:pt idx="883">
                  <c:v>18</c:v>
                </c:pt>
                <c:pt idx="884">
                  <c:v>18</c:v>
                </c:pt>
                <c:pt idx="885">
                  <c:v>18</c:v>
                </c:pt>
                <c:pt idx="886">
                  <c:v>18</c:v>
                </c:pt>
                <c:pt idx="887">
                  <c:v>18</c:v>
                </c:pt>
                <c:pt idx="888">
                  <c:v>18</c:v>
                </c:pt>
                <c:pt idx="889">
                  <c:v>18</c:v>
                </c:pt>
                <c:pt idx="890">
                  <c:v>18</c:v>
                </c:pt>
                <c:pt idx="891">
                  <c:v>18</c:v>
                </c:pt>
                <c:pt idx="892">
                  <c:v>18</c:v>
                </c:pt>
                <c:pt idx="893">
                  <c:v>18</c:v>
                </c:pt>
                <c:pt idx="894">
                  <c:v>18</c:v>
                </c:pt>
                <c:pt idx="895">
                  <c:v>18</c:v>
                </c:pt>
                <c:pt idx="896">
                  <c:v>18</c:v>
                </c:pt>
                <c:pt idx="897">
                  <c:v>18</c:v>
                </c:pt>
                <c:pt idx="898">
                  <c:v>18</c:v>
                </c:pt>
                <c:pt idx="899">
                  <c:v>18</c:v>
                </c:pt>
                <c:pt idx="900">
                  <c:v>18</c:v>
                </c:pt>
                <c:pt idx="901">
                  <c:v>18</c:v>
                </c:pt>
                <c:pt idx="902">
                  <c:v>18</c:v>
                </c:pt>
                <c:pt idx="903">
                  <c:v>18</c:v>
                </c:pt>
                <c:pt idx="904">
                  <c:v>18</c:v>
                </c:pt>
                <c:pt idx="905">
                  <c:v>18</c:v>
                </c:pt>
                <c:pt idx="906">
                  <c:v>18</c:v>
                </c:pt>
                <c:pt idx="907">
                  <c:v>18</c:v>
                </c:pt>
                <c:pt idx="908">
                  <c:v>18</c:v>
                </c:pt>
                <c:pt idx="909">
                  <c:v>18</c:v>
                </c:pt>
                <c:pt idx="910">
                  <c:v>18</c:v>
                </c:pt>
                <c:pt idx="911">
                  <c:v>18</c:v>
                </c:pt>
                <c:pt idx="912">
                  <c:v>18</c:v>
                </c:pt>
                <c:pt idx="913">
                  <c:v>18</c:v>
                </c:pt>
                <c:pt idx="914">
                  <c:v>18</c:v>
                </c:pt>
                <c:pt idx="915">
                  <c:v>18</c:v>
                </c:pt>
                <c:pt idx="916">
                  <c:v>18</c:v>
                </c:pt>
                <c:pt idx="917">
                  <c:v>18</c:v>
                </c:pt>
                <c:pt idx="918">
                  <c:v>18</c:v>
                </c:pt>
                <c:pt idx="919">
                  <c:v>18</c:v>
                </c:pt>
                <c:pt idx="920">
                  <c:v>21</c:v>
                </c:pt>
                <c:pt idx="921">
                  <c:v>21</c:v>
                </c:pt>
                <c:pt idx="922">
                  <c:v>21</c:v>
                </c:pt>
                <c:pt idx="923">
                  <c:v>21</c:v>
                </c:pt>
                <c:pt idx="924">
                  <c:v>21</c:v>
                </c:pt>
                <c:pt idx="925">
                  <c:v>21</c:v>
                </c:pt>
                <c:pt idx="926">
                  <c:v>21</c:v>
                </c:pt>
                <c:pt idx="927">
                  <c:v>21</c:v>
                </c:pt>
                <c:pt idx="928">
                  <c:v>21</c:v>
                </c:pt>
                <c:pt idx="929">
                  <c:v>21</c:v>
                </c:pt>
                <c:pt idx="930">
                  <c:v>21</c:v>
                </c:pt>
                <c:pt idx="931">
                  <c:v>21</c:v>
                </c:pt>
                <c:pt idx="932">
                  <c:v>21</c:v>
                </c:pt>
                <c:pt idx="933">
                  <c:v>21</c:v>
                </c:pt>
                <c:pt idx="934">
                  <c:v>21</c:v>
                </c:pt>
                <c:pt idx="935">
                  <c:v>21</c:v>
                </c:pt>
                <c:pt idx="936">
                  <c:v>21</c:v>
                </c:pt>
                <c:pt idx="937">
                  <c:v>21</c:v>
                </c:pt>
                <c:pt idx="938">
                  <c:v>21</c:v>
                </c:pt>
                <c:pt idx="939">
                  <c:v>21</c:v>
                </c:pt>
                <c:pt idx="940">
                  <c:v>21</c:v>
                </c:pt>
                <c:pt idx="941">
                  <c:v>21</c:v>
                </c:pt>
                <c:pt idx="942">
                  <c:v>21</c:v>
                </c:pt>
                <c:pt idx="943">
                  <c:v>21</c:v>
                </c:pt>
                <c:pt idx="944">
                  <c:v>21</c:v>
                </c:pt>
                <c:pt idx="945">
                  <c:v>21</c:v>
                </c:pt>
                <c:pt idx="946">
                  <c:v>21</c:v>
                </c:pt>
                <c:pt idx="947">
                  <c:v>22</c:v>
                </c:pt>
                <c:pt idx="948">
                  <c:v>22</c:v>
                </c:pt>
                <c:pt idx="949">
                  <c:v>22</c:v>
                </c:pt>
                <c:pt idx="950">
                  <c:v>22</c:v>
                </c:pt>
                <c:pt idx="951">
                  <c:v>22</c:v>
                </c:pt>
                <c:pt idx="952">
                  <c:v>22</c:v>
                </c:pt>
                <c:pt idx="953">
                  <c:v>22</c:v>
                </c:pt>
                <c:pt idx="954">
                  <c:v>22</c:v>
                </c:pt>
                <c:pt idx="955">
                  <c:v>22</c:v>
                </c:pt>
                <c:pt idx="956">
                  <c:v>22</c:v>
                </c:pt>
                <c:pt idx="957">
                  <c:v>22</c:v>
                </c:pt>
                <c:pt idx="958">
                  <c:v>22</c:v>
                </c:pt>
                <c:pt idx="959">
                  <c:v>22</c:v>
                </c:pt>
                <c:pt idx="960">
                  <c:v>22</c:v>
                </c:pt>
                <c:pt idx="961">
                  <c:v>22</c:v>
                </c:pt>
                <c:pt idx="962">
                  <c:v>22</c:v>
                </c:pt>
                <c:pt idx="963">
                  <c:v>22</c:v>
                </c:pt>
                <c:pt idx="964">
                  <c:v>22</c:v>
                </c:pt>
                <c:pt idx="965">
                  <c:v>22</c:v>
                </c:pt>
                <c:pt idx="966">
                  <c:v>25</c:v>
                </c:pt>
                <c:pt idx="967">
                  <c:v>25</c:v>
                </c:pt>
                <c:pt idx="968">
                  <c:v>25</c:v>
                </c:pt>
                <c:pt idx="969">
                  <c:v>25</c:v>
                </c:pt>
                <c:pt idx="970">
                  <c:v>25</c:v>
                </c:pt>
                <c:pt idx="971">
                  <c:v>25</c:v>
                </c:pt>
                <c:pt idx="972">
                  <c:v>25</c:v>
                </c:pt>
                <c:pt idx="973">
                  <c:v>25</c:v>
                </c:pt>
                <c:pt idx="974">
                  <c:v>25</c:v>
                </c:pt>
                <c:pt idx="975">
                  <c:v>25</c:v>
                </c:pt>
                <c:pt idx="976">
                  <c:v>25</c:v>
                </c:pt>
                <c:pt idx="977">
                  <c:v>25</c:v>
                </c:pt>
                <c:pt idx="978">
                  <c:v>25</c:v>
                </c:pt>
                <c:pt idx="979">
                  <c:v>25</c:v>
                </c:pt>
                <c:pt idx="980">
                  <c:v>25</c:v>
                </c:pt>
                <c:pt idx="981">
                  <c:v>25</c:v>
                </c:pt>
                <c:pt idx="982">
                  <c:v>25</c:v>
                </c:pt>
                <c:pt idx="983">
                  <c:v>25</c:v>
                </c:pt>
                <c:pt idx="984">
                  <c:v>25</c:v>
                </c:pt>
                <c:pt idx="985">
                  <c:v>25</c:v>
                </c:pt>
                <c:pt idx="986">
                  <c:v>25</c:v>
                </c:pt>
                <c:pt idx="987">
                  <c:v>25</c:v>
                </c:pt>
                <c:pt idx="988">
                  <c:v>25</c:v>
                </c:pt>
                <c:pt idx="989">
                  <c:v>25</c:v>
                </c:pt>
                <c:pt idx="990">
                  <c:v>25</c:v>
                </c:pt>
                <c:pt idx="991">
                  <c:v>25.5</c:v>
                </c:pt>
                <c:pt idx="992">
                  <c:v>25.5</c:v>
                </c:pt>
                <c:pt idx="993">
                  <c:v>25.5</c:v>
                </c:pt>
                <c:pt idx="994">
                  <c:v>25.5</c:v>
                </c:pt>
                <c:pt idx="995">
                  <c:v>25.5</c:v>
                </c:pt>
                <c:pt idx="996">
                  <c:v>25.5</c:v>
                </c:pt>
                <c:pt idx="997">
                  <c:v>25.5</c:v>
                </c:pt>
                <c:pt idx="998">
                  <c:v>25.5</c:v>
                </c:pt>
                <c:pt idx="999">
                  <c:v>25.5</c:v>
                </c:pt>
                <c:pt idx="1000">
                  <c:v>25.5</c:v>
                </c:pt>
                <c:pt idx="1001">
                  <c:v>25.5</c:v>
                </c:pt>
                <c:pt idx="1002">
                  <c:v>25.5</c:v>
                </c:pt>
                <c:pt idx="1003">
                  <c:v>25.5</c:v>
                </c:pt>
                <c:pt idx="1004">
                  <c:v>25.5</c:v>
                </c:pt>
                <c:pt idx="1005">
                  <c:v>25.5</c:v>
                </c:pt>
                <c:pt idx="1006">
                  <c:v>25.5</c:v>
                </c:pt>
                <c:pt idx="1007">
                  <c:v>25.5</c:v>
                </c:pt>
                <c:pt idx="1008">
                  <c:v>25.5</c:v>
                </c:pt>
                <c:pt idx="1009">
                  <c:v>25.5</c:v>
                </c:pt>
                <c:pt idx="1010">
                  <c:v>25.5</c:v>
                </c:pt>
                <c:pt idx="1011">
                  <c:v>26.5</c:v>
                </c:pt>
                <c:pt idx="1012">
                  <c:v>26.5</c:v>
                </c:pt>
                <c:pt idx="1013">
                  <c:v>26.5</c:v>
                </c:pt>
                <c:pt idx="1014">
                  <c:v>26.5</c:v>
                </c:pt>
                <c:pt idx="1015">
                  <c:v>26.5</c:v>
                </c:pt>
                <c:pt idx="1016">
                  <c:v>26.5</c:v>
                </c:pt>
                <c:pt idx="1017">
                  <c:v>26.5</c:v>
                </c:pt>
                <c:pt idx="1018">
                  <c:v>26.5</c:v>
                </c:pt>
                <c:pt idx="1019">
                  <c:v>26.5</c:v>
                </c:pt>
                <c:pt idx="1020">
                  <c:v>26.5</c:v>
                </c:pt>
                <c:pt idx="1021">
                  <c:v>26.5</c:v>
                </c:pt>
                <c:pt idx="1022">
                  <c:v>26.5</c:v>
                </c:pt>
                <c:pt idx="1023">
                  <c:v>26.5</c:v>
                </c:pt>
                <c:pt idx="1024">
                  <c:v>26.5</c:v>
                </c:pt>
                <c:pt idx="1025">
                  <c:v>26.5</c:v>
                </c:pt>
                <c:pt idx="1026">
                  <c:v>26.5</c:v>
                </c:pt>
                <c:pt idx="1027">
                  <c:v>26.5</c:v>
                </c:pt>
                <c:pt idx="1028">
                  <c:v>26.5</c:v>
                </c:pt>
                <c:pt idx="1029">
                  <c:v>26.5</c:v>
                </c:pt>
                <c:pt idx="1030">
                  <c:v>26.5</c:v>
                </c:pt>
                <c:pt idx="1031">
                  <c:v>26.5</c:v>
                </c:pt>
                <c:pt idx="1032">
                  <c:v>26.5</c:v>
                </c:pt>
                <c:pt idx="1033">
                  <c:v>26.5</c:v>
                </c:pt>
                <c:pt idx="1034">
                  <c:v>26.5</c:v>
                </c:pt>
                <c:pt idx="1035">
                  <c:v>26.5</c:v>
                </c:pt>
                <c:pt idx="1036">
                  <c:v>26.5</c:v>
                </c:pt>
                <c:pt idx="1037">
                  <c:v>26.5</c:v>
                </c:pt>
                <c:pt idx="1038">
                  <c:v>26.5</c:v>
                </c:pt>
                <c:pt idx="1039">
                  <c:v>26.5</c:v>
                </c:pt>
                <c:pt idx="1040">
                  <c:v>26.5</c:v>
                </c:pt>
                <c:pt idx="1041">
                  <c:v>26.5</c:v>
                </c:pt>
                <c:pt idx="1042">
                  <c:v>26.5</c:v>
                </c:pt>
                <c:pt idx="1043">
                  <c:v>26.5</c:v>
                </c:pt>
                <c:pt idx="1044">
                  <c:v>26.5</c:v>
                </c:pt>
                <c:pt idx="1045">
                  <c:v>26.5</c:v>
                </c:pt>
                <c:pt idx="1046">
                  <c:v>26.5</c:v>
                </c:pt>
                <c:pt idx="1047">
                  <c:v>26.5</c:v>
                </c:pt>
                <c:pt idx="1048">
                  <c:v>26.5</c:v>
                </c:pt>
                <c:pt idx="1049">
                  <c:v>26.5</c:v>
                </c:pt>
                <c:pt idx="1050">
                  <c:v>26.5</c:v>
                </c:pt>
                <c:pt idx="1051">
                  <c:v>26.5</c:v>
                </c:pt>
                <c:pt idx="1052">
                  <c:v>26.5</c:v>
                </c:pt>
                <c:pt idx="1053">
                  <c:v>26.5</c:v>
                </c:pt>
                <c:pt idx="1054">
                  <c:v>26.5</c:v>
                </c:pt>
                <c:pt idx="1055">
                  <c:v>26.5</c:v>
                </c:pt>
                <c:pt idx="1056">
                  <c:v>26.5</c:v>
                </c:pt>
                <c:pt idx="1057">
                  <c:v>26.5</c:v>
                </c:pt>
                <c:pt idx="1058">
                  <c:v>26.5</c:v>
                </c:pt>
                <c:pt idx="1059">
                  <c:v>26.5</c:v>
                </c:pt>
                <c:pt idx="1060">
                  <c:v>26.5</c:v>
                </c:pt>
                <c:pt idx="1061">
                  <c:v>26.5</c:v>
                </c:pt>
                <c:pt idx="1062">
                  <c:v>26.5</c:v>
                </c:pt>
                <c:pt idx="1063">
                  <c:v>26.5</c:v>
                </c:pt>
                <c:pt idx="1064">
                  <c:v>26.5</c:v>
                </c:pt>
                <c:pt idx="1065">
                  <c:v>26.5</c:v>
                </c:pt>
                <c:pt idx="1066">
                  <c:v>26.5</c:v>
                </c:pt>
                <c:pt idx="1067">
                  <c:v>26.5</c:v>
                </c:pt>
                <c:pt idx="1068">
                  <c:v>26.5</c:v>
                </c:pt>
                <c:pt idx="1069">
                  <c:v>26.5</c:v>
                </c:pt>
                <c:pt idx="1070">
                  <c:v>26.5</c:v>
                </c:pt>
                <c:pt idx="1071">
                  <c:v>26.5</c:v>
                </c:pt>
                <c:pt idx="1072">
                  <c:v>26.5</c:v>
                </c:pt>
                <c:pt idx="1073">
                  <c:v>26.5</c:v>
                </c:pt>
                <c:pt idx="1074">
                  <c:v>26.5</c:v>
                </c:pt>
                <c:pt idx="1075">
                  <c:v>26.5</c:v>
                </c:pt>
                <c:pt idx="1076">
                  <c:v>26.5</c:v>
                </c:pt>
                <c:pt idx="1077">
                  <c:v>26.5</c:v>
                </c:pt>
                <c:pt idx="1078">
                  <c:v>26.5</c:v>
                </c:pt>
                <c:pt idx="1079">
                  <c:v>26.5</c:v>
                </c:pt>
                <c:pt idx="1080">
                  <c:v>26.5</c:v>
                </c:pt>
                <c:pt idx="1081">
                  <c:v>26.5</c:v>
                </c:pt>
                <c:pt idx="1082">
                  <c:v>26.5</c:v>
                </c:pt>
                <c:pt idx="1083">
                  <c:v>26.5</c:v>
                </c:pt>
                <c:pt idx="1084">
                  <c:v>26.5</c:v>
                </c:pt>
                <c:pt idx="1085">
                  <c:v>26.5</c:v>
                </c:pt>
                <c:pt idx="1086">
                  <c:v>26.5</c:v>
                </c:pt>
                <c:pt idx="1087">
                  <c:v>26.5</c:v>
                </c:pt>
                <c:pt idx="1088">
                  <c:v>26.5</c:v>
                </c:pt>
                <c:pt idx="1089">
                  <c:v>26.5</c:v>
                </c:pt>
                <c:pt idx="1090">
                  <c:v>26.5</c:v>
                </c:pt>
                <c:pt idx="1091">
                  <c:v>26.5</c:v>
                </c:pt>
                <c:pt idx="1092">
                  <c:v>26.5</c:v>
                </c:pt>
                <c:pt idx="1093">
                  <c:v>26.5</c:v>
                </c:pt>
                <c:pt idx="1094">
                  <c:v>26.5</c:v>
                </c:pt>
                <c:pt idx="1095">
                  <c:v>26.5</c:v>
                </c:pt>
                <c:pt idx="1096">
                  <c:v>26.5</c:v>
                </c:pt>
                <c:pt idx="1097">
                  <c:v>26</c:v>
                </c:pt>
                <c:pt idx="1098">
                  <c:v>26</c:v>
                </c:pt>
                <c:pt idx="1099">
                  <c:v>26</c:v>
                </c:pt>
                <c:pt idx="1100">
                  <c:v>26</c:v>
                </c:pt>
                <c:pt idx="1101">
                  <c:v>26</c:v>
                </c:pt>
                <c:pt idx="1102">
                  <c:v>26</c:v>
                </c:pt>
                <c:pt idx="1103">
                  <c:v>26</c:v>
                </c:pt>
                <c:pt idx="1104">
                  <c:v>26</c:v>
                </c:pt>
                <c:pt idx="1105">
                  <c:v>26</c:v>
                </c:pt>
                <c:pt idx="1106">
                  <c:v>26</c:v>
                </c:pt>
                <c:pt idx="1107">
                  <c:v>26</c:v>
                </c:pt>
                <c:pt idx="1108">
                  <c:v>26</c:v>
                </c:pt>
                <c:pt idx="1109">
                  <c:v>26</c:v>
                </c:pt>
                <c:pt idx="1110">
                  <c:v>26</c:v>
                </c:pt>
                <c:pt idx="1111">
                  <c:v>26</c:v>
                </c:pt>
                <c:pt idx="1112">
                  <c:v>26</c:v>
                </c:pt>
                <c:pt idx="1113">
                  <c:v>26</c:v>
                </c:pt>
                <c:pt idx="1114">
                  <c:v>26</c:v>
                </c:pt>
                <c:pt idx="1115">
                  <c:v>26</c:v>
                </c:pt>
                <c:pt idx="1116">
                  <c:v>26</c:v>
                </c:pt>
                <c:pt idx="1117">
                  <c:v>26</c:v>
                </c:pt>
                <c:pt idx="1118">
                  <c:v>26</c:v>
                </c:pt>
                <c:pt idx="1119">
                  <c:v>26</c:v>
                </c:pt>
                <c:pt idx="1120">
                  <c:v>26</c:v>
                </c:pt>
                <c:pt idx="1121">
                  <c:v>24.5</c:v>
                </c:pt>
                <c:pt idx="1122">
                  <c:v>24.5</c:v>
                </c:pt>
                <c:pt idx="1123">
                  <c:v>24.5</c:v>
                </c:pt>
                <c:pt idx="1124">
                  <c:v>24.5</c:v>
                </c:pt>
                <c:pt idx="1125">
                  <c:v>24.5</c:v>
                </c:pt>
                <c:pt idx="1126">
                  <c:v>24.5</c:v>
                </c:pt>
                <c:pt idx="1127">
                  <c:v>24.5</c:v>
                </c:pt>
                <c:pt idx="1128">
                  <c:v>24.5</c:v>
                </c:pt>
                <c:pt idx="1129">
                  <c:v>24.5</c:v>
                </c:pt>
                <c:pt idx="1130">
                  <c:v>24.5</c:v>
                </c:pt>
                <c:pt idx="1131">
                  <c:v>24.5</c:v>
                </c:pt>
                <c:pt idx="1132">
                  <c:v>24.5</c:v>
                </c:pt>
                <c:pt idx="1133">
                  <c:v>24.5</c:v>
                </c:pt>
                <c:pt idx="1134">
                  <c:v>24.5</c:v>
                </c:pt>
                <c:pt idx="1135">
                  <c:v>24.5</c:v>
                </c:pt>
                <c:pt idx="1136">
                  <c:v>24.5</c:v>
                </c:pt>
                <c:pt idx="1137">
                  <c:v>24.5</c:v>
                </c:pt>
                <c:pt idx="1138">
                  <c:v>24.5</c:v>
                </c:pt>
                <c:pt idx="1139">
                  <c:v>24.5</c:v>
                </c:pt>
                <c:pt idx="1140">
                  <c:v>24.5</c:v>
                </c:pt>
                <c:pt idx="1141">
                  <c:v>22</c:v>
                </c:pt>
                <c:pt idx="1142">
                  <c:v>22</c:v>
                </c:pt>
                <c:pt idx="1143">
                  <c:v>22</c:v>
                </c:pt>
                <c:pt idx="1144">
                  <c:v>22</c:v>
                </c:pt>
                <c:pt idx="1145">
                  <c:v>22</c:v>
                </c:pt>
                <c:pt idx="1146">
                  <c:v>22</c:v>
                </c:pt>
                <c:pt idx="1147">
                  <c:v>22</c:v>
                </c:pt>
                <c:pt idx="1148">
                  <c:v>22</c:v>
                </c:pt>
                <c:pt idx="1149">
                  <c:v>22</c:v>
                </c:pt>
                <c:pt idx="1150">
                  <c:v>22</c:v>
                </c:pt>
                <c:pt idx="1151">
                  <c:v>22</c:v>
                </c:pt>
                <c:pt idx="1152">
                  <c:v>22</c:v>
                </c:pt>
                <c:pt idx="1153">
                  <c:v>22</c:v>
                </c:pt>
                <c:pt idx="1154">
                  <c:v>22</c:v>
                </c:pt>
                <c:pt idx="1155">
                  <c:v>22</c:v>
                </c:pt>
                <c:pt idx="1156">
                  <c:v>22</c:v>
                </c:pt>
                <c:pt idx="1157">
                  <c:v>22</c:v>
                </c:pt>
                <c:pt idx="1158">
                  <c:v>22</c:v>
                </c:pt>
                <c:pt idx="1159">
                  <c:v>22</c:v>
                </c:pt>
                <c:pt idx="1160">
                  <c:v>22</c:v>
                </c:pt>
                <c:pt idx="1161">
                  <c:v>22</c:v>
                </c:pt>
                <c:pt idx="1162">
                  <c:v>20</c:v>
                </c:pt>
                <c:pt idx="1163">
                  <c:v>20</c:v>
                </c:pt>
                <c:pt idx="1164">
                  <c:v>20</c:v>
                </c:pt>
                <c:pt idx="1165">
                  <c:v>20</c:v>
                </c:pt>
                <c:pt idx="1166">
                  <c:v>20</c:v>
                </c:pt>
                <c:pt idx="1167">
                  <c:v>20</c:v>
                </c:pt>
                <c:pt idx="1168">
                  <c:v>20</c:v>
                </c:pt>
                <c:pt idx="1169">
                  <c:v>20</c:v>
                </c:pt>
                <c:pt idx="1170">
                  <c:v>20</c:v>
                </c:pt>
                <c:pt idx="1171">
                  <c:v>20</c:v>
                </c:pt>
                <c:pt idx="1172">
                  <c:v>20</c:v>
                </c:pt>
                <c:pt idx="1173">
                  <c:v>20</c:v>
                </c:pt>
                <c:pt idx="1174">
                  <c:v>20</c:v>
                </c:pt>
                <c:pt idx="1175">
                  <c:v>20</c:v>
                </c:pt>
                <c:pt idx="1176">
                  <c:v>20</c:v>
                </c:pt>
                <c:pt idx="1177">
                  <c:v>20</c:v>
                </c:pt>
                <c:pt idx="1178">
                  <c:v>20</c:v>
                </c:pt>
                <c:pt idx="1179">
                  <c:v>20</c:v>
                </c:pt>
                <c:pt idx="1180">
                  <c:v>20</c:v>
                </c:pt>
                <c:pt idx="1181">
                  <c:v>20</c:v>
                </c:pt>
                <c:pt idx="1182">
                  <c:v>20</c:v>
                </c:pt>
                <c:pt idx="1183">
                  <c:v>20</c:v>
                </c:pt>
                <c:pt idx="1184">
                  <c:v>20</c:v>
                </c:pt>
                <c:pt idx="1185">
                  <c:v>20</c:v>
                </c:pt>
                <c:pt idx="1186">
                  <c:v>20</c:v>
                </c:pt>
                <c:pt idx="1187">
                  <c:v>19</c:v>
                </c:pt>
                <c:pt idx="1188">
                  <c:v>19</c:v>
                </c:pt>
                <c:pt idx="1189">
                  <c:v>19</c:v>
                </c:pt>
                <c:pt idx="1190">
                  <c:v>19</c:v>
                </c:pt>
                <c:pt idx="1191">
                  <c:v>19</c:v>
                </c:pt>
                <c:pt idx="1192">
                  <c:v>19</c:v>
                </c:pt>
                <c:pt idx="1193">
                  <c:v>19</c:v>
                </c:pt>
                <c:pt idx="1194">
                  <c:v>19</c:v>
                </c:pt>
                <c:pt idx="1195">
                  <c:v>19</c:v>
                </c:pt>
                <c:pt idx="1196">
                  <c:v>19</c:v>
                </c:pt>
                <c:pt idx="1197">
                  <c:v>19</c:v>
                </c:pt>
                <c:pt idx="1198">
                  <c:v>19</c:v>
                </c:pt>
                <c:pt idx="1199">
                  <c:v>19</c:v>
                </c:pt>
                <c:pt idx="1200">
                  <c:v>19</c:v>
                </c:pt>
                <c:pt idx="1201">
                  <c:v>19</c:v>
                </c:pt>
                <c:pt idx="1202">
                  <c:v>19</c:v>
                </c:pt>
                <c:pt idx="1203">
                  <c:v>19</c:v>
                </c:pt>
                <c:pt idx="1204">
                  <c:v>19</c:v>
                </c:pt>
                <c:pt idx="1205">
                  <c:v>19</c:v>
                </c:pt>
                <c:pt idx="1206">
                  <c:v>19</c:v>
                </c:pt>
                <c:pt idx="1207">
                  <c:v>17.5</c:v>
                </c:pt>
                <c:pt idx="1208">
                  <c:v>17.5</c:v>
                </c:pt>
                <c:pt idx="1209">
                  <c:v>17.5</c:v>
                </c:pt>
                <c:pt idx="1210">
                  <c:v>17.5</c:v>
                </c:pt>
                <c:pt idx="1211">
                  <c:v>17.5</c:v>
                </c:pt>
                <c:pt idx="1212">
                  <c:v>17.5</c:v>
                </c:pt>
                <c:pt idx="1213">
                  <c:v>17.5</c:v>
                </c:pt>
                <c:pt idx="1214">
                  <c:v>17.5</c:v>
                </c:pt>
                <c:pt idx="1215">
                  <c:v>17.5</c:v>
                </c:pt>
                <c:pt idx="1216">
                  <c:v>17.5</c:v>
                </c:pt>
                <c:pt idx="1217">
                  <c:v>17.5</c:v>
                </c:pt>
                <c:pt idx="1218">
                  <c:v>17.5</c:v>
                </c:pt>
                <c:pt idx="1219">
                  <c:v>17.5</c:v>
                </c:pt>
                <c:pt idx="1220">
                  <c:v>17.5</c:v>
                </c:pt>
                <c:pt idx="1221">
                  <c:v>17.5</c:v>
                </c:pt>
                <c:pt idx="1222">
                  <c:v>17.5</c:v>
                </c:pt>
                <c:pt idx="1223">
                  <c:v>17.5</c:v>
                </c:pt>
                <c:pt idx="1224">
                  <c:v>17.5</c:v>
                </c:pt>
                <c:pt idx="1225">
                  <c:v>17.5</c:v>
                </c:pt>
                <c:pt idx="1226">
                  <c:v>17.5</c:v>
                </c:pt>
                <c:pt idx="1227">
                  <c:v>16.5</c:v>
                </c:pt>
                <c:pt idx="1228">
                  <c:v>16.5</c:v>
                </c:pt>
                <c:pt idx="1229">
                  <c:v>16.5</c:v>
                </c:pt>
                <c:pt idx="1230">
                  <c:v>16.5</c:v>
                </c:pt>
                <c:pt idx="1231">
                  <c:v>16.5</c:v>
                </c:pt>
                <c:pt idx="1232">
                  <c:v>16.5</c:v>
                </c:pt>
                <c:pt idx="1233">
                  <c:v>16.5</c:v>
                </c:pt>
                <c:pt idx="1234">
                  <c:v>16.5</c:v>
                </c:pt>
                <c:pt idx="1235">
                  <c:v>16.5</c:v>
                </c:pt>
                <c:pt idx="1236">
                  <c:v>16.5</c:v>
                </c:pt>
                <c:pt idx="1237">
                  <c:v>16.5</c:v>
                </c:pt>
                <c:pt idx="1238">
                  <c:v>16.5</c:v>
                </c:pt>
                <c:pt idx="1239">
                  <c:v>16.5</c:v>
                </c:pt>
                <c:pt idx="1240">
                  <c:v>16.5</c:v>
                </c:pt>
                <c:pt idx="1241">
                  <c:v>16.5</c:v>
                </c:pt>
                <c:pt idx="1242">
                  <c:v>16.5</c:v>
                </c:pt>
                <c:pt idx="1243">
                  <c:v>16.5</c:v>
                </c:pt>
                <c:pt idx="1244">
                  <c:v>16.5</c:v>
                </c:pt>
                <c:pt idx="1245">
                  <c:v>16.5</c:v>
                </c:pt>
                <c:pt idx="1246">
                  <c:v>16.5</c:v>
                </c:pt>
                <c:pt idx="1247">
                  <c:v>16.5</c:v>
                </c:pt>
                <c:pt idx="1248">
                  <c:v>16.5</c:v>
                </c:pt>
                <c:pt idx="1249">
                  <c:v>16.5</c:v>
                </c:pt>
                <c:pt idx="1250">
                  <c:v>16.5</c:v>
                </c:pt>
                <c:pt idx="1251">
                  <c:v>16.5</c:v>
                </c:pt>
                <c:pt idx="1252">
                  <c:v>16.5</c:v>
                </c:pt>
                <c:pt idx="1253">
                  <c:v>16.5</c:v>
                </c:pt>
                <c:pt idx="1254">
                  <c:v>16.5</c:v>
                </c:pt>
                <c:pt idx="1255">
                  <c:v>16.5</c:v>
                </c:pt>
                <c:pt idx="1256">
                  <c:v>16.5</c:v>
                </c:pt>
                <c:pt idx="1257">
                  <c:v>16.5</c:v>
                </c:pt>
                <c:pt idx="1258">
                  <c:v>16.5</c:v>
                </c:pt>
                <c:pt idx="1259">
                  <c:v>16.5</c:v>
                </c:pt>
                <c:pt idx="1260">
                  <c:v>16.5</c:v>
                </c:pt>
                <c:pt idx="1261">
                  <c:v>16.5</c:v>
                </c:pt>
                <c:pt idx="1262">
                  <c:v>16.5</c:v>
                </c:pt>
                <c:pt idx="1263">
                  <c:v>16.5</c:v>
                </c:pt>
                <c:pt idx="1264">
                  <c:v>16.5</c:v>
                </c:pt>
                <c:pt idx="1265">
                  <c:v>16.5</c:v>
                </c:pt>
                <c:pt idx="1266">
                  <c:v>16.5</c:v>
                </c:pt>
                <c:pt idx="1267">
                  <c:v>16.5</c:v>
                </c:pt>
                <c:pt idx="1268">
                  <c:v>16.5</c:v>
                </c:pt>
                <c:pt idx="1269">
                  <c:v>16.5</c:v>
                </c:pt>
                <c:pt idx="1270">
                  <c:v>16.5</c:v>
                </c:pt>
                <c:pt idx="1271">
                  <c:v>16.5</c:v>
                </c:pt>
                <c:pt idx="1272">
                  <c:v>16.5</c:v>
                </c:pt>
                <c:pt idx="1273">
                  <c:v>16.5</c:v>
                </c:pt>
                <c:pt idx="1274">
                  <c:v>16.5</c:v>
                </c:pt>
                <c:pt idx="1275">
                  <c:v>16.5</c:v>
                </c:pt>
                <c:pt idx="1276">
                  <c:v>16.5</c:v>
                </c:pt>
                <c:pt idx="1277">
                  <c:v>16.5</c:v>
                </c:pt>
                <c:pt idx="1278">
                  <c:v>16.5</c:v>
                </c:pt>
                <c:pt idx="1279">
                  <c:v>16.5</c:v>
                </c:pt>
                <c:pt idx="1280">
                  <c:v>16.5</c:v>
                </c:pt>
                <c:pt idx="1281">
                  <c:v>16.5</c:v>
                </c:pt>
                <c:pt idx="1282">
                  <c:v>16.5</c:v>
                </c:pt>
                <c:pt idx="1283">
                  <c:v>16.5</c:v>
                </c:pt>
                <c:pt idx="1284">
                  <c:v>16.5</c:v>
                </c:pt>
                <c:pt idx="1285">
                  <c:v>16.5</c:v>
                </c:pt>
                <c:pt idx="1286">
                  <c:v>16.5</c:v>
                </c:pt>
                <c:pt idx="1287">
                  <c:v>16.5</c:v>
                </c:pt>
                <c:pt idx="1288">
                  <c:v>16.25</c:v>
                </c:pt>
                <c:pt idx="1289">
                  <c:v>16.25</c:v>
                </c:pt>
                <c:pt idx="1290">
                  <c:v>16.25</c:v>
                </c:pt>
                <c:pt idx="1291">
                  <c:v>16.25</c:v>
                </c:pt>
                <c:pt idx="1292">
                  <c:v>16.25</c:v>
                </c:pt>
                <c:pt idx="1293">
                  <c:v>16.25</c:v>
                </c:pt>
                <c:pt idx="1294">
                  <c:v>16.25</c:v>
                </c:pt>
                <c:pt idx="1295">
                  <c:v>16.25</c:v>
                </c:pt>
                <c:pt idx="1296">
                  <c:v>16.25</c:v>
                </c:pt>
                <c:pt idx="1297">
                  <c:v>16.25</c:v>
                </c:pt>
                <c:pt idx="1298">
                  <c:v>16.25</c:v>
                </c:pt>
                <c:pt idx="1299">
                  <c:v>16.25</c:v>
                </c:pt>
                <c:pt idx="1300">
                  <c:v>16.25</c:v>
                </c:pt>
                <c:pt idx="1301">
                  <c:v>16.25</c:v>
                </c:pt>
                <c:pt idx="1302">
                  <c:v>16.25</c:v>
                </c:pt>
                <c:pt idx="1303">
                  <c:v>16.25</c:v>
                </c:pt>
                <c:pt idx="1304">
                  <c:v>16.25</c:v>
                </c:pt>
                <c:pt idx="1305">
                  <c:v>16.25</c:v>
                </c:pt>
                <c:pt idx="1306">
                  <c:v>16.25</c:v>
                </c:pt>
                <c:pt idx="1307">
                  <c:v>16</c:v>
                </c:pt>
                <c:pt idx="1308">
                  <c:v>16</c:v>
                </c:pt>
                <c:pt idx="1309">
                  <c:v>16</c:v>
                </c:pt>
                <c:pt idx="1310">
                  <c:v>16</c:v>
                </c:pt>
                <c:pt idx="1311">
                  <c:v>16</c:v>
                </c:pt>
                <c:pt idx="1312">
                  <c:v>16</c:v>
                </c:pt>
                <c:pt idx="1313">
                  <c:v>16</c:v>
                </c:pt>
                <c:pt idx="1314">
                  <c:v>16</c:v>
                </c:pt>
                <c:pt idx="1315">
                  <c:v>16</c:v>
                </c:pt>
                <c:pt idx="1316">
                  <c:v>16</c:v>
                </c:pt>
                <c:pt idx="1317">
                  <c:v>16</c:v>
                </c:pt>
                <c:pt idx="1318">
                  <c:v>16</c:v>
                </c:pt>
                <c:pt idx="1319">
                  <c:v>16</c:v>
                </c:pt>
                <c:pt idx="1320">
                  <c:v>16</c:v>
                </c:pt>
                <c:pt idx="1321">
                  <c:v>16</c:v>
                </c:pt>
                <c:pt idx="1322">
                  <c:v>16</c:v>
                </c:pt>
                <c:pt idx="1323">
                  <c:v>16</c:v>
                </c:pt>
                <c:pt idx="1324">
                  <c:v>16</c:v>
                </c:pt>
                <c:pt idx="1325">
                  <c:v>16</c:v>
                </c:pt>
                <c:pt idx="1326">
                  <c:v>16</c:v>
                </c:pt>
                <c:pt idx="1327">
                  <c:v>16</c:v>
                </c:pt>
                <c:pt idx="1328">
                  <c:v>16</c:v>
                </c:pt>
                <c:pt idx="1329">
                  <c:v>16</c:v>
                </c:pt>
                <c:pt idx="1330">
                  <c:v>16</c:v>
                </c:pt>
                <c:pt idx="1331">
                  <c:v>16</c:v>
                </c:pt>
                <c:pt idx="1332">
                  <c:v>16</c:v>
                </c:pt>
                <c:pt idx="1333">
                  <c:v>16</c:v>
                </c:pt>
                <c:pt idx="1334">
                  <c:v>16</c:v>
                </c:pt>
                <c:pt idx="1335">
                  <c:v>16</c:v>
                </c:pt>
                <c:pt idx="1336">
                  <c:v>16</c:v>
                </c:pt>
                <c:pt idx="1337">
                  <c:v>16</c:v>
                </c:pt>
                <c:pt idx="1338">
                  <c:v>16</c:v>
                </c:pt>
                <c:pt idx="1339">
                  <c:v>16</c:v>
                </c:pt>
                <c:pt idx="1340">
                  <c:v>16</c:v>
                </c:pt>
                <c:pt idx="1341">
                  <c:v>16</c:v>
                </c:pt>
                <c:pt idx="1342">
                  <c:v>16</c:v>
                </c:pt>
                <c:pt idx="1343">
                  <c:v>16</c:v>
                </c:pt>
                <c:pt idx="1344">
                  <c:v>16</c:v>
                </c:pt>
                <c:pt idx="1345">
                  <c:v>16</c:v>
                </c:pt>
                <c:pt idx="1346">
                  <c:v>16</c:v>
                </c:pt>
                <c:pt idx="1347">
                  <c:v>16</c:v>
                </c:pt>
                <c:pt idx="1348">
                  <c:v>16</c:v>
                </c:pt>
                <c:pt idx="1349">
                  <c:v>16</c:v>
                </c:pt>
                <c:pt idx="1350">
                  <c:v>16</c:v>
                </c:pt>
                <c:pt idx="1351">
                  <c:v>16</c:v>
                </c:pt>
                <c:pt idx="1352">
                  <c:v>16</c:v>
                </c:pt>
                <c:pt idx="1353">
                  <c:v>16</c:v>
                </c:pt>
                <c:pt idx="1354">
                  <c:v>16</c:v>
                </c:pt>
                <c:pt idx="1355">
                  <c:v>16</c:v>
                </c:pt>
                <c:pt idx="1356">
                  <c:v>16</c:v>
                </c:pt>
                <c:pt idx="1357">
                  <c:v>16</c:v>
                </c:pt>
                <c:pt idx="1358">
                  <c:v>16</c:v>
                </c:pt>
                <c:pt idx="1359">
                  <c:v>16</c:v>
                </c:pt>
                <c:pt idx="1360">
                  <c:v>16</c:v>
                </c:pt>
                <c:pt idx="1361">
                  <c:v>16</c:v>
                </c:pt>
                <c:pt idx="1362">
                  <c:v>16</c:v>
                </c:pt>
                <c:pt idx="1363">
                  <c:v>16</c:v>
                </c:pt>
                <c:pt idx="1364">
                  <c:v>16</c:v>
                </c:pt>
                <c:pt idx="1365">
                  <c:v>16</c:v>
                </c:pt>
                <c:pt idx="1366">
                  <c:v>16</c:v>
                </c:pt>
                <c:pt idx="1367">
                  <c:v>16</c:v>
                </c:pt>
                <c:pt idx="1368">
                  <c:v>16</c:v>
                </c:pt>
                <c:pt idx="1369">
                  <c:v>16</c:v>
                </c:pt>
                <c:pt idx="1370">
                  <c:v>16</c:v>
                </c:pt>
                <c:pt idx="1371">
                  <c:v>16</c:v>
                </c:pt>
                <c:pt idx="1372">
                  <c:v>16</c:v>
                </c:pt>
                <c:pt idx="1373">
                  <c:v>16</c:v>
                </c:pt>
                <c:pt idx="1374">
                  <c:v>16</c:v>
                </c:pt>
                <c:pt idx="1375">
                  <c:v>16</c:v>
                </c:pt>
                <c:pt idx="1376">
                  <c:v>16</c:v>
                </c:pt>
                <c:pt idx="1377">
                  <c:v>16</c:v>
                </c:pt>
                <c:pt idx="1378">
                  <c:v>16</c:v>
                </c:pt>
                <c:pt idx="1379">
                  <c:v>16</c:v>
                </c:pt>
                <c:pt idx="1380">
                  <c:v>16</c:v>
                </c:pt>
                <c:pt idx="1381">
                  <c:v>16</c:v>
                </c:pt>
                <c:pt idx="1382">
                  <c:v>16</c:v>
                </c:pt>
                <c:pt idx="1383">
                  <c:v>16</c:v>
                </c:pt>
                <c:pt idx="1384">
                  <c:v>16</c:v>
                </c:pt>
                <c:pt idx="1385">
                  <c:v>16</c:v>
                </c:pt>
                <c:pt idx="1386">
                  <c:v>16</c:v>
                </c:pt>
                <c:pt idx="1387">
                  <c:v>16</c:v>
                </c:pt>
                <c:pt idx="1388">
                  <c:v>16</c:v>
                </c:pt>
                <c:pt idx="1389">
                  <c:v>16</c:v>
                </c:pt>
                <c:pt idx="1390">
                  <c:v>16</c:v>
                </c:pt>
                <c:pt idx="1391">
                  <c:v>16</c:v>
                </c:pt>
                <c:pt idx="1392">
                  <c:v>16</c:v>
                </c:pt>
                <c:pt idx="1393">
                  <c:v>16</c:v>
                </c:pt>
                <c:pt idx="1394">
                  <c:v>16</c:v>
                </c:pt>
                <c:pt idx="1395">
                  <c:v>16</c:v>
                </c:pt>
                <c:pt idx="1396">
                  <c:v>16</c:v>
                </c:pt>
                <c:pt idx="1397">
                  <c:v>16</c:v>
                </c:pt>
                <c:pt idx="1398">
                  <c:v>16</c:v>
                </c:pt>
                <c:pt idx="1399">
                  <c:v>16</c:v>
                </c:pt>
                <c:pt idx="1400">
                  <c:v>16</c:v>
                </c:pt>
                <c:pt idx="1401">
                  <c:v>16</c:v>
                </c:pt>
                <c:pt idx="1402">
                  <c:v>16</c:v>
                </c:pt>
                <c:pt idx="1403">
                  <c:v>16</c:v>
                </c:pt>
                <c:pt idx="1404">
                  <c:v>16</c:v>
                </c:pt>
                <c:pt idx="1405">
                  <c:v>16</c:v>
                </c:pt>
                <c:pt idx="1406">
                  <c:v>16</c:v>
                </c:pt>
                <c:pt idx="1407">
                  <c:v>16</c:v>
                </c:pt>
                <c:pt idx="1408">
                  <c:v>16</c:v>
                </c:pt>
                <c:pt idx="1409">
                  <c:v>16</c:v>
                </c:pt>
                <c:pt idx="1410">
                  <c:v>16</c:v>
                </c:pt>
                <c:pt idx="1411">
                  <c:v>16</c:v>
                </c:pt>
                <c:pt idx="1412">
                  <c:v>16</c:v>
                </c:pt>
                <c:pt idx="1413">
                  <c:v>16</c:v>
                </c:pt>
                <c:pt idx="1414">
                  <c:v>16.25</c:v>
                </c:pt>
                <c:pt idx="1415">
                  <c:v>16.25</c:v>
                </c:pt>
                <c:pt idx="1416">
                  <c:v>16.25</c:v>
                </c:pt>
                <c:pt idx="1417">
                  <c:v>16.25</c:v>
                </c:pt>
                <c:pt idx="1418">
                  <c:v>16.25</c:v>
                </c:pt>
                <c:pt idx="1419">
                  <c:v>16.25</c:v>
                </c:pt>
                <c:pt idx="1420">
                  <c:v>16.25</c:v>
                </c:pt>
                <c:pt idx="1421">
                  <c:v>16.25</c:v>
                </c:pt>
                <c:pt idx="1422">
                  <c:v>16.25</c:v>
                </c:pt>
                <c:pt idx="1423">
                  <c:v>16.25</c:v>
                </c:pt>
                <c:pt idx="1424">
                  <c:v>16.25</c:v>
                </c:pt>
                <c:pt idx="1425">
                  <c:v>16.25</c:v>
                </c:pt>
                <c:pt idx="1426">
                  <c:v>16.25</c:v>
                </c:pt>
                <c:pt idx="1427">
                  <c:v>16.25</c:v>
                </c:pt>
                <c:pt idx="1428">
                  <c:v>16.25</c:v>
                </c:pt>
                <c:pt idx="1429">
                  <c:v>16.25</c:v>
                </c:pt>
                <c:pt idx="1430">
                  <c:v>16.25</c:v>
                </c:pt>
                <c:pt idx="1431">
                  <c:v>16.25</c:v>
                </c:pt>
                <c:pt idx="1432">
                  <c:v>16.25</c:v>
                </c:pt>
                <c:pt idx="1433">
                  <c:v>16.25</c:v>
                </c:pt>
                <c:pt idx="1434">
                  <c:v>16.25</c:v>
                </c:pt>
                <c:pt idx="1435">
                  <c:v>16.25</c:v>
                </c:pt>
                <c:pt idx="1436">
                  <c:v>16.25</c:v>
                </c:pt>
                <c:pt idx="1437">
                  <c:v>16.25</c:v>
                </c:pt>
                <c:pt idx="1438">
                  <c:v>16.75</c:v>
                </c:pt>
                <c:pt idx="1439">
                  <c:v>16.75</c:v>
                </c:pt>
                <c:pt idx="1440">
                  <c:v>16.75</c:v>
                </c:pt>
                <c:pt idx="1441">
                  <c:v>16.75</c:v>
                </c:pt>
                <c:pt idx="1442">
                  <c:v>16.75</c:v>
                </c:pt>
                <c:pt idx="1443">
                  <c:v>16.75</c:v>
                </c:pt>
                <c:pt idx="1444">
                  <c:v>16.75</c:v>
                </c:pt>
                <c:pt idx="1445">
                  <c:v>16.75</c:v>
                </c:pt>
                <c:pt idx="1446">
                  <c:v>16.75</c:v>
                </c:pt>
                <c:pt idx="1447">
                  <c:v>16.75</c:v>
                </c:pt>
                <c:pt idx="1448">
                  <c:v>16.75</c:v>
                </c:pt>
                <c:pt idx="1449">
                  <c:v>16.75</c:v>
                </c:pt>
                <c:pt idx="1450">
                  <c:v>16.75</c:v>
                </c:pt>
                <c:pt idx="1451">
                  <c:v>16.75</c:v>
                </c:pt>
                <c:pt idx="1452">
                  <c:v>16.75</c:v>
                </c:pt>
                <c:pt idx="1453">
                  <c:v>16.75</c:v>
                </c:pt>
                <c:pt idx="1454">
                  <c:v>16.75</c:v>
                </c:pt>
                <c:pt idx="1455">
                  <c:v>16.75</c:v>
                </c:pt>
                <c:pt idx="1456">
                  <c:v>17.25</c:v>
                </c:pt>
                <c:pt idx="1457">
                  <c:v>17.25</c:v>
                </c:pt>
                <c:pt idx="1458">
                  <c:v>17.25</c:v>
                </c:pt>
                <c:pt idx="1459">
                  <c:v>17.25</c:v>
                </c:pt>
                <c:pt idx="1460">
                  <c:v>17.25</c:v>
                </c:pt>
                <c:pt idx="1461">
                  <c:v>17.25</c:v>
                </c:pt>
                <c:pt idx="1462">
                  <c:v>17.25</c:v>
                </c:pt>
                <c:pt idx="1463">
                  <c:v>17.25</c:v>
                </c:pt>
                <c:pt idx="1464">
                  <c:v>17.25</c:v>
                </c:pt>
                <c:pt idx="1465">
                  <c:v>17.25</c:v>
                </c:pt>
                <c:pt idx="1466">
                  <c:v>17.25</c:v>
                </c:pt>
                <c:pt idx="1467">
                  <c:v>17.25</c:v>
                </c:pt>
                <c:pt idx="1468">
                  <c:v>17.25</c:v>
                </c:pt>
                <c:pt idx="1469">
                  <c:v>17.25</c:v>
                </c:pt>
                <c:pt idx="1470">
                  <c:v>17.25</c:v>
                </c:pt>
                <c:pt idx="1471">
                  <c:v>17.25</c:v>
                </c:pt>
                <c:pt idx="1472">
                  <c:v>17.25</c:v>
                </c:pt>
                <c:pt idx="1473">
                  <c:v>17.25</c:v>
                </c:pt>
                <c:pt idx="1474">
                  <c:v>17.25</c:v>
                </c:pt>
                <c:pt idx="1475">
                  <c:v>17.75</c:v>
                </c:pt>
                <c:pt idx="1476">
                  <c:v>17.75</c:v>
                </c:pt>
                <c:pt idx="1477">
                  <c:v>17.75</c:v>
                </c:pt>
                <c:pt idx="1478">
                  <c:v>17.75</c:v>
                </c:pt>
                <c:pt idx="1479">
                  <c:v>17.75</c:v>
                </c:pt>
                <c:pt idx="1480">
                  <c:v>17.75</c:v>
                </c:pt>
                <c:pt idx="1481">
                  <c:v>17.75</c:v>
                </c:pt>
                <c:pt idx="1482">
                  <c:v>17.75</c:v>
                </c:pt>
                <c:pt idx="1483">
                  <c:v>17.75</c:v>
                </c:pt>
                <c:pt idx="1484">
                  <c:v>17.75</c:v>
                </c:pt>
                <c:pt idx="1485">
                  <c:v>17.75</c:v>
                </c:pt>
                <c:pt idx="1486">
                  <c:v>17.75</c:v>
                </c:pt>
                <c:pt idx="1487">
                  <c:v>17.75</c:v>
                </c:pt>
                <c:pt idx="1488">
                  <c:v>17.75</c:v>
                </c:pt>
                <c:pt idx="1489">
                  <c:v>17.75</c:v>
                </c:pt>
                <c:pt idx="1490">
                  <c:v>17.75</c:v>
                </c:pt>
                <c:pt idx="1491">
                  <c:v>17.75</c:v>
                </c:pt>
                <c:pt idx="1492">
                  <c:v>17.75</c:v>
                </c:pt>
                <c:pt idx="1493">
                  <c:v>17.75</c:v>
                </c:pt>
                <c:pt idx="1494">
                  <c:v>17.75</c:v>
                </c:pt>
                <c:pt idx="1495">
                  <c:v>17.75</c:v>
                </c:pt>
                <c:pt idx="1496">
                  <c:v>17.75</c:v>
                </c:pt>
                <c:pt idx="1497">
                  <c:v>17.75</c:v>
                </c:pt>
                <c:pt idx="1498">
                  <c:v>17.75</c:v>
                </c:pt>
                <c:pt idx="1499">
                  <c:v>17.75</c:v>
                </c:pt>
                <c:pt idx="1500">
                  <c:v>17.75</c:v>
                </c:pt>
                <c:pt idx="1501">
                  <c:v>18.25</c:v>
                </c:pt>
                <c:pt idx="1502">
                  <c:v>18.25</c:v>
                </c:pt>
                <c:pt idx="1503">
                  <c:v>18.25</c:v>
                </c:pt>
                <c:pt idx="1504">
                  <c:v>18.25</c:v>
                </c:pt>
                <c:pt idx="1505">
                  <c:v>18.25</c:v>
                </c:pt>
                <c:pt idx="1506">
                  <c:v>18.25</c:v>
                </c:pt>
                <c:pt idx="1507">
                  <c:v>18.25</c:v>
                </c:pt>
                <c:pt idx="1508">
                  <c:v>18.25</c:v>
                </c:pt>
                <c:pt idx="1509">
                  <c:v>18.25</c:v>
                </c:pt>
                <c:pt idx="1510">
                  <c:v>18.25</c:v>
                </c:pt>
                <c:pt idx="1511">
                  <c:v>18.25</c:v>
                </c:pt>
                <c:pt idx="1512">
                  <c:v>18.25</c:v>
                </c:pt>
                <c:pt idx="1513">
                  <c:v>18.25</c:v>
                </c:pt>
                <c:pt idx="1514">
                  <c:v>18.25</c:v>
                </c:pt>
                <c:pt idx="1515">
                  <c:v>18.25</c:v>
                </c:pt>
                <c:pt idx="1516">
                  <c:v>18.25</c:v>
                </c:pt>
                <c:pt idx="1517">
                  <c:v>18.25</c:v>
                </c:pt>
                <c:pt idx="1518">
                  <c:v>18.25</c:v>
                </c:pt>
                <c:pt idx="1519">
                  <c:v>18.75</c:v>
                </c:pt>
                <c:pt idx="1520">
                  <c:v>18.75</c:v>
                </c:pt>
                <c:pt idx="1521">
                  <c:v>18.75</c:v>
                </c:pt>
                <c:pt idx="1522">
                  <c:v>18.75</c:v>
                </c:pt>
                <c:pt idx="1523">
                  <c:v>18.75</c:v>
                </c:pt>
                <c:pt idx="1524">
                  <c:v>18.75</c:v>
                </c:pt>
                <c:pt idx="1525">
                  <c:v>18.75</c:v>
                </c:pt>
                <c:pt idx="1526">
                  <c:v>18.75</c:v>
                </c:pt>
                <c:pt idx="1527">
                  <c:v>18.75</c:v>
                </c:pt>
                <c:pt idx="1528">
                  <c:v>18.75</c:v>
                </c:pt>
                <c:pt idx="1529">
                  <c:v>18.75</c:v>
                </c:pt>
                <c:pt idx="1530">
                  <c:v>18.75</c:v>
                </c:pt>
                <c:pt idx="1531">
                  <c:v>18.75</c:v>
                </c:pt>
                <c:pt idx="1532">
                  <c:v>18.75</c:v>
                </c:pt>
                <c:pt idx="1533">
                  <c:v>18.75</c:v>
                </c:pt>
                <c:pt idx="1534">
                  <c:v>18.75</c:v>
                </c:pt>
                <c:pt idx="1535">
                  <c:v>18.75</c:v>
                </c:pt>
                <c:pt idx="1536">
                  <c:v>18.75</c:v>
                </c:pt>
                <c:pt idx="1537">
                  <c:v>18.75</c:v>
                </c:pt>
                <c:pt idx="1538">
                  <c:v>18.75</c:v>
                </c:pt>
                <c:pt idx="1539">
                  <c:v>19.25</c:v>
                </c:pt>
                <c:pt idx="1540">
                  <c:v>19.25</c:v>
                </c:pt>
                <c:pt idx="1541">
                  <c:v>19.25</c:v>
                </c:pt>
                <c:pt idx="1542">
                  <c:v>19.25</c:v>
                </c:pt>
                <c:pt idx="1543">
                  <c:v>19.25</c:v>
                </c:pt>
                <c:pt idx="1544">
                  <c:v>19.25</c:v>
                </c:pt>
                <c:pt idx="1545">
                  <c:v>19.25</c:v>
                </c:pt>
                <c:pt idx="1546">
                  <c:v>19.25</c:v>
                </c:pt>
                <c:pt idx="1547">
                  <c:v>19.25</c:v>
                </c:pt>
                <c:pt idx="1548">
                  <c:v>19.25</c:v>
                </c:pt>
                <c:pt idx="1549">
                  <c:v>19.25</c:v>
                </c:pt>
                <c:pt idx="1550">
                  <c:v>19.25</c:v>
                </c:pt>
                <c:pt idx="1551">
                  <c:v>19.25</c:v>
                </c:pt>
                <c:pt idx="1552">
                  <c:v>19.25</c:v>
                </c:pt>
                <c:pt idx="1553">
                  <c:v>19.25</c:v>
                </c:pt>
                <c:pt idx="1554">
                  <c:v>19.25</c:v>
                </c:pt>
                <c:pt idx="1555">
                  <c:v>19.25</c:v>
                </c:pt>
                <c:pt idx="1556">
                  <c:v>19.25</c:v>
                </c:pt>
                <c:pt idx="1557">
                  <c:v>19.25</c:v>
                </c:pt>
                <c:pt idx="1558">
                  <c:v>19.25</c:v>
                </c:pt>
                <c:pt idx="1559">
                  <c:v>19.25</c:v>
                </c:pt>
                <c:pt idx="1560">
                  <c:v>19.25</c:v>
                </c:pt>
                <c:pt idx="1561">
                  <c:v>19.25</c:v>
                </c:pt>
                <c:pt idx="1562">
                  <c:v>19.5</c:v>
                </c:pt>
                <c:pt idx="1563">
                  <c:v>19.5</c:v>
                </c:pt>
                <c:pt idx="1564">
                  <c:v>19.5</c:v>
                </c:pt>
                <c:pt idx="1565">
                  <c:v>19.5</c:v>
                </c:pt>
                <c:pt idx="1566">
                  <c:v>19.5</c:v>
                </c:pt>
                <c:pt idx="1567">
                  <c:v>19.5</c:v>
                </c:pt>
                <c:pt idx="1568">
                  <c:v>19.5</c:v>
                </c:pt>
                <c:pt idx="1569">
                  <c:v>19.5</c:v>
                </c:pt>
                <c:pt idx="1570">
                  <c:v>19.5</c:v>
                </c:pt>
                <c:pt idx="1571">
                  <c:v>19.5</c:v>
                </c:pt>
                <c:pt idx="1572">
                  <c:v>19.5</c:v>
                </c:pt>
                <c:pt idx="1573">
                  <c:v>19.5</c:v>
                </c:pt>
                <c:pt idx="1574">
                  <c:v>19.5</c:v>
                </c:pt>
                <c:pt idx="1575">
                  <c:v>19.5</c:v>
                </c:pt>
                <c:pt idx="1576">
                  <c:v>19.5</c:v>
                </c:pt>
                <c:pt idx="1577">
                  <c:v>19.5</c:v>
                </c:pt>
                <c:pt idx="1578">
                  <c:v>19.5</c:v>
                </c:pt>
                <c:pt idx="1579">
                  <c:v>19.5</c:v>
                </c:pt>
                <c:pt idx="1580">
                  <c:v>19.5</c:v>
                </c:pt>
                <c:pt idx="1581">
                  <c:v>19.5</c:v>
                </c:pt>
                <c:pt idx="1582">
                  <c:v>19.75</c:v>
                </c:pt>
                <c:pt idx="1583">
                  <c:v>19.75</c:v>
                </c:pt>
                <c:pt idx="1584">
                  <c:v>19.75</c:v>
                </c:pt>
                <c:pt idx="1585">
                  <c:v>19.75</c:v>
                </c:pt>
                <c:pt idx="1586">
                  <c:v>19.75</c:v>
                </c:pt>
                <c:pt idx="1587">
                  <c:v>19.75</c:v>
                </c:pt>
                <c:pt idx="1588">
                  <c:v>19.75</c:v>
                </c:pt>
                <c:pt idx="1589">
                  <c:v>19.75</c:v>
                </c:pt>
                <c:pt idx="1590">
                  <c:v>19.75</c:v>
                </c:pt>
                <c:pt idx="1591">
                  <c:v>19.75</c:v>
                </c:pt>
                <c:pt idx="1592">
                  <c:v>19.75</c:v>
                </c:pt>
                <c:pt idx="1593">
                  <c:v>19.75</c:v>
                </c:pt>
                <c:pt idx="1594">
                  <c:v>19.75</c:v>
                </c:pt>
                <c:pt idx="1595">
                  <c:v>19.75</c:v>
                </c:pt>
                <c:pt idx="1596">
                  <c:v>19.75</c:v>
                </c:pt>
                <c:pt idx="1597">
                  <c:v>19.75</c:v>
                </c:pt>
                <c:pt idx="1598">
                  <c:v>19.75</c:v>
                </c:pt>
                <c:pt idx="1599">
                  <c:v>19.75</c:v>
                </c:pt>
                <c:pt idx="1600">
                  <c:v>19.75</c:v>
                </c:pt>
                <c:pt idx="1601">
                  <c:v>19.75</c:v>
                </c:pt>
                <c:pt idx="1602">
                  <c:v>19.75</c:v>
                </c:pt>
                <c:pt idx="1603">
                  <c:v>19.75</c:v>
                </c:pt>
                <c:pt idx="1604">
                  <c:v>19.75</c:v>
                </c:pt>
                <c:pt idx="1605">
                  <c:v>19.75</c:v>
                </c:pt>
                <c:pt idx="1606">
                  <c:v>19.75</c:v>
                </c:pt>
                <c:pt idx="1607">
                  <c:v>19.75</c:v>
                </c:pt>
                <c:pt idx="1608">
                  <c:v>19.75</c:v>
                </c:pt>
                <c:pt idx="1609">
                  <c:v>19.75</c:v>
                </c:pt>
                <c:pt idx="1610">
                  <c:v>19.75</c:v>
                </c:pt>
                <c:pt idx="1611">
                  <c:v>19.75</c:v>
                </c:pt>
                <c:pt idx="1612">
                  <c:v>19.75</c:v>
                </c:pt>
                <c:pt idx="1613">
                  <c:v>19.75</c:v>
                </c:pt>
                <c:pt idx="1614">
                  <c:v>19.75</c:v>
                </c:pt>
                <c:pt idx="1615">
                  <c:v>19.75</c:v>
                </c:pt>
                <c:pt idx="1616">
                  <c:v>19.75</c:v>
                </c:pt>
                <c:pt idx="1617">
                  <c:v>19.75</c:v>
                </c:pt>
                <c:pt idx="1618">
                  <c:v>19.75</c:v>
                </c:pt>
                <c:pt idx="1619">
                  <c:v>19.75</c:v>
                </c:pt>
                <c:pt idx="1620">
                  <c:v>19.75</c:v>
                </c:pt>
                <c:pt idx="1621">
                  <c:v>19.75</c:v>
                </c:pt>
                <c:pt idx="1622">
                  <c:v>19.75</c:v>
                </c:pt>
                <c:pt idx="1623">
                  <c:v>19.75</c:v>
                </c:pt>
                <c:pt idx="1624">
                  <c:v>19.75</c:v>
                </c:pt>
                <c:pt idx="1625">
                  <c:v>19.75</c:v>
                </c:pt>
                <c:pt idx="1626">
                  <c:v>19.75</c:v>
                </c:pt>
                <c:pt idx="1627">
                  <c:v>19.75</c:v>
                </c:pt>
                <c:pt idx="1628">
                  <c:v>19.75</c:v>
                </c:pt>
                <c:pt idx="1629">
                  <c:v>19.75</c:v>
                </c:pt>
                <c:pt idx="1630">
                  <c:v>19.75</c:v>
                </c:pt>
                <c:pt idx="1631">
                  <c:v>19.75</c:v>
                </c:pt>
                <c:pt idx="1632">
                  <c:v>19.75</c:v>
                </c:pt>
                <c:pt idx="1633">
                  <c:v>19.75</c:v>
                </c:pt>
                <c:pt idx="1634">
                  <c:v>19.75</c:v>
                </c:pt>
                <c:pt idx="1635">
                  <c:v>19.75</c:v>
                </c:pt>
                <c:pt idx="1636">
                  <c:v>19.75</c:v>
                </c:pt>
                <c:pt idx="1637">
                  <c:v>19.75</c:v>
                </c:pt>
                <c:pt idx="1638">
                  <c:v>19.75</c:v>
                </c:pt>
                <c:pt idx="1639">
                  <c:v>19.75</c:v>
                </c:pt>
                <c:pt idx="1640">
                  <c:v>19.75</c:v>
                </c:pt>
                <c:pt idx="1641">
                  <c:v>19.75</c:v>
                </c:pt>
                <c:pt idx="1642">
                  <c:v>19.75</c:v>
                </c:pt>
                <c:pt idx="1643">
                  <c:v>19.75</c:v>
                </c:pt>
                <c:pt idx="1644">
                  <c:v>19.75</c:v>
                </c:pt>
                <c:pt idx="1645">
                  <c:v>19.75</c:v>
                </c:pt>
                <c:pt idx="1646">
                  <c:v>19.75</c:v>
                </c:pt>
                <c:pt idx="1647">
                  <c:v>19.75</c:v>
                </c:pt>
                <c:pt idx="1648">
                  <c:v>19.75</c:v>
                </c:pt>
                <c:pt idx="1649">
                  <c:v>19.75</c:v>
                </c:pt>
                <c:pt idx="1650">
                  <c:v>19.75</c:v>
                </c:pt>
                <c:pt idx="1651">
                  <c:v>19.75</c:v>
                </c:pt>
                <c:pt idx="1652">
                  <c:v>19.75</c:v>
                </c:pt>
                <c:pt idx="1653">
                  <c:v>19.75</c:v>
                </c:pt>
                <c:pt idx="1654">
                  <c:v>19.75</c:v>
                </c:pt>
                <c:pt idx="1655">
                  <c:v>19.75</c:v>
                </c:pt>
                <c:pt idx="1656">
                  <c:v>19.75</c:v>
                </c:pt>
                <c:pt idx="1657">
                  <c:v>19.75</c:v>
                </c:pt>
                <c:pt idx="1658">
                  <c:v>19.75</c:v>
                </c:pt>
                <c:pt idx="1659">
                  <c:v>19.75</c:v>
                </c:pt>
                <c:pt idx="1660">
                  <c:v>19.75</c:v>
                </c:pt>
                <c:pt idx="1661">
                  <c:v>19.75</c:v>
                </c:pt>
                <c:pt idx="1662">
                  <c:v>19.75</c:v>
                </c:pt>
                <c:pt idx="1663">
                  <c:v>19.75</c:v>
                </c:pt>
                <c:pt idx="1664">
                  <c:v>19.75</c:v>
                </c:pt>
                <c:pt idx="1665">
                  <c:v>19.5</c:v>
                </c:pt>
                <c:pt idx="1666">
                  <c:v>19.5</c:v>
                </c:pt>
                <c:pt idx="1667">
                  <c:v>19.5</c:v>
                </c:pt>
                <c:pt idx="1668">
                  <c:v>19.5</c:v>
                </c:pt>
                <c:pt idx="1669">
                  <c:v>19.5</c:v>
                </c:pt>
                <c:pt idx="1670">
                  <c:v>19.5</c:v>
                </c:pt>
                <c:pt idx="1671">
                  <c:v>19.5</c:v>
                </c:pt>
                <c:pt idx="1672">
                  <c:v>19.5</c:v>
                </c:pt>
                <c:pt idx="1673">
                  <c:v>19.5</c:v>
                </c:pt>
                <c:pt idx="1674">
                  <c:v>19.5</c:v>
                </c:pt>
                <c:pt idx="1675">
                  <c:v>19.5</c:v>
                </c:pt>
                <c:pt idx="1676">
                  <c:v>19.5</c:v>
                </c:pt>
                <c:pt idx="1677">
                  <c:v>19.5</c:v>
                </c:pt>
                <c:pt idx="1678">
                  <c:v>19.5</c:v>
                </c:pt>
                <c:pt idx="1679">
                  <c:v>19.5</c:v>
                </c:pt>
                <c:pt idx="1680">
                  <c:v>19.5</c:v>
                </c:pt>
                <c:pt idx="1681">
                  <c:v>19.5</c:v>
                </c:pt>
                <c:pt idx="1682">
                  <c:v>19.5</c:v>
                </c:pt>
                <c:pt idx="1683">
                  <c:v>19.5</c:v>
                </c:pt>
                <c:pt idx="1684">
                  <c:v>19.5</c:v>
                </c:pt>
                <c:pt idx="1685">
                  <c:v>19.5</c:v>
                </c:pt>
                <c:pt idx="1686">
                  <c:v>19.5</c:v>
                </c:pt>
                <c:pt idx="1687">
                  <c:v>19.5</c:v>
                </c:pt>
                <c:pt idx="1688">
                  <c:v>19.5</c:v>
                </c:pt>
                <c:pt idx="1689">
                  <c:v>19</c:v>
                </c:pt>
                <c:pt idx="1690">
                  <c:v>19</c:v>
                </c:pt>
                <c:pt idx="1691">
                  <c:v>19</c:v>
                </c:pt>
                <c:pt idx="1692">
                  <c:v>19</c:v>
                </c:pt>
                <c:pt idx="1693">
                  <c:v>19</c:v>
                </c:pt>
                <c:pt idx="1694">
                  <c:v>19</c:v>
                </c:pt>
                <c:pt idx="1695">
                  <c:v>19</c:v>
                </c:pt>
                <c:pt idx="1696">
                  <c:v>19</c:v>
                </c:pt>
                <c:pt idx="1697">
                  <c:v>19</c:v>
                </c:pt>
                <c:pt idx="1698">
                  <c:v>19</c:v>
                </c:pt>
                <c:pt idx="1699">
                  <c:v>19</c:v>
                </c:pt>
                <c:pt idx="1700">
                  <c:v>19</c:v>
                </c:pt>
                <c:pt idx="1701">
                  <c:v>19</c:v>
                </c:pt>
                <c:pt idx="1702">
                  <c:v>19</c:v>
                </c:pt>
                <c:pt idx="1703">
                  <c:v>19</c:v>
                </c:pt>
                <c:pt idx="1704">
                  <c:v>19</c:v>
                </c:pt>
                <c:pt idx="1705">
                  <c:v>19</c:v>
                </c:pt>
                <c:pt idx="1706">
                  <c:v>19</c:v>
                </c:pt>
                <c:pt idx="1707">
                  <c:v>19</c:v>
                </c:pt>
                <c:pt idx="1708">
                  <c:v>19</c:v>
                </c:pt>
                <c:pt idx="1709">
                  <c:v>19</c:v>
                </c:pt>
                <c:pt idx="1710">
                  <c:v>19</c:v>
                </c:pt>
                <c:pt idx="1711">
                  <c:v>19</c:v>
                </c:pt>
                <c:pt idx="1712">
                  <c:v>18.5</c:v>
                </c:pt>
                <c:pt idx="1713">
                  <c:v>18.5</c:v>
                </c:pt>
                <c:pt idx="1714">
                  <c:v>18.5</c:v>
                </c:pt>
                <c:pt idx="1715">
                  <c:v>18.5</c:v>
                </c:pt>
                <c:pt idx="1716">
                  <c:v>18.5</c:v>
                </c:pt>
                <c:pt idx="1717">
                  <c:v>18.5</c:v>
                </c:pt>
                <c:pt idx="1718">
                  <c:v>18.5</c:v>
                </c:pt>
                <c:pt idx="1719">
                  <c:v>18.5</c:v>
                </c:pt>
                <c:pt idx="1720">
                  <c:v>18.5</c:v>
                </c:pt>
                <c:pt idx="1721">
                  <c:v>18.5</c:v>
                </c:pt>
                <c:pt idx="1722">
                  <c:v>18.5</c:v>
                </c:pt>
                <c:pt idx="1723">
                  <c:v>18.5</c:v>
                </c:pt>
                <c:pt idx="1724">
                  <c:v>18.5</c:v>
                </c:pt>
                <c:pt idx="1725">
                  <c:v>18.5</c:v>
                </c:pt>
                <c:pt idx="1726">
                  <c:v>18.5</c:v>
                </c:pt>
                <c:pt idx="1727">
                  <c:v>18</c:v>
                </c:pt>
                <c:pt idx="1728">
                  <c:v>18</c:v>
                </c:pt>
                <c:pt idx="1729">
                  <c:v>18</c:v>
                </c:pt>
                <c:pt idx="1730">
                  <c:v>18</c:v>
                </c:pt>
                <c:pt idx="1731">
                  <c:v>18</c:v>
                </c:pt>
                <c:pt idx="1732">
                  <c:v>18</c:v>
                </c:pt>
                <c:pt idx="1733">
                  <c:v>18</c:v>
                </c:pt>
                <c:pt idx="1734">
                  <c:v>18</c:v>
                </c:pt>
                <c:pt idx="1735">
                  <c:v>18</c:v>
                </c:pt>
                <c:pt idx="1736">
                  <c:v>18</c:v>
                </c:pt>
                <c:pt idx="1737">
                  <c:v>18</c:v>
                </c:pt>
                <c:pt idx="1738">
                  <c:v>18</c:v>
                </c:pt>
                <c:pt idx="1739">
                  <c:v>18</c:v>
                </c:pt>
                <c:pt idx="1740">
                  <c:v>18</c:v>
                </c:pt>
                <c:pt idx="1741">
                  <c:v>18</c:v>
                </c:pt>
                <c:pt idx="1742">
                  <c:v>18</c:v>
                </c:pt>
                <c:pt idx="1743">
                  <c:v>18</c:v>
                </c:pt>
                <c:pt idx="1744">
                  <c:v>18</c:v>
                </c:pt>
                <c:pt idx="1745">
                  <c:v>18</c:v>
                </c:pt>
                <c:pt idx="1746">
                  <c:v>18</c:v>
                </c:pt>
                <c:pt idx="1747">
                  <c:v>18</c:v>
                </c:pt>
                <c:pt idx="1748">
                  <c:v>18</c:v>
                </c:pt>
                <c:pt idx="1749">
                  <c:v>18</c:v>
                </c:pt>
                <c:pt idx="1750">
                  <c:v>18</c:v>
                </c:pt>
                <c:pt idx="1751">
                  <c:v>18</c:v>
                </c:pt>
                <c:pt idx="1752">
                  <c:v>17.25</c:v>
                </c:pt>
                <c:pt idx="1753">
                  <c:v>17.25</c:v>
                </c:pt>
                <c:pt idx="1754">
                  <c:v>17.25</c:v>
                </c:pt>
                <c:pt idx="1755">
                  <c:v>17.25</c:v>
                </c:pt>
                <c:pt idx="1756">
                  <c:v>17.25</c:v>
                </c:pt>
                <c:pt idx="1757">
                  <c:v>17.25</c:v>
                </c:pt>
                <c:pt idx="1758">
                  <c:v>17.25</c:v>
                </c:pt>
                <c:pt idx="1759">
                  <c:v>17.25</c:v>
                </c:pt>
                <c:pt idx="1760">
                  <c:v>17.25</c:v>
                </c:pt>
                <c:pt idx="1761">
                  <c:v>17.25</c:v>
                </c:pt>
                <c:pt idx="1762">
                  <c:v>17.25</c:v>
                </c:pt>
                <c:pt idx="1763">
                  <c:v>17.25</c:v>
                </c:pt>
                <c:pt idx="1764">
                  <c:v>17.25</c:v>
                </c:pt>
                <c:pt idx="1765">
                  <c:v>17.25</c:v>
                </c:pt>
                <c:pt idx="1766">
                  <c:v>17.25</c:v>
                </c:pt>
                <c:pt idx="1767">
                  <c:v>17.25</c:v>
                </c:pt>
                <c:pt idx="1768">
                  <c:v>17.25</c:v>
                </c:pt>
                <c:pt idx="1769">
                  <c:v>17.25</c:v>
                </c:pt>
                <c:pt idx="1770">
                  <c:v>17.25</c:v>
                </c:pt>
                <c:pt idx="1771">
                  <c:v>17.25</c:v>
                </c:pt>
                <c:pt idx="1772">
                  <c:v>17.25</c:v>
                </c:pt>
                <c:pt idx="1773">
                  <c:v>17.25</c:v>
                </c:pt>
                <c:pt idx="1774">
                  <c:v>17.25</c:v>
                </c:pt>
                <c:pt idx="1775">
                  <c:v>17.25</c:v>
                </c:pt>
                <c:pt idx="1776">
                  <c:v>17.25</c:v>
                </c:pt>
                <c:pt idx="1777">
                  <c:v>17.25</c:v>
                </c:pt>
                <c:pt idx="1778">
                  <c:v>17.25</c:v>
                </c:pt>
                <c:pt idx="1779">
                  <c:v>17.25</c:v>
                </c:pt>
                <c:pt idx="1780">
                  <c:v>17.25</c:v>
                </c:pt>
                <c:pt idx="1781">
                  <c:v>17.25</c:v>
                </c:pt>
                <c:pt idx="1782">
                  <c:v>17.25</c:v>
                </c:pt>
                <c:pt idx="1783">
                  <c:v>17.25</c:v>
                </c:pt>
                <c:pt idx="1784">
                  <c:v>16.5</c:v>
                </c:pt>
                <c:pt idx="1785">
                  <c:v>16.5</c:v>
                </c:pt>
                <c:pt idx="1786">
                  <c:v>16.5</c:v>
                </c:pt>
                <c:pt idx="1787">
                  <c:v>16.5</c:v>
                </c:pt>
                <c:pt idx="1788">
                  <c:v>16.5</c:v>
                </c:pt>
                <c:pt idx="1789">
                  <c:v>16.5</c:v>
                </c:pt>
                <c:pt idx="1790">
                  <c:v>16.5</c:v>
                </c:pt>
                <c:pt idx="1791">
                  <c:v>16.5</c:v>
                </c:pt>
                <c:pt idx="1792">
                  <c:v>16.5</c:v>
                </c:pt>
                <c:pt idx="1793">
                  <c:v>16.5</c:v>
                </c:pt>
                <c:pt idx="1794">
                  <c:v>16.5</c:v>
                </c:pt>
                <c:pt idx="1795">
                  <c:v>16.5</c:v>
                </c:pt>
                <c:pt idx="1796">
                  <c:v>16.5</c:v>
                </c:pt>
                <c:pt idx="1797">
                  <c:v>16.5</c:v>
                </c:pt>
                <c:pt idx="1798">
                  <c:v>16.5</c:v>
                </c:pt>
                <c:pt idx="1799">
                  <c:v>16.5</c:v>
                </c:pt>
                <c:pt idx="1800">
                  <c:v>16.5</c:v>
                </c:pt>
                <c:pt idx="1801">
                  <c:v>16.5</c:v>
                </c:pt>
                <c:pt idx="1802">
                  <c:v>16.5</c:v>
                </c:pt>
                <c:pt idx="1803">
                  <c:v>16.5</c:v>
                </c:pt>
                <c:pt idx="1804">
                  <c:v>16.5</c:v>
                </c:pt>
                <c:pt idx="1805">
                  <c:v>16.5</c:v>
                </c:pt>
                <c:pt idx="1806">
                  <c:v>16.5</c:v>
                </c:pt>
                <c:pt idx="1807">
                  <c:v>16.5</c:v>
                </c:pt>
                <c:pt idx="1808">
                  <c:v>16.5</c:v>
                </c:pt>
                <c:pt idx="1809">
                  <c:v>16.5</c:v>
                </c:pt>
                <c:pt idx="1810">
                  <c:v>16.5</c:v>
                </c:pt>
                <c:pt idx="1811">
                  <c:v>16.5</c:v>
                </c:pt>
                <c:pt idx="1812">
                  <c:v>16.5</c:v>
                </c:pt>
                <c:pt idx="1813">
                  <c:v>15.75</c:v>
                </c:pt>
                <c:pt idx="1814">
                  <c:v>15.75</c:v>
                </c:pt>
                <c:pt idx="1815">
                  <c:v>15.75</c:v>
                </c:pt>
                <c:pt idx="1816">
                  <c:v>15.75</c:v>
                </c:pt>
                <c:pt idx="1817">
                  <c:v>15.75</c:v>
                </c:pt>
                <c:pt idx="1818">
                  <c:v>15.75</c:v>
                </c:pt>
                <c:pt idx="1819">
                  <c:v>15.75</c:v>
                </c:pt>
                <c:pt idx="1820">
                  <c:v>15.75</c:v>
                </c:pt>
                <c:pt idx="1821">
                  <c:v>15.75</c:v>
                </c:pt>
                <c:pt idx="1822">
                  <c:v>15.75</c:v>
                </c:pt>
                <c:pt idx="1823">
                  <c:v>15.75</c:v>
                </c:pt>
                <c:pt idx="1824">
                  <c:v>15.75</c:v>
                </c:pt>
                <c:pt idx="1825">
                  <c:v>15.75</c:v>
                </c:pt>
                <c:pt idx="1826">
                  <c:v>15.75</c:v>
                </c:pt>
                <c:pt idx="1827">
                  <c:v>15.75</c:v>
                </c:pt>
                <c:pt idx="1828">
                  <c:v>15.75</c:v>
                </c:pt>
                <c:pt idx="1829">
                  <c:v>15.75</c:v>
                </c:pt>
                <c:pt idx="1830">
                  <c:v>15.75</c:v>
                </c:pt>
                <c:pt idx="1831">
                  <c:v>15.75</c:v>
                </c:pt>
                <c:pt idx="1832">
                  <c:v>15.75</c:v>
                </c:pt>
                <c:pt idx="1833">
                  <c:v>15.75</c:v>
                </c:pt>
                <c:pt idx="1834">
                  <c:v>15.75</c:v>
                </c:pt>
                <c:pt idx="1835">
                  <c:v>15.75</c:v>
                </c:pt>
                <c:pt idx="1836">
                  <c:v>15.75</c:v>
                </c:pt>
                <c:pt idx="1837">
                  <c:v>15.75</c:v>
                </c:pt>
                <c:pt idx="1838">
                  <c:v>15.75</c:v>
                </c:pt>
                <c:pt idx="1839">
                  <c:v>15.75</c:v>
                </c:pt>
                <c:pt idx="1840">
                  <c:v>15.75</c:v>
                </c:pt>
                <c:pt idx="1841">
                  <c:v>15.75</c:v>
                </c:pt>
                <c:pt idx="1842">
                  <c:v>15.25</c:v>
                </c:pt>
                <c:pt idx="1843">
                  <c:v>15.25</c:v>
                </c:pt>
                <c:pt idx="1844">
                  <c:v>15.25</c:v>
                </c:pt>
                <c:pt idx="1845">
                  <c:v>15.25</c:v>
                </c:pt>
                <c:pt idx="1846">
                  <c:v>15.25</c:v>
                </c:pt>
                <c:pt idx="1847">
                  <c:v>15.25</c:v>
                </c:pt>
                <c:pt idx="1848">
                  <c:v>15.25</c:v>
                </c:pt>
                <c:pt idx="1849">
                  <c:v>15.25</c:v>
                </c:pt>
                <c:pt idx="1850">
                  <c:v>15.25</c:v>
                </c:pt>
                <c:pt idx="1851">
                  <c:v>15.25</c:v>
                </c:pt>
                <c:pt idx="1852">
                  <c:v>15.25</c:v>
                </c:pt>
                <c:pt idx="1853">
                  <c:v>15.25</c:v>
                </c:pt>
                <c:pt idx="1854">
                  <c:v>15.25</c:v>
                </c:pt>
                <c:pt idx="1855">
                  <c:v>15.25</c:v>
                </c:pt>
                <c:pt idx="1856">
                  <c:v>15.25</c:v>
                </c:pt>
                <c:pt idx="1857">
                  <c:v>15.25</c:v>
                </c:pt>
                <c:pt idx="1858">
                  <c:v>15.25</c:v>
                </c:pt>
                <c:pt idx="1859">
                  <c:v>15.25</c:v>
                </c:pt>
                <c:pt idx="1860">
                  <c:v>15.25</c:v>
                </c:pt>
                <c:pt idx="1861">
                  <c:v>15.25</c:v>
                </c:pt>
                <c:pt idx="1862">
                  <c:v>15.25</c:v>
                </c:pt>
                <c:pt idx="1863">
                  <c:v>15.25</c:v>
                </c:pt>
                <c:pt idx="1864">
                  <c:v>15.25</c:v>
                </c:pt>
                <c:pt idx="1865">
                  <c:v>15.25</c:v>
                </c:pt>
                <c:pt idx="1866">
                  <c:v>15.25</c:v>
                </c:pt>
                <c:pt idx="1867">
                  <c:v>15.25</c:v>
                </c:pt>
                <c:pt idx="1868">
                  <c:v>15.25</c:v>
                </c:pt>
                <c:pt idx="1869">
                  <c:v>15.25</c:v>
                </c:pt>
                <c:pt idx="1870">
                  <c:v>15.25</c:v>
                </c:pt>
                <c:pt idx="1871">
                  <c:v>15.25</c:v>
                </c:pt>
                <c:pt idx="1872">
                  <c:v>15.25</c:v>
                </c:pt>
                <c:pt idx="1873">
                  <c:v>15.25</c:v>
                </c:pt>
                <c:pt idx="1874">
                  <c:v>15.25</c:v>
                </c:pt>
                <c:pt idx="1875">
                  <c:v>15.25</c:v>
                </c:pt>
                <c:pt idx="1876">
                  <c:v>14.75</c:v>
                </c:pt>
                <c:pt idx="1877">
                  <c:v>14.75</c:v>
                </c:pt>
                <c:pt idx="1878">
                  <c:v>14.75</c:v>
                </c:pt>
                <c:pt idx="1879">
                  <c:v>14.75</c:v>
                </c:pt>
                <c:pt idx="1880">
                  <c:v>14.75</c:v>
                </c:pt>
                <c:pt idx="1881">
                  <c:v>14.75</c:v>
                </c:pt>
                <c:pt idx="1882">
                  <c:v>14.75</c:v>
                </c:pt>
                <c:pt idx="1883">
                  <c:v>14.75</c:v>
                </c:pt>
                <c:pt idx="1884">
                  <c:v>14.75</c:v>
                </c:pt>
                <c:pt idx="1885">
                  <c:v>14.75</c:v>
                </c:pt>
                <c:pt idx="1886">
                  <c:v>14.75</c:v>
                </c:pt>
                <c:pt idx="1887">
                  <c:v>14.75</c:v>
                </c:pt>
                <c:pt idx="1888">
                  <c:v>14.75</c:v>
                </c:pt>
                <c:pt idx="1889">
                  <c:v>14.75</c:v>
                </c:pt>
                <c:pt idx="1890">
                  <c:v>14.75</c:v>
                </c:pt>
                <c:pt idx="1891">
                  <c:v>14.75</c:v>
                </c:pt>
                <c:pt idx="1892">
                  <c:v>14.75</c:v>
                </c:pt>
                <c:pt idx="1893">
                  <c:v>14.75</c:v>
                </c:pt>
                <c:pt idx="1894">
                  <c:v>14.75</c:v>
                </c:pt>
                <c:pt idx="1895">
                  <c:v>14.75</c:v>
                </c:pt>
                <c:pt idx="1896">
                  <c:v>14.75</c:v>
                </c:pt>
                <c:pt idx="1897">
                  <c:v>14.75</c:v>
                </c:pt>
                <c:pt idx="1898">
                  <c:v>14.75</c:v>
                </c:pt>
                <c:pt idx="1899">
                  <c:v>14.75</c:v>
                </c:pt>
                <c:pt idx="1900">
                  <c:v>14.75</c:v>
                </c:pt>
                <c:pt idx="1901">
                  <c:v>14.75</c:v>
                </c:pt>
                <c:pt idx="1902">
                  <c:v>14.75</c:v>
                </c:pt>
                <c:pt idx="1903">
                  <c:v>14.75</c:v>
                </c:pt>
                <c:pt idx="1904">
                  <c:v>14.75</c:v>
                </c:pt>
                <c:pt idx="1905">
                  <c:v>14.25</c:v>
                </c:pt>
                <c:pt idx="1906">
                  <c:v>14.25</c:v>
                </c:pt>
                <c:pt idx="1907">
                  <c:v>14.25</c:v>
                </c:pt>
                <c:pt idx="1908">
                  <c:v>14.25</c:v>
                </c:pt>
                <c:pt idx="1909">
                  <c:v>14.25</c:v>
                </c:pt>
                <c:pt idx="1910">
                  <c:v>14.25</c:v>
                </c:pt>
                <c:pt idx="1911">
                  <c:v>14.25</c:v>
                </c:pt>
                <c:pt idx="1912">
                  <c:v>14.25</c:v>
                </c:pt>
                <c:pt idx="1913">
                  <c:v>14.25</c:v>
                </c:pt>
                <c:pt idx="1914">
                  <c:v>14.25</c:v>
                </c:pt>
                <c:pt idx="1915">
                  <c:v>14.25</c:v>
                </c:pt>
                <c:pt idx="1916">
                  <c:v>14.25</c:v>
                </c:pt>
                <c:pt idx="1917">
                  <c:v>14.25</c:v>
                </c:pt>
                <c:pt idx="1918">
                  <c:v>14.25</c:v>
                </c:pt>
                <c:pt idx="1919">
                  <c:v>14.25</c:v>
                </c:pt>
                <c:pt idx="1920">
                  <c:v>14.25</c:v>
                </c:pt>
                <c:pt idx="1921">
                  <c:v>14.25</c:v>
                </c:pt>
                <c:pt idx="1922">
                  <c:v>14.25</c:v>
                </c:pt>
                <c:pt idx="1923">
                  <c:v>14.25</c:v>
                </c:pt>
                <c:pt idx="1924">
                  <c:v>14.25</c:v>
                </c:pt>
                <c:pt idx="1925">
                  <c:v>14.25</c:v>
                </c:pt>
                <c:pt idx="1926">
                  <c:v>14.25</c:v>
                </c:pt>
                <c:pt idx="1927">
                  <c:v>14.25</c:v>
                </c:pt>
                <c:pt idx="1928">
                  <c:v>14.25</c:v>
                </c:pt>
                <c:pt idx="1929">
                  <c:v>14.25</c:v>
                </c:pt>
                <c:pt idx="1930">
                  <c:v>14.25</c:v>
                </c:pt>
                <c:pt idx="1931">
                  <c:v>14.25</c:v>
                </c:pt>
                <c:pt idx="1932">
                  <c:v>14.25</c:v>
                </c:pt>
                <c:pt idx="1933">
                  <c:v>14.25</c:v>
                </c:pt>
                <c:pt idx="1934">
                  <c:v>14.25</c:v>
                </c:pt>
                <c:pt idx="1935">
                  <c:v>14.25</c:v>
                </c:pt>
                <c:pt idx="1936">
                  <c:v>14.25</c:v>
                </c:pt>
                <c:pt idx="1937">
                  <c:v>14.25</c:v>
                </c:pt>
                <c:pt idx="1938">
                  <c:v>13.75</c:v>
                </c:pt>
                <c:pt idx="1939">
                  <c:v>13.75</c:v>
                </c:pt>
                <c:pt idx="1940">
                  <c:v>13.75</c:v>
                </c:pt>
                <c:pt idx="1941">
                  <c:v>13.75</c:v>
                </c:pt>
                <c:pt idx="1942">
                  <c:v>13.75</c:v>
                </c:pt>
                <c:pt idx="1943">
                  <c:v>13.75</c:v>
                </c:pt>
                <c:pt idx="1944">
                  <c:v>13.75</c:v>
                </c:pt>
                <c:pt idx="1945">
                  <c:v>13.75</c:v>
                </c:pt>
                <c:pt idx="1946">
                  <c:v>13.75</c:v>
                </c:pt>
                <c:pt idx="1947">
                  <c:v>13.75</c:v>
                </c:pt>
                <c:pt idx="1948">
                  <c:v>13.75</c:v>
                </c:pt>
                <c:pt idx="1949">
                  <c:v>13.75</c:v>
                </c:pt>
                <c:pt idx="1950">
                  <c:v>13.75</c:v>
                </c:pt>
                <c:pt idx="1951">
                  <c:v>13.75</c:v>
                </c:pt>
                <c:pt idx="1952">
                  <c:v>13.75</c:v>
                </c:pt>
                <c:pt idx="1953">
                  <c:v>13.75</c:v>
                </c:pt>
                <c:pt idx="1954">
                  <c:v>13.75</c:v>
                </c:pt>
                <c:pt idx="1955">
                  <c:v>13.75</c:v>
                </c:pt>
                <c:pt idx="1956">
                  <c:v>13.75</c:v>
                </c:pt>
                <c:pt idx="1957">
                  <c:v>13.75</c:v>
                </c:pt>
                <c:pt idx="1958">
                  <c:v>13.75</c:v>
                </c:pt>
                <c:pt idx="1959">
                  <c:v>13.75</c:v>
                </c:pt>
                <c:pt idx="1960">
                  <c:v>13.75</c:v>
                </c:pt>
                <c:pt idx="1961">
                  <c:v>13.75</c:v>
                </c:pt>
                <c:pt idx="1962">
                  <c:v>13.75</c:v>
                </c:pt>
                <c:pt idx="1963">
                  <c:v>13.75</c:v>
                </c:pt>
                <c:pt idx="1964">
                  <c:v>13.75</c:v>
                </c:pt>
                <c:pt idx="1965">
                  <c:v>13.75</c:v>
                </c:pt>
                <c:pt idx="1966">
                  <c:v>13.25</c:v>
                </c:pt>
                <c:pt idx="1967">
                  <c:v>13.25</c:v>
                </c:pt>
                <c:pt idx="1968">
                  <c:v>13.25</c:v>
                </c:pt>
                <c:pt idx="1969">
                  <c:v>13.25</c:v>
                </c:pt>
                <c:pt idx="1970">
                  <c:v>13.25</c:v>
                </c:pt>
                <c:pt idx="1971">
                  <c:v>13.25</c:v>
                </c:pt>
                <c:pt idx="1972">
                  <c:v>13.25</c:v>
                </c:pt>
                <c:pt idx="1973">
                  <c:v>13.25</c:v>
                </c:pt>
                <c:pt idx="1974">
                  <c:v>13.25</c:v>
                </c:pt>
                <c:pt idx="1975">
                  <c:v>13.25</c:v>
                </c:pt>
                <c:pt idx="1976">
                  <c:v>13.25</c:v>
                </c:pt>
                <c:pt idx="1977">
                  <c:v>13.25</c:v>
                </c:pt>
                <c:pt idx="1978">
                  <c:v>13.25</c:v>
                </c:pt>
                <c:pt idx="1979">
                  <c:v>13.25</c:v>
                </c:pt>
                <c:pt idx="1980">
                  <c:v>13.25</c:v>
                </c:pt>
                <c:pt idx="1981">
                  <c:v>13.25</c:v>
                </c:pt>
                <c:pt idx="1982">
                  <c:v>13.25</c:v>
                </c:pt>
                <c:pt idx="1983">
                  <c:v>13.25</c:v>
                </c:pt>
                <c:pt idx="1984">
                  <c:v>13.25</c:v>
                </c:pt>
                <c:pt idx="1985">
                  <c:v>13.25</c:v>
                </c:pt>
                <c:pt idx="1986">
                  <c:v>13.25</c:v>
                </c:pt>
                <c:pt idx="1987">
                  <c:v>13.25</c:v>
                </c:pt>
                <c:pt idx="1988">
                  <c:v>13.25</c:v>
                </c:pt>
                <c:pt idx="1989">
                  <c:v>13.25</c:v>
                </c:pt>
                <c:pt idx="1990">
                  <c:v>13.25</c:v>
                </c:pt>
                <c:pt idx="1991">
                  <c:v>13.25</c:v>
                </c:pt>
                <c:pt idx="1992">
                  <c:v>13.25</c:v>
                </c:pt>
                <c:pt idx="1993">
                  <c:v>13.25</c:v>
                </c:pt>
                <c:pt idx="1994">
                  <c:v>13.25</c:v>
                </c:pt>
                <c:pt idx="1995">
                  <c:v>13.25</c:v>
                </c:pt>
                <c:pt idx="1996">
                  <c:v>13.25</c:v>
                </c:pt>
                <c:pt idx="1997">
                  <c:v>13.25</c:v>
                </c:pt>
                <c:pt idx="1998">
                  <c:v>13.25</c:v>
                </c:pt>
                <c:pt idx="1999">
                  <c:v>13.25</c:v>
                </c:pt>
                <c:pt idx="2000">
                  <c:v>13.25</c:v>
                </c:pt>
                <c:pt idx="2001">
                  <c:v>13.25</c:v>
                </c:pt>
                <c:pt idx="2002">
                  <c:v>13.25</c:v>
                </c:pt>
                <c:pt idx="2003">
                  <c:v>13</c:v>
                </c:pt>
                <c:pt idx="2004">
                  <c:v>13</c:v>
                </c:pt>
                <c:pt idx="2005">
                  <c:v>13</c:v>
                </c:pt>
                <c:pt idx="2006">
                  <c:v>13</c:v>
                </c:pt>
                <c:pt idx="2007">
                  <c:v>13</c:v>
                </c:pt>
                <c:pt idx="2008">
                  <c:v>13</c:v>
                </c:pt>
                <c:pt idx="2009">
                  <c:v>13</c:v>
                </c:pt>
                <c:pt idx="2010">
                  <c:v>13</c:v>
                </c:pt>
                <c:pt idx="2011">
                  <c:v>13</c:v>
                </c:pt>
                <c:pt idx="2012">
                  <c:v>13</c:v>
                </c:pt>
                <c:pt idx="2013">
                  <c:v>13</c:v>
                </c:pt>
                <c:pt idx="2014">
                  <c:v>13</c:v>
                </c:pt>
                <c:pt idx="2015">
                  <c:v>13</c:v>
                </c:pt>
                <c:pt idx="2016">
                  <c:v>13</c:v>
                </c:pt>
                <c:pt idx="2017">
                  <c:v>13</c:v>
                </c:pt>
                <c:pt idx="2018">
                  <c:v>13</c:v>
                </c:pt>
                <c:pt idx="2019">
                  <c:v>13</c:v>
                </c:pt>
                <c:pt idx="2020">
                  <c:v>13</c:v>
                </c:pt>
                <c:pt idx="2021">
                  <c:v>13</c:v>
                </c:pt>
                <c:pt idx="2022">
                  <c:v>13</c:v>
                </c:pt>
                <c:pt idx="2023">
                  <c:v>13</c:v>
                </c:pt>
                <c:pt idx="2024">
                  <c:v>13</c:v>
                </c:pt>
                <c:pt idx="2025">
                  <c:v>13</c:v>
                </c:pt>
                <c:pt idx="2026">
                  <c:v>13</c:v>
                </c:pt>
                <c:pt idx="2027">
                  <c:v>13</c:v>
                </c:pt>
                <c:pt idx="2028">
                  <c:v>13</c:v>
                </c:pt>
                <c:pt idx="2029">
                  <c:v>13</c:v>
                </c:pt>
                <c:pt idx="2030">
                  <c:v>13</c:v>
                </c:pt>
                <c:pt idx="2031">
                  <c:v>12.75</c:v>
                </c:pt>
                <c:pt idx="2032">
                  <c:v>12.75</c:v>
                </c:pt>
                <c:pt idx="2033">
                  <c:v>12.75</c:v>
                </c:pt>
                <c:pt idx="2034">
                  <c:v>12.75</c:v>
                </c:pt>
                <c:pt idx="2035">
                  <c:v>12.75</c:v>
                </c:pt>
                <c:pt idx="2036">
                  <c:v>12.75</c:v>
                </c:pt>
                <c:pt idx="2037">
                  <c:v>12.75</c:v>
                </c:pt>
                <c:pt idx="2038">
                  <c:v>12.75</c:v>
                </c:pt>
                <c:pt idx="2039">
                  <c:v>12.75</c:v>
                </c:pt>
                <c:pt idx="2040">
                  <c:v>12.75</c:v>
                </c:pt>
                <c:pt idx="2041">
                  <c:v>12.75</c:v>
                </c:pt>
                <c:pt idx="2042">
                  <c:v>12.75</c:v>
                </c:pt>
                <c:pt idx="2043">
                  <c:v>12.75</c:v>
                </c:pt>
                <c:pt idx="2044">
                  <c:v>12.75</c:v>
                </c:pt>
                <c:pt idx="2045">
                  <c:v>12.75</c:v>
                </c:pt>
                <c:pt idx="2046">
                  <c:v>12.75</c:v>
                </c:pt>
                <c:pt idx="2047">
                  <c:v>12.75</c:v>
                </c:pt>
                <c:pt idx="2048">
                  <c:v>12.75</c:v>
                </c:pt>
                <c:pt idx="2049">
                  <c:v>12.75</c:v>
                </c:pt>
                <c:pt idx="2050">
                  <c:v>12.75</c:v>
                </c:pt>
                <c:pt idx="2051">
                  <c:v>12.75</c:v>
                </c:pt>
                <c:pt idx="2052">
                  <c:v>12.75</c:v>
                </c:pt>
                <c:pt idx="2053">
                  <c:v>12.75</c:v>
                </c:pt>
                <c:pt idx="2054">
                  <c:v>12.75</c:v>
                </c:pt>
                <c:pt idx="2055">
                  <c:v>12.75</c:v>
                </c:pt>
                <c:pt idx="2056">
                  <c:v>12.75</c:v>
                </c:pt>
                <c:pt idx="2057">
                  <c:v>12.75</c:v>
                </c:pt>
                <c:pt idx="2058">
                  <c:v>12.75</c:v>
                </c:pt>
                <c:pt idx="2059">
                  <c:v>12.75</c:v>
                </c:pt>
                <c:pt idx="2060">
                  <c:v>12.75</c:v>
                </c:pt>
                <c:pt idx="2061">
                  <c:v>12.5</c:v>
                </c:pt>
                <c:pt idx="2062">
                  <c:v>12.5</c:v>
                </c:pt>
                <c:pt idx="2063">
                  <c:v>12.5</c:v>
                </c:pt>
                <c:pt idx="2064">
                  <c:v>12.5</c:v>
                </c:pt>
                <c:pt idx="2065">
                  <c:v>12.5</c:v>
                </c:pt>
                <c:pt idx="2066">
                  <c:v>12.5</c:v>
                </c:pt>
                <c:pt idx="2067">
                  <c:v>12.5</c:v>
                </c:pt>
                <c:pt idx="2068">
                  <c:v>12.5</c:v>
                </c:pt>
                <c:pt idx="2069">
                  <c:v>12.5</c:v>
                </c:pt>
                <c:pt idx="2070">
                  <c:v>12.5</c:v>
                </c:pt>
                <c:pt idx="2071">
                  <c:v>12.5</c:v>
                </c:pt>
                <c:pt idx="2072">
                  <c:v>12.5</c:v>
                </c:pt>
                <c:pt idx="2073">
                  <c:v>12.5</c:v>
                </c:pt>
                <c:pt idx="2074">
                  <c:v>12.5</c:v>
                </c:pt>
                <c:pt idx="2075">
                  <c:v>12.5</c:v>
                </c:pt>
                <c:pt idx="2076">
                  <c:v>12.5</c:v>
                </c:pt>
                <c:pt idx="2077">
                  <c:v>12.5</c:v>
                </c:pt>
                <c:pt idx="2078">
                  <c:v>12.5</c:v>
                </c:pt>
                <c:pt idx="2079">
                  <c:v>12.5</c:v>
                </c:pt>
                <c:pt idx="2080">
                  <c:v>12.5</c:v>
                </c:pt>
                <c:pt idx="2081">
                  <c:v>12.5</c:v>
                </c:pt>
                <c:pt idx="2082">
                  <c:v>12.5</c:v>
                </c:pt>
                <c:pt idx="2083">
                  <c:v>12.5</c:v>
                </c:pt>
                <c:pt idx="2084">
                  <c:v>12.5</c:v>
                </c:pt>
                <c:pt idx="2085">
                  <c:v>12.5</c:v>
                </c:pt>
                <c:pt idx="2086">
                  <c:v>12.5</c:v>
                </c:pt>
                <c:pt idx="2087">
                  <c:v>12.5</c:v>
                </c:pt>
                <c:pt idx="2088">
                  <c:v>12.5</c:v>
                </c:pt>
                <c:pt idx="2089">
                  <c:v>12.5</c:v>
                </c:pt>
                <c:pt idx="2090">
                  <c:v>12.5</c:v>
                </c:pt>
                <c:pt idx="2091">
                  <c:v>12.5</c:v>
                </c:pt>
                <c:pt idx="2092">
                  <c:v>12.5</c:v>
                </c:pt>
                <c:pt idx="2093">
                  <c:v>12.5</c:v>
                </c:pt>
                <c:pt idx="2094">
                  <c:v>12</c:v>
                </c:pt>
                <c:pt idx="2095">
                  <c:v>12</c:v>
                </c:pt>
                <c:pt idx="2096">
                  <c:v>12</c:v>
                </c:pt>
                <c:pt idx="2097">
                  <c:v>12</c:v>
                </c:pt>
                <c:pt idx="2098">
                  <c:v>12</c:v>
                </c:pt>
                <c:pt idx="2099">
                  <c:v>12</c:v>
                </c:pt>
                <c:pt idx="2100">
                  <c:v>12</c:v>
                </c:pt>
                <c:pt idx="2101">
                  <c:v>12</c:v>
                </c:pt>
                <c:pt idx="2102">
                  <c:v>12</c:v>
                </c:pt>
                <c:pt idx="2103">
                  <c:v>12</c:v>
                </c:pt>
                <c:pt idx="2104">
                  <c:v>12</c:v>
                </c:pt>
                <c:pt idx="2105">
                  <c:v>12</c:v>
                </c:pt>
                <c:pt idx="2106">
                  <c:v>12</c:v>
                </c:pt>
                <c:pt idx="2107">
                  <c:v>12</c:v>
                </c:pt>
                <c:pt idx="2108">
                  <c:v>12</c:v>
                </c:pt>
                <c:pt idx="2109">
                  <c:v>12</c:v>
                </c:pt>
                <c:pt idx="2110">
                  <c:v>12</c:v>
                </c:pt>
                <c:pt idx="2111">
                  <c:v>12</c:v>
                </c:pt>
                <c:pt idx="2112">
                  <c:v>12</c:v>
                </c:pt>
                <c:pt idx="2113">
                  <c:v>12</c:v>
                </c:pt>
                <c:pt idx="2114">
                  <c:v>12</c:v>
                </c:pt>
                <c:pt idx="2115">
                  <c:v>12</c:v>
                </c:pt>
                <c:pt idx="2116">
                  <c:v>12</c:v>
                </c:pt>
                <c:pt idx="2117">
                  <c:v>12</c:v>
                </c:pt>
                <c:pt idx="2118">
                  <c:v>12</c:v>
                </c:pt>
                <c:pt idx="2119">
                  <c:v>12</c:v>
                </c:pt>
                <c:pt idx="2120">
                  <c:v>12</c:v>
                </c:pt>
                <c:pt idx="2121">
                  <c:v>12</c:v>
                </c:pt>
                <c:pt idx="2122">
                  <c:v>12</c:v>
                </c:pt>
                <c:pt idx="2123">
                  <c:v>12</c:v>
                </c:pt>
                <c:pt idx="2124">
                  <c:v>11.5</c:v>
                </c:pt>
                <c:pt idx="2125">
                  <c:v>11.5</c:v>
                </c:pt>
                <c:pt idx="2126">
                  <c:v>11.5</c:v>
                </c:pt>
                <c:pt idx="2127">
                  <c:v>11.5</c:v>
                </c:pt>
                <c:pt idx="2128">
                  <c:v>11.5</c:v>
                </c:pt>
                <c:pt idx="2129">
                  <c:v>11.5</c:v>
                </c:pt>
                <c:pt idx="2130">
                  <c:v>11.5</c:v>
                </c:pt>
                <c:pt idx="2131">
                  <c:v>11.5</c:v>
                </c:pt>
                <c:pt idx="2132">
                  <c:v>11.5</c:v>
                </c:pt>
                <c:pt idx="2133">
                  <c:v>11.5</c:v>
                </c:pt>
                <c:pt idx="2134">
                  <c:v>11.5</c:v>
                </c:pt>
                <c:pt idx="2135">
                  <c:v>11.5</c:v>
                </c:pt>
                <c:pt idx="2136">
                  <c:v>11.5</c:v>
                </c:pt>
                <c:pt idx="2137">
                  <c:v>11.5</c:v>
                </c:pt>
                <c:pt idx="2138">
                  <c:v>11.5</c:v>
                </c:pt>
                <c:pt idx="2139">
                  <c:v>11.5</c:v>
                </c:pt>
                <c:pt idx="2140">
                  <c:v>11.5</c:v>
                </c:pt>
                <c:pt idx="2141">
                  <c:v>11.5</c:v>
                </c:pt>
                <c:pt idx="2142">
                  <c:v>11.5</c:v>
                </c:pt>
                <c:pt idx="2143">
                  <c:v>11.5</c:v>
                </c:pt>
                <c:pt idx="2144">
                  <c:v>11.5</c:v>
                </c:pt>
                <c:pt idx="2145">
                  <c:v>11.5</c:v>
                </c:pt>
                <c:pt idx="2146">
                  <c:v>11.5</c:v>
                </c:pt>
                <c:pt idx="2147">
                  <c:v>11.5</c:v>
                </c:pt>
                <c:pt idx="2148">
                  <c:v>11.5</c:v>
                </c:pt>
                <c:pt idx="2149">
                  <c:v>11.5</c:v>
                </c:pt>
                <c:pt idx="2150">
                  <c:v>11.5</c:v>
                </c:pt>
                <c:pt idx="2151">
                  <c:v>11.5</c:v>
                </c:pt>
                <c:pt idx="2152">
                  <c:v>11.5</c:v>
                </c:pt>
                <c:pt idx="2153">
                  <c:v>11.5</c:v>
                </c:pt>
                <c:pt idx="2154">
                  <c:v>11.5</c:v>
                </c:pt>
                <c:pt idx="2155">
                  <c:v>11.5</c:v>
                </c:pt>
                <c:pt idx="2156">
                  <c:v>11.5</c:v>
                </c:pt>
                <c:pt idx="2157">
                  <c:v>11.5</c:v>
                </c:pt>
                <c:pt idx="2158">
                  <c:v>11.5</c:v>
                </c:pt>
                <c:pt idx="2159">
                  <c:v>11.25</c:v>
                </c:pt>
                <c:pt idx="2160">
                  <c:v>11.25</c:v>
                </c:pt>
                <c:pt idx="2161">
                  <c:v>11.25</c:v>
                </c:pt>
                <c:pt idx="2162">
                  <c:v>11.25</c:v>
                </c:pt>
                <c:pt idx="2163">
                  <c:v>11.25</c:v>
                </c:pt>
                <c:pt idx="2164">
                  <c:v>11.25</c:v>
                </c:pt>
                <c:pt idx="2165">
                  <c:v>11.25</c:v>
                </c:pt>
                <c:pt idx="2166">
                  <c:v>11.25</c:v>
                </c:pt>
                <c:pt idx="2167">
                  <c:v>11.25</c:v>
                </c:pt>
                <c:pt idx="2168">
                  <c:v>11.25</c:v>
                </c:pt>
                <c:pt idx="2169">
                  <c:v>11.25</c:v>
                </c:pt>
                <c:pt idx="2170">
                  <c:v>11.25</c:v>
                </c:pt>
                <c:pt idx="2171">
                  <c:v>11.25</c:v>
                </c:pt>
                <c:pt idx="2172">
                  <c:v>11.25</c:v>
                </c:pt>
                <c:pt idx="2173">
                  <c:v>11.25</c:v>
                </c:pt>
                <c:pt idx="2174">
                  <c:v>11.25</c:v>
                </c:pt>
                <c:pt idx="2175">
                  <c:v>11.25</c:v>
                </c:pt>
                <c:pt idx="2176">
                  <c:v>11.25</c:v>
                </c:pt>
                <c:pt idx="2177">
                  <c:v>11.25</c:v>
                </c:pt>
                <c:pt idx="2178">
                  <c:v>11.25</c:v>
                </c:pt>
                <c:pt idx="2179">
                  <c:v>11.25</c:v>
                </c:pt>
                <c:pt idx="2180">
                  <c:v>11.25</c:v>
                </c:pt>
                <c:pt idx="2181">
                  <c:v>11.25</c:v>
                </c:pt>
                <c:pt idx="2182">
                  <c:v>11.25</c:v>
                </c:pt>
                <c:pt idx="2183">
                  <c:v>11.25</c:v>
                </c:pt>
                <c:pt idx="2184">
                  <c:v>11.25</c:v>
                </c:pt>
                <c:pt idx="2185">
                  <c:v>11.25</c:v>
                </c:pt>
                <c:pt idx="2186">
                  <c:v>11.25</c:v>
                </c:pt>
                <c:pt idx="2187">
                  <c:v>11.25</c:v>
                </c:pt>
                <c:pt idx="2188">
                  <c:v>11.25</c:v>
                </c:pt>
                <c:pt idx="2189">
                  <c:v>11.25</c:v>
                </c:pt>
                <c:pt idx="2190">
                  <c:v>11.25</c:v>
                </c:pt>
                <c:pt idx="2191">
                  <c:v>11.25</c:v>
                </c:pt>
                <c:pt idx="2192">
                  <c:v>11.25</c:v>
                </c:pt>
                <c:pt idx="2193">
                  <c:v>11.25</c:v>
                </c:pt>
                <c:pt idx="2194">
                  <c:v>11.25</c:v>
                </c:pt>
                <c:pt idx="2195">
                  <c:v>11.25</c:v>
                </c:pt>
                <c:pt idx="2196">
                  <c:v>11.25</c:v>
                </c:pt>
                <c:pt idx="2197">
                  <c:v>11.25</c:v>
                </c:pt>
                <c:pt idx="2198">
                  <c:v>11.25</c:v>
                </c:pt>
                <c:pt idx="2199">
                  <c:v>11.25</c:v>
                </c:pt>
                <c:pt idx="2200">
                  <c:v>11.25</c:v>
                </c:pt>
                <c:pt idx="2201">
                  <c:v>11.25</c:v>
                </c:pt>
                <c:pt idx="2202">
                  <c:v>11.25</c:v>
                </c:pt>
                <c:pt idx="2203">
                  <c:v>11.25</c:v>
                </c:pt>
                <c:pt idx="2204">
                  <c:v>11.25</c:v>
                </c:pt>
                <c:pt idx="2205">
                  <c:v>11.25</c:v>
                </c:pt>
                <c:pt idx="2206">
                  <c:v>11.25</c:v>
                </c:pt>
                <c:pt idx="2207">
                  <c:v>11.25</c:v>
                </c:pt>
                <c:pt idx="2208">
                  <c:v>11.25</c:v>
                </c:pt>
                <c:pt idx="2209">
                  <c:v>11.25</c:v>
                </c:pt>
                <c:pt idx="2210">
                  <c:v>11.25</c:v>
                </c:pt>
                <c:pt idx="2211">
                  <c:v>11.25</c:v>
                </c:pt>
                <c:pt idx="2212">
                  <c:v>11.25</c:v>
                </c:pt>
                <c:pt idx="2213">
                  <c:v>11.25</c:v>
                </c:pt>
                <c:pt idx="2214">
                  <c:v>11.25</c:v>
                </c:pt>
                <c:pt idx="2215">
                  <c:v>11.25</c:v>
                </c:pt>
                <c:pt idx="2216">
                  <c:v>11.25</c:v>
                </c:pt>
                <c:pt idx="2217">
                  <c:v>11.25</c:v>
                </c:pt>
                <c:pt idx="2218">
                  <c:v>11.25</c:v>
                </c:pt>
                <c:pt idx="2219">
                  <c:v>11.25</c:v>
                </c:pt>
                <c:pt idx="2220">
                  <c:v>11.25</c:v>
                </c:pt>
                <c:pt idx="2221">
                  <c:v>11.25</c:v>
                </c:pt>
                <c:pt idx="2222">
                  <c:v>11.25</c:v>
                </c:pt>
                <c:pt idx="2223">
                  <c:v>11.25</c:v>
                </c:pt>
                <c:pt idx="2224">
                  <c:v>11.25</c:v>
                </c:pt>
                <c:pt idx="2225">
                  <c:v>11.25</c:v>
                </c:pt>
                <c:pt idx="2226">
                  <c:v>11.25</c:v>
                </c:pt>
                <c:pt idx="2227">
                  <c:v>11.25</c:v>
                </c:pt>
                <c:pt idx="2228">
                  <c:v>11.25</c:v>
                </c:pt>
                <c:pt idx="2229">
                  <c:v>11.25</c:v>
                </c:pt>
                <c:pt idx="2230">
                  <c:v>11.25</c:v>
                </c:pt>
                <c:pt idx="2231">
                  <c:v>11.25</c:v>
                </c:pt>
                <c:pt idx="2232">
                  <c:v>11.25</c:v>
                </c:pt>
                <c:pt idx="2233">
                  <c:v>11.25</c:v>
                </c:pt>
                <c:pt idx="2234">
                  <c:v>11.25</c:v>
                </c:pt>
                <c:pt idx="2235">
                  <c:v>11.25</c:v>
                </c:pt>
                <c:pt idx="2236">
                  <c:v>11.25</c:v>
                </c:pt>
                <c:pt idx="2237">
                  <c:v>11.25</c:v>
                </c:pt>
                <c:pt idx="2238">
                  <c:v>11.25</c:v>
                </c:pt>
                <c:pt idx="2239">
                  <c:v>11.25</c:v>
                </c:pt>
                <c:pt idx="2240">
                  <c:v>11.25</c:v>
                </c:pt>
                <c:pt idx="2241">
                  <c:v>11.25</c:v>
                </c:pt>
                <c:pt idx="2242">
                  <c:v>11.25</c:v>
                </c:pt>
                <c:pt idx="2243">
                  <c:v>11.25</c:v>
                </c:pt>
                <c:pt idx="2244">
                  <c:v>11.25</c:v>
                </c:pt>
                <c:pt idx="2245">
                  <c:v>11.25</c:v>
                </c:pt>
                <c:pt idx="2246">
                  <c:v>11.25</c:v>
                </c:pt>
                <c:pt idx="2247">
                  <c:v>11.25</c:v>
                </c:pt>
                <c:pt idx="2248">
                  <c:v>11.25</c:v>
                </c:pt>
                <c:pt idx="2249">
                  <c:v>11.25</c:v>
                </c:pt>
                <c:pt idx="2250">
                  <c:v>11.25</c:v>
                </c:pt>
                <c:pt idx="2251">
                  <c:v>11.25</c:v>
                </c:pt>
                <c:pt idx="2252">
                  <c:v>11.25</c:v>
                </c:pt>
                <c:pt idx="2253">
                  <c:v>11.25</c:v>
                </c:pt>
                <c:pt idx="2254">
                  <c:v>11.25</c:v>
                </c:pt>
                <c:pt idx="2255">
                  <c:v>11.25</c:v>
                </c:pt>
                <c:pt idx="2256">
                  <c:v>11.25</c:v>
                </c:pt>
                <c:pt idx="2257">
                  <c:v>11.25</c:v>
                </c:pt>
                <c:pt idx="2258">
                  <c:v>11.25</c:v>
                </c:pt>
                <c:pt idx="2259">
                  <c:v>11.25</c:v>
                </c:pt>
                <c:pt idx="2260">
                  <c:v>11.25</c:v>
                </c:pt>
                <c:pt idx="2261">
                  <c:v>11.25</c:v>
                </c:pt>
                <c:pt idx="2262">
                  <c:v>11.25</c:v>
                </c:pt>
                <c:pt idx="2263">
                  <c:v>11.25</c:v>
                </c:pt>
                <c:pt idx="2264">
                  <c:v>11.25</c:v>
                </c:pt>
                <c:pt idx="2265">
                  <c:v>11.25</c:v>
                </c:pt>
                <c:pt idx="2266">
                  <c:v>11.25</c:v>
                </c:pt>
                <c:pt idx="2267">
                  <c:v>11.25</c:v>
                </c:pt>
                <c:pt idx="2268">
                  <c:v>11.25</c:v>
                </c:pt>
                <c:pt idx="2269">
                  <c:v>11.25</c:v>
                </c:pt>
                <c:pt idx="2270">
                  <c:v>11.25</c:v>
                </c:pt>
                <c:pt idx="2271">
                  <c:v>11.25</c:v>
                </c:pt>
                <c:pt idx="2272">
                  <c:v>11.25</c:v>
                </c:pt>
                <c:pt idx="2273">
                  <c:v>11.25</c:v>
                </c:pt>
                <c:pt idx="2274">
                  <c:v>11.25</c:v>
                </c:pt>
                <c:pt idx="2275">
                  <c:v>11.25</c:v>
                </c:pt>
                <c:pt idx="2276">
                  <c:v>11.25</c:v>
                </c:pt>
                <c:pt idx="2277">
                  <c:v>11.25</c:v>
                </c:pt>
                <c:pt idx="2278">
                  <c:v>11.25</c:v>
                </c:pt>
                <c:pt idx="2279">
                  <c:v>11.25</c:v>
                </c:pt>
                <c:pt idx="2280">
                  <c:v>11.25</c:v>
                </c:pt>
                <c:pt idx="2281">
                  <c:v>11.25</c:v>
                </c:pt>
                <c:pt idx="2282">
                  <c:v>11.25</c:v>
                </c:pt>
                <c:pt idx="2283">
                  <c:v>11.25</c:v>
                </c:pt>
                <c:pt idx="2284">
                  <c:v>11.25</c:v>
                </c:pt>
                <c:pt idx="2285">
                  <c:v>11.25</c:v>
                </c:pt>
                <c:pt idx="2286">
                  <c:v>11.25</c:v>
                </c:pt>
                <c:pt idx="2287">
                  <c:v>11.25</c:v>
                </c:pt>
                <c:pt idx="2288">
                  <c:v>11.25</c:v>
                </c:pt>
                <c:pt idx="2289">
                  <c:v>11.25</c:v>
                </c:pt>
                <c:pt idx="2290">
                  <c:v>11.25</c:v>
                </c:pt>
                <c:pt idx="2291">
                  <c:v>11.25</c:v>
                </c:pt>
                <c:pt idx="2292">
                  <c:v>11.25</c:v>
                </c:pt>
                <c:pt idx="2293">
                  <c:v>11.25</c:v>
                </c:pt>
                <c:pt idx="2294">
                  <c:v>11.25</c:v>
                </c:pt>
                <c:pt idx="2295">
                  <c:v>11.25</c:v>
                </c:pt>
                <c:pt idx="2296">
                  <c:v>11.25</c:v>
                </c:pt>
                <c:pt idx="2297">
                  <c:v>11.25</c:v>
                </c:pt>
                <c:pt idx="2298">
                  <c:v>11.25</c:v>
                </c:pt>
                <c:pt idx="2299">
                  <c:v>11.25</c:v>
                </c:pt>
                <c:pt idx="2300">
                  <c:v>11.25</c:v>
                </c:pt>
                <c:pt idx="2301">
                  <c:v>11.25</c:v>
                </c:pt>
                <c:pt idx="2302">
                  <c:v>11.25</c:v>
                </c:pt>
                <c:pt idx="2303">
                  <c:v>11.25</c:v>
                </c:pt>
                <c:pt idx="2304">
                  <c:v>11.25</c:v>
                </c:pt>
                <c:pt idx="2305">
                  <c:v>11.25</c:v>
                </c:pt>
                <c:pt idx="2306">
                  <c:v>11.25</c:v>
                </c:pt>
                <c:pt idx="2307">
                  <c:v>11.25</c:v>
                </c:pt>
                <c:pt idx="2308">
                  <c:v>11.25</c:v>
                </c:pt>
                <c:pt idx="2309">
                  <c:v>11.25</c:v>
                </c:pt>
                <c:pt idx="2310">
                  <c:v>11.75</c:v>
                </c:pt>
                <c:pt idx="2311">
                  <c:v>11.75</c:v>
                </c:pt>
                <c:pt idx="2312">
                  <c:v>11.75</c:v>
                </c:pt>
                <c:pt idx="2313">
                  <c:v>11.75</c:v>
                </c:pt>
                <c:pt idx="2314">
                  <c:v>11.75</c:v>
                </c:pt>
                <c:pt idx="2315">
                  <c:v>11.75</c:v>
                </c:pt>
                <c:pt idx="2316">
                  <c:v>11.75</c:v>
                </c:pt>
                <c:pt idx="2317">
                  <c:v>11.75</c:v>
                </c:pt>
                <c:pt idx="2318">
                  <c:v>11.75</c:v>
                </c:pt>
                <c:pt idx="2319">
                  <c:v>11.75</c:v>
                </c:pt>
                <c:pt idx="2320">
                  <c:v>11.75</c:v>
                </c:pt>
                <c:pt idx="2321">
                  <c:v>11.75</c:v>
                </c:pt>
                <c:pt idx="2322">
                  <c:v>11.75</c:v>
                </c:pt>
                <c:pt idx="2323">
                  <c:v>11.75</c:v>
                </c:pt>
                <c:pt idx="2324">
                  <c:v>11.75</c:v>
                </c:pt>
                <c:pt idx="2325">
                  <c:v>11.75</c:v>
                </c:pt>
                <c:pt idx="2326">
                  <c:v>11.75</c:v>
                </c:pt>
                <c:pt idx="2327">
                  <c:v>11.75</c:v>
                </c:pt>
                <c:pt idx="2328">
                  <c:v>11.75</c:v>
                </c:pt>
                <c:pt idx="2329">
                  <c:v>11.75</c:v>
                </c:pt>
                <c:pt idx="2330">
                  <c:v>11.75</c:v>
                </c:pt>
                <c:pt idx="2331">
                  <c:v>11.75</c:v>
                </c:pt>
                <c:pt idx="2332">
                  <c:v>11.75</c:v>
                </c:pt>
                <c:pt idx="2333">
                  <c:v>11.75</c:v>
                </c:pt>
                <c:pt idx="2334">
                  <c:v>11.75</c:v>
                </c:pt>
                <c:pt idx="2335">
                  <c:v>11.75</c:v>
                </c:pt>
                <c:pt idx="2336">
                  <c:v>11.75</c:v>
                </c:pt>
                <c:pt idx="2337">
                  <c:v>11.75</c:v>
                </c:pt>
                <c:pt idx="2338">
                  <c:v>11.75</c:v>
                </c:pt>
                <c:pt idx="2339">
                  <c:v>11.75</c:v>
                </c:pt>
                <c:pt idx="2340">
                  <c:v>11.75</c:v>
                </c:pt>
                <c:pt idx="2341">
                  <c:v>11.75</c:v>
                </c:pt>
                <c:pt idx="2342">
                  <c:v>12.25</c:v>
                </c:pt>
                <c:pt idx="2343">
                  <c:v>12.25</c:v>
                </c:pt>
                <c:pt idx="2344">
                  <c:v>12.25</c:v>
                </c:pt>
                <c:pt idx="2345">
                  <c:v>12.25</c:v>
                </c:pt>
                <c:pt idx="2346">
                  <c:v>12.25</c:v>
                </c:pt>
                <c:pt idx="2347">
                  <c:v>12.25</c:v>
                </c:pt>
                <c:pt idx="2348">
                  <c:v>12.25</c:v>
                </c:pt>
                <c:pt idx="2349">
                  <c:v>12.25</c:v>
                </c:pt>
                <c:pt idx="2350">
                  <c:v>12.25</c:v>
                </c:pt>
                <c:pt idx="2351">
                  <c:v>12.25</c:v>
                </c:pt>
                <c:pt idx="2352">
                  <c:v>12.25</c:v>
                </c:pt>
                <c:pt idx="2353">
                  <c:v>12.25</c:v>
                </c:pt>
                <c:pt idx="2354">
                  <c:v>12.25</c:v>
                </c:pt>
                <c:pt idx="2355">
                  <c:v>12.25</c:v>
                </c:pt>
                <c:pt idx="2356">
                  <c:v>12.25</c:v>
                </c:pt>
                <c:pt idx="2357">
                  <c:v>12.25</c:v>
                </c:pt>
                <c:pt idx="2358">
                  <c:v>12.25</c:v>
                </c:pt>
                <c:pt idx="2359">
                  <c:v>12.25</c:v>
                </c:pt>
                <c:pt idx="2360">
                  <c:v>12.25</c:v>
                </c:pt>
                <c:pt idx="2361">
                  <c:v>12.25</c:v>
                </c:pt>
                <c:pt idx="2362">
                  <c:v>12.25</c:v>
                </c:pt>
                <c:pt idx="2363">
                  <c:v>12.25</c:v>
                </c:pt>
                <c:pt idx="2364">
                  <c:v>12.25</c:v>
                </c:pt>
                <c:pt idx="2365">
                  <c:v>12.25</c:v>
                </c:pt>
                <c:pt idx="2366">
                  <c:v>12.25</c:v>
                </c:pt>
                <c:pt idx="2367">
                  <c:v>12.25</c:v>
                </c:pt>
                <c:pt idx="2368">
                  <c:v>12.25</c:v>
                </c:pt>
                <c:pt idx="2369">
                  <c:v>12.25</c:v>
                </c:pt>
                <c:pt idx="2370">
                  <c:v>12.25</c:v>
                </c:pt>
                <c:pt idx="2371">
                  <c:v>12.25</c:v>
                </c:pt>
                <c:pt idx="2372">
                  <c:v>12.25</c:v>
                </c:pt>
                <c:pt idx="2373">
                  <c:v>12.25</c:v>
                </c:pt>
                <c:pt idx="2374">
                  <c:v>12.25</c:v>
                </c:pt>
                <c:pt idx="2375">
                  <c:v>12.25</c:v>
                </c:pt>
                <c:pt idx="2376">
                  <c:v>12.25</c:v>
                </c:pt>
                <c:pt idx="2377">
                  <c:v>13</c:v>
                </c:pt>
                <c:pt idx="2378">
                  <c:v>13</c:v>
                </c:pt>
                <c:pt idx="2379">
                  <c:v>13</c:v>
                </c:pt>
                <c:pt idx="2380">
                  <c:v>13</c:v>
                </c:pt>
                <c:pt idx="2381">
                  <c:v>13</c:v>
                </c:pt>
                <c:pt idx="2382">
                  <c:v>13</c:v>
                </c:pt>
                <c:pt idx="2383">
                  <c:v>13</c:v>
                </c:pt>
                <c:pt idx="2384">
                  <c:v>13</c:v>
                </c:pt>
                <c:pt idx="2385">
                  <c:v>13</c:v>
                </c:pt>
                <c:pt idx="2386">
                  <c:v>13</c:v>
                </c:pt>
                <c:pt idx="2387">
                  <c:v>13</c:v>
                </c:pt>
                <c:pt idx="2388">
                  <c:v>13</c:v>
                </c:pt>
                <c:pt idx="2389">
                  <c:v>13</c:v>
                </c:pt>
                <c:pt idx="2390">
                  <c:v>13</c:v>
                </c:pt>
                <c:pt idx="2391">
                  <c:v>13</c:v>
                </c:pt>
                <c:pt idx="2392">
                  <c:v>13</c:v>
                </c:pt>
                <c:pt idx="2393">
                  <c:v>13</c:v>
                </c:pt>
                <c:pt idx="2394">
                  <c:v>13</c:v>
                </c:pt>
                <c:pt idx="2395">
                  <c:v>13</c:v>
                </c:pt>
                <c:pt idx="2396">
                  <c:v>13</c:v>
                </c:pt>
                <c:pt idx="2397">
                  <c:v>13</c:v>
                </c:pt>
                <c:pt idx="2398">
                  <c:v>13</c:v>
                </c:pt>
                <c:pt idx="2399">
                  <c:v>13</c:v>
                </c:pt>
                <c:pt idx="2400">
                  <c:v>13</c:v>
                </c:pt>
                <c:pt idx="2401">
                  <c:v>13</c:v>
                </c:pt>
                <c:pt idx="2402">
                  <c:v>13</c:v>
                </c:pt>
                <c:pt idx="2403">
                  <c:v>13</c:v>
                </c:pt>
                <c:pt idx="2404">
                  <c:v>13</c:v>
                </c:pt>
                <c:pt idx="2405">
                  <c:v>13</c:v>
                </c:pt>
                <c:pt idx="2406">
                  <c:v>13</c:v>
                </c:pt>
                <c:pt idx="2407">
                  <c:v>13</c:v>
                </c:pt>
                <c:pt idx="2408">
                  <c:v>13</c:v>
                </c:pt>
                <c:pt idx="2409">
                  <c:v>13</c:v>
                </c:pt>
                <c:pt idx="2410">
                  <c:v>13</c:v>
                </c:pt>
                <c:pt idx="2411">
                  <c:v>13.75</c:v>
                </c:pt>
                <c:pt idx="2412">
                  <c:v>13.75</c:v>
                </c:pt>
                <c:pt idx="2413">
                  <c:v>13.75</c:v>
                </c:pt>
                <c:pt idx="2414">
                  <c:v>13.75</c:v>
                </c:pt>
                <c:pt idx="2415">
                  <c:v>13.75</c:v>
                </c:pt>
                <c:pt idx="2416">
                  <c:v>13.75</c:v>
                </c:pt>
                <c:pt idx="2417">
                  <c:v>13.75</c:v>
                </c:pt>
                <c:pt idx="2418">
                  <c:v>13.75</c:v>
                </c:pt>
                <c:pt idx="2419">
                  <c:v>13.75</c:v>
                </c:pt>
                <c:pt idx="2420">
                  <c:v>13.75</c:v>
                </c:pt>
                <c:pt idx="2421">
                  <c:v>13.75</c:v>
                </c:pt>
                <c:pt idx="2422">
                  <c:v>13.75</c:v>
                </c:pt>
                <c:pt idx="2423">
                  <c:v>13.75</c:v>
                </c:pt>
                <c:pt idx="2424">
                  <c:v>13.75</c:v>
                </c:pt>
                <c:pt idx="2425">
                  <c:v>13.75</c:v>
                </c:pt>
                <c:pt idx="2426">
                  <c:v>13.75</c:v>
                </c:pt>
                <c:pt idx="2427">
                  <c:v>13.75</c:v>
                </c:pt>
                <c:pt idx="2428">
                  <c:v>13.75</c:v>
                </c:pt>
                <c:pt idx="2429">
                  <c:v>13.75</c:v>
                </c:pt>
                <c:pt idx="2430">
                  <c:v>13.75</c:v>
                </c:pt>
                <c:pt idx="2431">
                  <c:v>13.75</c:v>
                </c:pt>
                <c:pt idx="2432">
                  <c:v>13.75</c:v>
                </c:pt>
                <c:pt idx="2433">
                  <c:v>13.75</c:v>
                </c:pt>
                <c:pt idx="2434">
                  <c:v>13.75</c:v>
                </c:pt>
                <c:pt idx="2435">
                  <c:v>13.75</c:v>
                </c:pt>
                <c:pt idx="2436">
                  <c:v>13.75</c:v>
                </c:pt>
                <c:pt idx="2437">
                  <c:v>13.75</c:v>
                </c:pt>
                <c:pt idx="2438">
                  <c:v>13.75</c:v>
                </c:pt>
                <c:pt idx="2439">
                  <c:v>13.75</c:v>
                </c:pt>
                <c:pt idx="2440">
                  <c:v>13.75</c:v>
                </c:pt>
                <c:pt idx="2441">
                  <c:v>13.75</c:v>
                </c:pt>
                <c:pt idx="2442">
                  <c:v>13.75</c:v>
                </c:pt>
                <c:pt idx="2443">
                  <c:v>13.75</c:v>
                </c:pt>
                <c:pt idx="2444">
                  <c:v>13.75</c:v>
                </c:pt>
                <c:pt idx="2445">
                  <c:v>13.75</c:v>
                </c:pt>
                <c:pt idx="2446">
                  <c:v>13.75</c:v>
                </c:pt>
                <c:pt idx="2447">
                  <c:v>13.75</c:v>
                </c:pt>
                <c:pt idx="2448">
                  <c:v>13.75</c:v>
                </c:pt>
                <c:pt idx="2449">
                  <c:v>13.75</c:v>
                </c:pt>
                <c:pt idx="2450">
                  <c:v>13.75</c:v>
                </c:pt>
                <c:pt idx="2451">
                  <c:v>13.75</c:v>
                </c:pt>
                <c:pt idx="2452">
                  <c:v>13.75</c:v>
                </c:pt>
                <c:pt idx="2453">
                  <c:v>13.75</c:v>
                </c:pt>
                <c:pt idx="2454">
                  <c:v>13.75</c:v>
                </c:pt>
                <c:pt idx="2455">
                  <c:v>13.75</c:v>
                </c:pt>
                <c:pt idx="2456">
                  <c:v>13.75</c:v>
                </c:pt>
                <c:pt idx="2457">
                  <c:v>13.75</c:v>
                </c:pt>
                <c:pt idx="2458">
                  <c:v>13.75</c:v>
                </c:pt>
                <c:pt idx="2459">
                  <c:v>13.75</c:v>
                </c:pt>
                <c:pt idx="2460">
                  <c:v>13.75</c:v>
                </c:pt>
                <c:pt idx="2461">
                  <c:v>13.75</c:v>
                </c:pt>
                <c:pt idx="2462">
                  <c:v>13.75</c:v>
                </c:pt>
                <c:pt idx="2463">
                  <c:v>13.75</c:v>
                </c:pt>
                <c:pt idx="2464">
                  <c:v>13.75</c:v>
                </c:pt>
                <c:pt idx="2465">
                  <c:v>13.75</c:v>
                </c:pt>
                <c:pt idx="2466">
                  <c:v>13.75</c:v>
                </c:pt>
                <c:pt idx="2467">
                  <c:v>13.75</c:v>
                </c:pt>
                <c:pt idx="2468">
                  <c:v>13.75</c:v>
                </c:pt>
                <c:pt idx="2469">
                  <c:v>13.75</c:v>
                </c:pt>
                <c:pt idx="2470">
                  <c:v>13.75</c:v>
                </c:pt>
                <c:pt idx="2471">
                  <c:v>13.75</c:v>
                </c:pt>
                <c:pt idx="2472">
                  <c:v>13.75</c:v>
                </c:pt>
                <c:pt idx="2473">
                  <c:v>13.75</c:v>
                </c:pt>
                <c:pt idx="2474">
                  <c:v>13.75</c:v>
                </c:pt>
                <c:pt idx="2475">
                  <c:v>13.75</c:v>
                </c:pt>
                <c:pt idx="2476">
                  <c:v>13.75</c:v>
                </c:pt>
                <c:pt idx="2477">
                  <c:v>13.75</c:v>
                </c:pt>
                <c:pt idx="2478">
                  <c:v>13.75</c:v>
                </c:pt>
                <c:pt idx="2479">
                  <c:v>13.75</c:v>
                </c:pt>
                <c:pt idx="2480">
                  <c:v>13.75</c:v>
                </c:pt>
                <c:pt idx="2481">
                  <c:v>13.75</c:v>
                </c:pt>
                <c:pt idx="2482">
                  <c:v>13.75</c:v>
                </c:pt>
                <c:pt idx="2483">
                  <c:v>13.75</c:v>
                </c:pt>
                <c:pt idx="2484">
                  <c:v>13.75</c:v>
                </c:pt>
                <c:pt idx="2485">
                  <c:v>13.75</c:v>
                </c:pt>
                <c:pt idx="2486">
                  <c:v>13.75</c:v>
                </c:pt>
                <c:pt idx="2487">
                  <c:v>13.75</c:v>
                </c:pt>
                <c:pt idx="2488">
                  <c:v>13.75</c:v>
                </c:pt>
                <c:pt idx="2489">
                  <c:v>13.75</c:v>
                </c:pt>
                <c:pt idx="2490">
                  <c:v>13.75</c:v>
                </c:pt>
                <c:pt idx="2491">
                  <c:v>13.75</c:v>
                </c:pt>
                <c:pt idx="2492">
                  <c:v>13.75</c:v>
                </c:pt>
                <c:pt idx="2493">
                  <c:v>13.75</c:v>
                </c:pt>
                <c:pt idx="2494">
                  <c:v>13.75</c:v>
                </c:pt>
                <c:pt idx="2495">
                  <c:v>13.75</c:v>
                </c:pt>
                <c:pt idx="2496">
                  <c:v>13.75</c:v>
                </c:pt>
                <c:pt idx="2497">
                  <c:v>13.75</c:v>
                </c:pt>
                <c:pt idx="2498">
                  <c:v>13.75</c:v>
                </c:pt>
                <c:pt idx="2499">
                  <c:v>13.75</c:v>
                </c:pt>
                <c:pt idx="2500">
                  <c:v>13.75</c:v>
                </c:pt>
                <c:pt idx="2501">
                  <c:v>13.75</c:v>
                </c:pt>
                <c:pt idx="2502">
                  <c:v>13.75</c:v>
                </c:pt>
                <c:pt idx="2503">
                  <c:v>13.75</c:v>
                </c:pt>
                <c:pt idx="2504">
                  <c:v>12.75</c:v>
                </c:pt>
                <c:pt idx="2505">
                  <c:v>12.75</c:v>
                </c:pt>
                <c:pt idx="2506">
                  <c:v>12.75</c:v>
                </c:pt>
                <c:pt idx="2507">
                  <c:v>12.75</c:v>
                </c:pt>
                <c:pt idx="2508">
                  <c:v>12.75</c:v>
                </c:pt>
                <c:pt idx="2509">
                  <c:v>12.75</c:v>
                </c:pt>
                <c:pt idx="2510">
                  <c:v>12.75</c:v>
                </c:pt>
                <c:pt idx="2511">
                  <c:v>12.75</c:v>
                </c:pt>
                <c:pt idx="2512">
                  <c:v>12.75</c:v>
                </c:pt>
                <c:pt idx="2513">
                  <c:v>12.75</c:v>
                </c:pt>
                <c:pt idx="2514">
                  <c:v>12.75</c:v>
                </c:pt>
                <c:pt idx="2515">
                  <c:v>12.75</c:v>
                </c:pt>
                <c:pt idx="2516">
                  <c:v>12.75</c:v>
                </c:pt>
                <c:pt idx="2517">
                  <c:v>12.75</c:v>
                </c:pt>
                <c:pt idx="2518">
                  <c:v>12.75</c:v>
                </c:pt>
                <c:pt idx="2519">
                  <c:v>12.75</c:v>
                </c:pt>
                <c:pt idx="2520">
                  <c:v>12.75</c:v>
                </c:pt>
                <c:pt idx="2521">
                  <c:v>12.75</c:v>
                </c:pt>
                <c:pt idx="2522">
                  <c:v>12.75</c:v>
                </c:pt>
                <c:pt idx="2523">
                  <c:v>12.75</c:v>
                </c:pt>
                <c:pt idx="2524">
                  <c:v>12.75</c:v>
                </c:pt>
                <c:pt idx="2525">
                  <c:v>12.75</c:v>
                </c:pt>
                <c:pt idx="2526">
                  <c:v>12.75</c:v>
                </c:pt>
                <c:pt idx="2527">
                  <c:v>12.75</c:v>
                </c:pt>
                <c:pt idx="2528">
                  <c:v>12.75</c:v>
                </c:pt>
                <c:pt idx="2529">
                  <c:v>12.75</c:v>
                </c:pt>
                <c:pt idx="2530">
                  <c:v>12.75</c:v>
                </c:pt>
                <c:pt idx="2531">
                  <c:v>12.75</c:v>
                </c:pt>
                <c:pt idx="2532">
                  <c:v>12.75</c:v>
                </c:pt>
                <c:pt idx="2533">
                  <c:v>12.75</c:v>
                </c:pt>
                <c:pt idx="2534">
                  <c:v>12.75</c:v>
                </c:pt>
                <c:pt idx="2535">
                  <c:v>12.75</c:v>
                </c:pt>
                <c:pt idx="2536">
                  <c:v>12.75</c:v>
                </c:pt>
                <c:pt idx="2537">
                  <c:v>11.25</c:v>
                </c:pt>
                <c:pt idx="2538">
                  <c:v>11.25</c:v>
                </c:pt>
                <c:pt idx="2539">
                  <c:v>11.25</c:v>
                </c:pt>
                <c:pt idx="2540">
                  <c:v>11.25</c:v>
                </c:pt>
                <c:pt idx="2541">
                  <c:v>11.25</c:v>
                </c:pt>
                <c:pt idx="2542">
                  <c:v>11.25</c:v>
                </c:pt>
                <c:pt idx="2543">
                  <c:v>11.25</c:v>
                </c:pt>
                <c:pt idx="2544">
                  <c:v>11.25</c:v>
                </c:pt>
                <c:pt idx="2545">
                  <c:v>11.25</c:v>
                </c:pt>
                <c:pt idx="2546">
                  <c:v>11.25</c:v>
                </c:pt>
                <c:pt idx="2547">
                  <c:v>11.25</c:v>
                </c:pt>
                <c:pt idx="2548">
                  <c:v>11.25</c:v>
                </c:pt>
                <c:pt idx="2549">
                  <c:v>11.25</c:v>
                </c:pt>
                <c:pt idx="2550">
                  <c:v>11.25</c:v>
                </c:pt>
                <c:pt idx="2551">
                  <c:v>11.25</c:v>
                </c:pt>
                <c:pt idx="2552">
                  <c:v>11.25</c:v>
                </c:pt>
                <c:pt idx="2553">
                  <c:v>11.25</c:v>
                </c:pt>
                <c:pt idx="2554">
                  <c:v>11.25</c:v>
                </c:pt>
                <c:pt idx="2555">
                  <c:v>11.25</c:v>
                </c:pt>
                <c:pt idx="2556">
                  <c:v>11.25</c:v>
                </c:pt>
                <c:pt idx="2557">
                  <c:v>11.25</c:v>
                </c:pt>
                <c:pt idx="2558">
                  <c:v>11.25</c:v>
                </c:pt>
                <c:pt idx="2559">
                  <c:v>11.25</c:v>
                </c:pt>
                <c:pt idx="2560">
                  <c:v>11.25</c:v>
                </c:pt>
                <c:pt idx="2561">
                  <c:v>11.25</c:v>
                </c:pt>
                <c:pt idx="2562">
                  <c:v>11.25</c:v>
                </c:pt>
                <c:pt idx="2563">
                  <c:v>11.25</c:v>
                </c:pt>
                <c:pt idx="2564">
                  <c:v>11.25</c:v>
                </c:pt>
                <c:pt idx="2565">
                  <c:v>11.25</c:v>
                </c:pt>
                <c:pt idx="2566">
                  <c:v>11.25</c:v>
                </c:pt>
                <c:pt idx="2567">
                  <c:v>11.25</c:v>
                </c:pt>
                <c:pt idx="2568">
                  <c:v>11.25</c:v>
                </c:pt>
                <c:pt idx="2569">
                  <c:v>11.25</c:v>
                </c:pt>
                <c:pt idx="2570">
                  <c:v>10.25</c:v>
                </c:pt>
                <c:pt idx="2571">
                  <c:v>10.25</c:v>
                </c:pt>
                <c:pt idx="2572">
                  <c:v>10.25</c:v>
                </c:pt>
                <c:pt idx="2573">
                  <c:v>10.25</c:v>
                </c:pt>
                <c:pt idx="2574">
                  <c:v>10.25</c:v>
                </c:pt>
                <c:pt idx="2575">
                  <c:v>10.25</c:v>
                </c:pt>
                <c:pt idx="2576">
                  <c:v>10.25</c:v>
                </c:pt>
                <c:pt idx="2577">
                  <c:v>10.25</c:v>
                </c:pt>
                <c:pt idx="2578">
                  <c:v>10.25</c:v>
                </c:pt>
                <c:pt idx="2579">
                  <c:v>10.25</c:v>
                </c:pt>
                <c:pt idx="2580">
                  <c:v>10.25</c:v>
                </c:pt>
                <c:pt idx="2581">
                  <c:v>10.25</c:v>
                </c:pt>
                <c:pt idx="2582">
                  <c:v>10.25</c:v>
                </c:pt>
                <c:pt idx="2583">
                  <c:v>10.25</c:v>
                </c:pt>
                <c:pt idx="2584">
                  <c:v>10.25</c:v>
                </c:pt>
                <c:pt idx="2585">
                  <c:v>10.25</c:v>
                </c:pt>
                <c:pt idx="2586">
                  <c:v>10.25</c:v>
                </c:pt>
                <c:pt idx="2587">
                  <c:v>10.25</c:v>
                </c:pt>
                <c:pt idx="2588">
                  <c:v>10.25</c:v>
                </c:pt>
                <c:pt idx="2589">
                  <c:v>10.25</c:v>
                </c:pt>
                <c:pt idx="2590">
                  <c:v>10.25</c:v>
                </c:pt>
                <c:pt idx="2591">
                  <c:v>10.25</c:v>
                </c:pt>
                <c:pt idx="2592">
                  <c:v>10.25</c:v>
                </c:pt>
                <c:pt idx="2593">
                  <c:v>10.25</c:v>
                </c:pt>
                <c:pt idx="2594">
                  <c:v>10.25</c:v>
                </c:pt>
                <c:pt idx="2595">
                  <c:v>10.25</c:v>
                </c:pt>
                <c:pt idx="2596">
                  <c:v>10.25</c:v>
                </c:pt>
                <c:pt idx="2597">
                  <c:v>10.25</c:v>
                </c:pt>
                <c:pt idx="2598">
                  <c:v>10.25</c:v>
                </c:pt>
                <c:pt idx="2599">
                  <c:v>9.25</c:v>
                </c:pt>
                <c:pt idx="2600">
                  <c:v>9.25</c:v>
                </c:pt>
                <c:pt idx="2601">
                  <c:v>9.25</c:v>
                </c:pt>
                <c:pt idx="2602">
                  <c:v>9.25</c:v>
                </c:pt>
                <c:pt idx="2603">
                  <c:v>9.25</c:v>
                </c:pt>
                <c:pt idx="2604">
                  <c:v>9.25</c:v>
                </c:pt>
                <c:pt idx="2605">
                  <c:v>9.25</c:v>
                </c:pt>
                <c:pt idx="2606">
                  <c:v>9.25</c:v>
                </c:pt>
                <c:pt idx="2607">
                  <c:v>9.25</c:v>
                </c:pt>
                <c:pt idx="2608">
                  <c:v>9.25</c:v>
                </c:pt>
                <c:pt idx="2609">
                  <c:v>9.25</c:v>
                </c:pt>
                <c:pt idx="2610">
                  <c:v>9.25</c:v>
                </c:pt>
                <c:pt idx="2611">
                  <c:v>9.25</c:v>
                </c:pt>
                <c:pt idx="2612">
                  <c:v>9.25</c:v>
                </c:pt>
                <c:pt idx="2613">
                  <c:v>9.25</c:v>
                </c:pt>
                <c:pt idx="2614">
                  <c:v>9.25</c:v>
                </c:pt>
                <c:pt idx="2615">
                  <c:v>9.25</c:v>
                </c:pt>
                <c:pt idx="2616">
                  <c:v>9.25</c:v>
                </c:pt>
                <c:pt idx="2617">
                  <c:v>9.25</c:v>
                </c:pt>
                <c:pt idx="2618">
                  <c:v>9.25</c:v>
                </c:pt>
                <c:pt idx="2619">
                  <c:v>9.25</c:v>
                </c:pt>
                <c:pt idx="2620">
                  <c:v>9.25</c:v>
                </c:pt>
                <c:pt idx="2621">
                  <c:v>9.25</c:v>
                </c:pt>
                <c:pt idx="2622">
                  <c:v>9.25</c:v>
                </c:pt>
                <c:pt idx="2623">
                  <c:v>9.25</c:v>
                </c:pt>
                <c:pt idx="2624">
                  <c:v>9.25</c:v>
                </c:pt>
                <c:pt idx="2625">
                  <c:v>9.25</c:v>
                </c:pt>
                <c:pt idx="2626">
                  <c:v>9.25</c:v>
                </c:pt>
                <c:pt idx="2627">
                  <c:v>9.25</c:v>
                </c:pt>
                <c:pt idx="2628">
                  <c:v>8.75</c:v>
                </c:pt>
                <c:pt idx="2629">
                  <c:v>8.75</c:v>
                </c:pt>
                <c:pt idx="2630">
                  <c:v>8.75</c:v>
                </c:pt>
                <c:pt idx="2631">
                  <c:v>8.75</c:v>
                </c:pt>
                <c:pt idx="2632">
                  <c:v>8.75</c:v>
                </c:pt>
                <c:pt idx="2633">
                  <c:v>8.75</c:v>
                </c:pt>
                <c:pt idx="2634">
                  <c:v>8.75</c:v>
                </c:pt>
                <c:pt idx="2635">
                  <c:v>8.75</c:v>
                </c:pt>
                <c:pt idx="2636">
                  <c:v>8.75</c:v>
                </c:pt>
                <c:pt idx="2637">
                  <c:v>8.75</c:v>
                </c:pt>
                <c:pt idx="2638">
                  <c:v>8.75</c:v>
                </c:pt>
                <c:pt idx="2639">
                  <c:v>8.75</c:v>
                </c:pt>
                <c:pt idx="2640">
                  <c:v>8.75</c:v>
                </c:pt>
                <c:pt idx="2641">
                  <c:v>8.75</c:v>
                </c:pt>
                <c:pt idx="2642">
                  <c:v>8.75</c:v>
                </c:pt>
                <c:pt idx="2643">
                  <c:v>8.75</c:v>
                </c:pt>
                <c:pt idx="2644">
                  <c:v>8.75</c:v>
                </c:pt>
                <c:pt idx="2645">
                  <c:v>8.75</c:v>
                </c:pt>
                <c:pt idx="2646">
                  <c:v>8.75</c:v>
                </c:pt>
                <c:pt idx="2647">
                  <c:v>8.75</c:v>
                </c:pt>
                <c:pt idx="2648">
                  <c:v>8.75</c:v>
                </c:pt>
                <c:pt idx="2649">
                  <c:v>8.75</c:v>
                </c:pt>
                <c:pt idx="2650">
                  <c:v>8.75</c:v>
                </c:pt>
                <c:pt idx="2651">
                  <c:v>8.75</c:v>
                </c:pt>
                <c:pt idx="2652">
                  <c:v>8.75</c:v>
                </c:pt>
                <c:pt idx="2653">
                  <c:v>8.75</c:v>
                </c:pt>
                <c:pt idx="2654">
                  <c:v>8.75</c:v>
                </c:pt>
                <c:pt idx="2655">
                  <c:v>8.75</c:v>
                </c:pt>
                <c:pt idx="2656">
                  <c:v>8.75</c:v>
                </c:pt>
                <c:pt idx="2657">
                  <c:v>8.75</c:v>
                </c:pt>
                <c:pt idx="2658">
                  <c:v>8.75</c:v>
                </c:pt>
                <c:pt idx="2659">
                  <c:v>8.75</c:v>
                </c:pt>
                <c:pt idx="2660">
                  <c:v>8.75</c:v>
                </c:pt>
                <c:pt idx="2661">
                  <c:v>8.75</c:v>
                </c:pt>
                <c:pt idx="2662">
                  <c:v>8.75</c:v>
                </c:pt>
                <c:pt idx="2663">
                  <c:v>8.75</c:v>
                </c:pt>
                <c:pt idx="2664">
                  <c:v>8.75</c:v>
                </c:pt>
                <c:pt idx="2665">
                  <c:v>8.75</c:v>
                </c:pt>
                <c:pt idx="2666">
                  <c:v>8.75</c:v>
                </c:pt>
                <c:pt idx="2667">
                  <c:v>8.75</c:v>
                </c:pt>
                <c:pt idx="2668">
                  <c:v>8.75</c:v>
                </c:pt>
                <c:pt idx="2669">
                  <c:v>8.75</c:v>
                </c:pt>
                <c:pt idx="2670">
                  <c:v>8.75</c:v>
                </c:pt>
                <c:pt idx="2671">
                  <c:v>8.75</c:v>
                </c:pt>
                <c:pt idx="2672">
                  <c:v>8.75</c:v>
                </c:pt>
                <c:pt idx="2673">
                  <c:v>8.75</c:v>
                </c:pt>
                <c:pt idx="2674">
                  <c:v>8.75</c:v>
                </c:pt>
                <c:pt idx="2675">
                  <c:v>8.75</c:v>
                </c:pt>
                <c:pt idx="2676">
                  <c:v>8.75</c:v>
                </c:pt>
                <c:pt idx="2677">
                  <c:v>8.75</c:v>
                </c:pt>
                <c:pt idx="2678">
                  <c:v>8.75</c:v>
                </c:pt>
                <c:pt idx="2679">
                  <c:v>8.75</c:v>
                </c:pt>
                <c:pt idx="2680">
                  <c:v>8.75</c:v>
                </c:pt>
                <c:pt idx="2681">
                  <c:v>8.75</c:v>
                </c:pt>
                <c:pt idx="2682">
                  <c:v>8.75</c:v>
                </c:pt>
                <c:pt idx="2683">
                  <c:v>8.75</c:v>
                </c:pt>
                <c:pt idx="2684">
                  <c:v>8.75</c:v>
                </c:pt>
                <c:pt idx="2685">
                  <c:v>8.75</c:v>
                </c:pt>
                <c:pt idx="2686">
                  <c:v>8.75</c:v>
                </c:pt>
                <c:pt idx="2687">
                  <c:v>8.75</c:v>
                </c:pt>
                <c:pt idx="2688">
                  <c:v>8.75</c:v>
                </c:pt>
                <c:pt idx="2689">
                  <c:v>8.75</c:v>
                </c:pt>
                <c:pt idx="2690">
                  <c:v>8.75</c:v>
                </c:pt>
                <c:pt idx="2691">
                  <c:v>8.75</c:v>
                </c:pt>
                <c:pt idx="2692">
                  <c:v>8.75</c:v>
                </c:pt>
                <c:pt idx="2693">
                  <c:v>8.75</c:v>
                </c:pt>
                <c:pt idx="2694">
                  <c:v>8.75</c:v>
                </c:pt>
                <c:pt idx="2695">
                  <c:v>8.75</c:v>
                </c:pt>
                <c:pt idx="2696">
                  <c:v>8.75</c:v>
                </c:pt>
                <c:pt idx="2697">
                  <c:v>8.75</c:v>
                </c:pt>
                <c:pt idx="2698">
                  <c:v>8.75</c:v>
                </c:pt>
                <c:pt idx="2699">
                  <c:v>8.75</c:v>
                </c:pt>
                <c:pt idx="2700">
                  <c:v>8.75</c:v>
                </c:pt>
                <c:pt idx="2701">
                  <c:v>8.75</c:v>
                </c:pt>
                <c:pt idx="2702">
                  <c:v>8.75</c:v>
                </c:pt>
                <c:pt idx="2703">
                  <c:v>8.75</c:v>
                </c:pt>
                <c:pt idx="2704">
                  <c:v>8.75</c:v>
                </c:pt>
                <c:pt idx="2705">
                  <c:v>8.75</c:v>
                </c:pt>
                <c:pt idx="2706">
                  <c:v>8.75</c:v>
                </c:pt>
                <c:pt idx="2707">
                  <c:v>8.75</c:v>
                </c:pt>
                <c:pt idx="2708">
                  <c:v>8.75</c:v>
                </c:pt>
                <c:pt idx="2709">
                  <c:v>8.75</c:v>
                </c:pt>
                <c:pt idx="2710">
                  <c:v>8.75</c:v>
                </c:pt>
                <c:pt idx="2711">
                  <c:v>8.75</c:v>
                </c:pt>
                <c:pt idx="2712">
                  <c:v>8.75</c:v>
                </c:pt>
                <c:pt idx="2713">
                  <c:v>8.75</c:v>
                </c:pt>
                <c:pt idx="2714">
                  <c:v>8.75</c:v>
                </c:pt>
                <c:pt idx="2715">
                  <c:v>8.75</c:v>
                </c:pt>
                <c:pt idx="2716">
                  <c:v>8.75</c:v>
                </c:pt>
                <c:pt idx="2717">
                  <c:v>8.75</c:v>
                </c:pt>
                <c:pt idx="2718">
                  <c:v>8.75</c:v>
                </c:pt>
                <c:pt idx="2719">
                  <c:v>8.75</c:v>
                </c:pt>
                <c:pt idx="2720">
                  <c:v>8.75</c:v>
                </c:pt>
                <c:pt idx="2721">
                  <c:v>8.75</c:v>
                </c:pt>
                <c:pt idx="2722">
                  <c:v>8.75</c:v>
                </c:pt>
                <c:pt idx="2723">
                  <c:v>8.75</c:v>
                </c:pt>
                <c:pt idx="2724">
                  <c:v>8.75</c:v>
                </c:pt>
                <c:pt idx="2725">
                  <c:v>8.75</c:v>
                </c:pt>
                <c:pt idx="2726">
                  <c:v>8.75</c:v>
                </c:pt>
                <c:pt idx="2727">
                  <c:v>8.75</c:v>
                </c:pt>
                <c:pt idx="2728">
                  <c:v>8.75</c:v>
                </c:pt>
                <c:pt idx="2729">
                  <c:v>8.75</c:v>
                </c:pt>
                <c:pt idx="2730">
                  <c:v>8.75</c:v>
                </c:pt>
                <c:pt idx="2731">
                  <c:v>8.75</c:v>
                </c:pt>
                <c:pt idx="2732">
                  <c:v>8.75</c:v>
                </c:pt>
                <c:pt idx="2733">
                  <c:v>8.75</c:v>
                </c:pt>
                <c:pt idx="2734">
                  <c:v>8.75</c:v>
                </c:pt>
                <c:pt idx="2735">
                  <c:v>8.75</c:v>
                </c:pt>
                <c:pt idx="2736">
                  <c:v>8.75</c:v>
                </c:pt>
                <c:pt idx="2737">
                  <c:v>8.75</c:v>
                </c:pt>
                <c:pt idx="2738">
                  <c:v>8.75</c:v>
                </c:pt>
                <c:pt idx="2739">
                  <c:v>8.75</c:v>
                </c:pt>
                <c:pt idx="2740">
                  <c:v>8.75</c:v>
                </c:pt>
                <c:pt idx="2741">
                  <c:v>8.75</c:v>
                </c:pt>
                <c:pt idx="2742">
                  <c:v>8.75</c:v>
                </c:pt>
                <c:pt idx="2743">
                  <c:v>8.75</c:v>
                </c:pt>
                <c:pt idx="2744">
                  <c:v>8.75</c:v>
                </c:pt>
                <c:pt idx="2745">
                  <c:v>8.75</c:v>
                </c:pt>
                <c:pt idx="2746">
                  <c:v>8.75</c:v>
                </c:pt>
                <c:pt idx="2747">
                  <c:v>8.75</c:v>
                </c:pt>
                <c:pt idx="2748">
                  <c:v>8.75</c:v>
                </c:pt>
                <c:pt idx="2749">
                  <c:v>8.75</c:v>
                </c:pt>
                <c:pt idx="2750">
                  <c:v>8.75</c:v>
                </c:pt>
                <c:pt idx="2751">
                  <c:v>8.75</c:v>
                </c:pt>
                <c:pt idx="2752">
                  <c:v>8.75</c:v>
                </c:pt>
                <c:pt idx="2753">
                  <c:v>8.75</c:v>
                </c:pt>
                <c:pt idx="2754">
                  <c:v>8.75</c:v>
                </c:pt>
                <c:pt idx="2755">
                  <c:v>8.75</c:v>
                </c:pt>
                <c:pt idx="2756">
                  <c:v>8.75</c:v>
                </c:pt>
                <c:pt idx="2757">
                  <c:v>8.75</c:v>
                </c:pt>
                <c:pt idx="2758">
                  <c:v>8.75</c:v>
                </c:pt>
                <c:pt idx="2759">
                  <c:v>8.75</c:v>
                </c:pt>
                <c:pt idx="2760">
                  <c:v>8.75</c:v>
                </c:pt>
                <c:pt idx="2761">
                  <c:v>8.75</c:v>
                </c:pt>
                <c:pt idx="2762">
                  <c:v>8.75</c:v>
                </c:pt>
                <c:pt idx="2763">
                  <c:v>8.75</c:v>
                </c:pt>
                <c:pt idx="2764">
                  <c:v>8.75</c:v>
                </c:pt>
                <c:pt idx="2765">
                  <c:v>8.75</c:v>
                </c:pt>
                <c:pt idx="2766">
                  <c:v>8.75</c:v>
                </c:pt>
                <c:pt idx="2767">
                  <c:v>8.75</c:v>
                </c:pt>
                <c:pt idx="2768">
                  <c:v>8.75</c:v>
                </c:pt>
                <c:pt idx="2769">
                  <c:v>8.75</c:v>
                </c:pt>
                <c:pt idx="2770">
                  <c:v>8.75</c:v>
                </c:pt>
                <c:pt idx="2771">
                  <c:v>8.75</c:v>
                </c:pt>
                <c:pt idx="2772">
                  <c:v>8.75</c:v>
                </c:pt>
                <c:pt idx="2773">
                  <c:v>8.75</c:v>
                </c:pt>
                <c:pt idx="2774">
                  <c:v>8.75</c:v>
                </c:pt>
                <c:pt idx="2775">
                  <c:v>8.75</c:v>
                </c:pt>
                <c:pt idx="2776">
                  <c:v>8.75</c:v>
                </c:pt>
                <c:pt idx="2777">
                  <c:v>8.75</c:v>
                </c:pt>
                <c:pt idx="2778">
                  <c:v>8.75</c:v>
                </c:pt>
                <c:pt idx="2779">
                  <c:v>8.75</c:v>
                </c:pt>
                <c:pt idx="2780">
                  <c:v>8.75</c:v>
                </c:pt>
                <c:pt idx="2781">
                  <c:v>8.75</c:v>
                </c:pt>
                <c:pt idx="2782">
                  <c:v>8.75</c:v>
                </c:pt>
                <c:pt idx="2783">
                  <c:v>8.75</c:v>
                </c:pt>
                <c:pt idx="2784">
                  <c:v>8.75</c:v>
                </c:pt>
                <c:pt idx="2785">
                  <c:v>8.75</c:v>
                </c:pt>
                <c:pt idx="2786">
                  <c:v>8.75</c:v>
                </c:pt>
                <c:pt idx="2787">
                  <c:v>8.75</c:v>
                </c:pt>
                <c:pt idx="2788">
                  <c:v>8.75</c:v>
                </c:pt>
                <c:pt idx="2789">
                  <c:v>8.75</c:v>
                </c:pt>
                <c:pt idx="2790">
                  <c:v>8.75</c:v>
                </c:pt>
                <c:pt idx="2791">
                  <c:v>8.75</c:v>
                </c:pt>
                <c:pt idx="2792">
                  <c:v>8.75</c:v>
                </c:pt>
                <c:pt idx="2793">
                  <c:v>8.75</c:v>
                </c:pt>
                <c:pt idx="2794">
                  <c:v>8.75</c:v>
                </c:pt>
                <c:pt idx="2795">
                  <c:v>8.75</c:v>
                </c:pt>
                <c:pt idx="2796">
                  <c:v>8.75</c:v>
                </c:pt>
                <c:pt idx="2797">
                  <c:v>8.75</c:v>
                </c:pt>
                <c:pt idx="2798">
                  <c:v>8.75</c:v>
                </c:pt>
                <c:pt idx="2799">
                  <c:v>8.75</c:v>
                </c:pt>
                <c:pt idx="2800">
                  <c:v>8.75</c:v>
                </c:pt>
                <c:pt idx="2801">
                  <c:v>8.75</c:v>
                </c:pt>
                <c:pt idx="2802">
                  <c:v>8.75</c:v>
                </c:pt>
                <c:pt idx="2803">
                  <c:v>8.75</c:v>
                </c:pt>
                <c:pt idx="2804">
                  <c:v>8.75</c:v>
                </c:pt>
                <c:pt idx="2805">
                  <c:v>8.75</c:v>
                </c:pt>
                <c:pt idx="2806">
                  <c:v>8.75</c:v>
                </c:pt>
                <c:pt idx="2807">
                  <c:v>8.75</c:v>
                </c:pt>
                <c:pt idx="2808">
                  <c:v>8.75</c:v>
                </c:pt>
                <c:pt idx="2809">
                  <c:v>8.75</c:v>
                </c:pt>
                <c:pt idx="2810">
                  <c:v>8.75</c:v>
                </c:pt>
                <c:pt idx="2811">
                  <c:v>8.75</c:v>
                </c:pt>
                <c:pt idx="2812">
                  <c:v>8.75</c:v>
                </c:pt>
                <c:pt idx="2813">
                  <c:v>8.75</c:v>
                </c:pt>
                <c:pt idx="2814">
                  <c:v>8.75</c:v>
                </c:pt>
                <c:pt idx="2815">
                  <c:v>8.75</c:v>
                </c:pt>
                <c:pt idx="2816">
                  <c:v>8.75</c:v>
                </c:pt>
                <c:pt idx="2817">
                  <c:v>8.75</c:v>
                </c:pt>
                <c:pt idx="2818">
                  <c:v>8.75</c:v>
                </c:pt>
                <c:pt idx="2819">
                  <c:v>8.75</c:v>
                </c:pt>
                <c:pt idx="2820">
                  <c:v>8.75</c:v>
                </c:pt>
                <c:pt idx="2821">
                  <c:v>8.75</c:v>
                </c:pt>
                <c:pt idx="2822">
                  <c:v>8.75</c:v>
                </c:pt>
                <c:pt idx="2823">
                  <c:v>9.5</c:v>
                </c:pt>
                <c:pt idx="2824">
                  <c:v>9.5</c:v>
                </c:pt>
                <c:pt idx="2825">
                  <c:v>9.5</c:v>
                </c:pt>
                <c:pt idx="2826">
                  <c:v>9.5</c:v>
                </c:pt>
                <c:pt idx="2827">
                  <c:v>9.5</c:v>
                </c:pt>
                <c:pt idx="2828">
                  <c:v>9.5</c:v>
                </c:pt>
                <c:pt idx="2829">
                  <c:v>9.5</c:v>
                </c:pt>
                <c:pt idx="2830">
                  <c:v>9.5</c:v>
                </c:pt>
                <c:pt idx="2831">
                  <c:v>9.5</c:v>
                </c:pt>
                <c:pt idx="2832">
                  <c:v>9.5</c:v>
                </c:pt>
                <c:pt idx="2833">
                  <c:v>9.5</c:v>
                </c:pt>
                <c:pt idx="2834">
                  <c:v>9.5</c:v>
                </c:pt>
                <c:pt idx="2835">
                  <c:v>9.5</c:v>
                </c:pt>
                <c:pt idx="2836">
                  <c:v>9.5</c:v>
                </c:pt>
                <c:pt idx="2837">
                  <c:v>9.5</c:v>
                </c:pt>
                <c:pt idx="2838">
                  <c:v>9.5</c:v>
                </c:pt>
                <c:pt idx="2839">
                  <c:v>9.5</c:v>
                </c:pt>
                <c:pt idx="2840">
                  <c:v>9.5</c:v>
                </c:pt>
                <c:pt idx="2841">
                  <c:v>9.5</c:v>
                </c:pt>
                <c:pt idx="2842">
                  <c:v>9.5</c:v>
                </c:pt>
                <c:pt idx="2843">
                  <c:v>9.5</c:v>
                </c:pt>
                <c:pt idx="2844">
                  <c:v>9.5</c:v>
                </c:pt>
                <c:pt idx="2845">
                  <c:v>9.5</c:v>
                </c:pt>
                <c:pt idx="2846">
                  <c:v>9.5</c:v>
                </c:pt>
                <c:pt idx="2847">
                  <c:v>9.5</c:v>
                </c:pt>
                <c:pt idx="2848">
                  <c:v>9.5</c:v>
                </c:pt>
                <c:pt idx="2849">
                  <c:v>9.5</c:v>
                </c:pt>
                <c:pt idx="2850">
                  <c:v>9.5</c:v>
                </c:pt>
                <c:pt idx="2851">
                  <c:v>10.25</c:v>
                </c:pt>
                <c:pt idx="2852">
                  <c:v>10.25</c:v>
                </c:pt>
                <c:pt idx="2853">
                  <c:v>10.25</c:v>
                </c:pt>
                <c:pt idx="2854">
                  <c:v>10.25</c:v>
                </c:pt>
                <c:pt idx="2855">
                  <c:v>10.25</c:v>
                </c:pt>
                <c:pt idx="2856">
                  <c:v>10.25</c:v>
                </c:pt>
                <c:pt idx="2857">
                  <c:v>10.25</c:v>
                </c:pt>
                <c:pt idx="2858">
                  <c:v>10.25</c:v>
                </c:pt>
                <c:pt idx="2859">
                  <c:v>10.25</c:v>
                </c:pt>
                <c:pt idx="2860">
                  <c:v>10.25</c:v>
                </c:pt>
                <c:pt idx="2861">
                  <c:v>10.25</c:v>
                </c:pt>
                <c:pt idx="2862">
                  <c:v>10.25</c:v>
                </c:pt>
                <c:pt idx="2863">
                  <c:v>10.25</c:v>
                </c:pt>
                <c:pt idx="2864">
                  <c:v>10.25</c:v>
                </c:pt>
                <c:pt idx="2865">
                  <c:v>10.25</c:v>
                </c:pt>
                <c:pt idx="2866">
                  <c:v>10.25</c:v>
                </c:pt>
                <c:pt idx="2867">
                  <c:v>10.25</c:v>
                </c:pt>
                <c:pt idx="2868">
                  <c:v>10.25</c:v>
                </c:pt>
                <c:pt idx="2869">
                  <c:v>10.25</c:v>
                </c:pt>
                <c:pt idx="2870">
                  <c:v>10.25</c:v>
                </c:pt>
                <c:pt idx="2871">
                  <c:v>10.25</c:v>
                </c:pt>
                <c:pt idx="2872">
                  <c:v>10.25</c:v>
                </c:pt>
                <c:pt idx="2873">
                  <c:v>10.25</c:v>
                </c:pt>
                <c:pt idx="2874">
                  <c:v>10.25</c:v>
                </c:pt>
                <c:pt idx="2875">
                  <c:v>10.25</c:v>
                </c:pt>
                <c:pt idx="2876">
                  <c:v>10.25</c:v>
                </c:pt>
                <c:pt idx="2877">
                  <c:v>10.25</c:v>
                </c:pt>
                <c:pt idx="2878">
                  <c:v>10.25</c:v>
                </c:pt>
                <c:pt idx="2879">
                  <c:v>10.25</c:v>
                </c:pt>
                <c:pt idx="2880">
                  <c:v>10.75</c:v>
                </c:pt>
                <c:pt idx="2881">
                  <c:v>10.75</c:v>
                </c:pt>
                <c:pt idx="2882">
                  <c:v>10.75</c:v>
                </c:pt>
                <c:pt idx="2883">
                  <c:v>10.75</c:v>
                </c:pt>
                <c:pt idx="2884">
                  <c:v>10.75</c:v>
                </c:pt>
                <c:pt idx="2885">
                  <c:v>10.75</c:v>
                </c:pt>
                <c:pt idx="2886">
                  <c:v>10.75</c:v>
                </c:pt>
                <c:pt idx="2887">
                  <c:v>10.75</c:v>
                </c:pt>
                <c:pt idx="2888">
                  <c:v>10.75</c:v>
                </c:pt>
                <c:pt idx="2889">
                  <c:v>10.75</c:v>
                </c:pt>
                <c:pt idx="2890">
                  <c:v>10.75</c:v>
                </c:pt>
                <c:pt idx="2891">
                  <c:v>10.75</c:v>
                </c:pt>
                <c:pt idx="2892">
                  <c:v>10.75</c:v>
                </c:pt>
                <c:pt idx="2893">
                  <c:v>10.75</c:v>
                </c:pt>
                <c:pt idx="2894">
                  <c:v>10.75</c:v>
                </c:pt>
                <c:pt idx="2895">
                  <c:v>10.75</c:v>
                </c:pt>
                <c:pt idx="2896">
                  <c:v>10.75</c:v>
                </c:pt>
                <c:pt idx="2897">
                  <c:v>10.75</c:v>
                </c:pt>
                <c:pt idx="2898">
                  <c:v>10.75</c:v>
                </c:pt>
                <c:pt idx="2899">
                  <c:v>10.75</c:v>
                </c:pt>
                <c:pt idx="2900">
                  <c:v>10.75</c:v>
                </c:pt>
                <c:pt idx="2901">
                  <c:v>10.75</c:v>
                </c:pt>
                <c:pt idx="2902">
                  <c:v>10.75</c:v>
                </c:pt>
                <c:pt idx="2903">
                  <c:v>10.75</c:v>
                </c:pt>
                <c:pt idx="2904">
                  <c:v>10.75</c:v>
                </c:pt>
                <c:pt idx="2905">
                  <c:v>10.75</c:v>
                </c:pt>
                <c:pt idx="2906">
                  <c:v>10.75</c:v>
                </c:pt>
                <c:pt idx="2907">
                  <c:v>10.75</c:v>
                </c:pt>
                <c:pt idx="2908">
                  <c:v>10.75</c:v>
                </c:pt>
                <c:pt idx="2909">
                  <c:v>10.75</c:v>
                </c:pt>
                <c:pt idx="2910">
                  <c:v>10.75</c:v>
                </c:pt>
                <c:pt idx="2911">
                  <c:v>10.75</c:v>
                </c:pt>
                <c:pt idx="2912">
                  <c:v>10.75</c:v>
                </c:pt>
                <c:pt idx="2913">
                  <c:v>10.75</c:v>
                </c:pt>
                <c:pt idx="2914">
                  <c:v>10.75</c:v>
                </c:pt>
                <c:pt idx="2915">
                  <c:v>10.75</c:v>
                </c:pt>
                <c:pt idx="2916">
                  <c:v>10.75</c:v>
                </c:pt>
                <c:pt idx="2917">
                  <c:v>10.75</c:v>
                </c:pt>
                <c:pt idx="2918">
                  <c:v>10.75</c:v>
                </c:pt>
                <c:pt idx="2919">
                  <c:v>10.75</c:v>
                </c:pt>
                <c:pt idx="2920">
                  <c:v>10.75</c:v>
                </c:pt>
                <c:pt idx="2921">
                  <c:v>10.75</c:v>
                </c:pt>
                <c:pt idx="2922">
                  <c:v>10.75</c:v>
                </c:pt>
                <c:pt idx="2923">
                  <c:v>10.75</c:v>
                </c:pt>
                <c:pt idx="2924">
                  <c:v>10.75</c:v>
                </c:pt>
                <c:pt idx="2925">
                  <c:v>10.75</c:v>
                </c:pt>
                <c:pt idx="2926">
                  <c:v>10.75</c:v>
                </c:pt>
                <c:pt idx="2927">
                  <c:v>10.75</c:v>
                </c:pt>
                <c:pt idx="2928">
                  <c:v>10.75</c:v>
                </c:pt>
                <c:pt idx="2929">
                  <c:v>10.75</c:v>
                </c:pt>
                <c:pt idx="2930">
                  <c:v>10.75</c:v>
                </c:pt>
                <c:pt idx="2931">
                  <c:v>10.75</c:v>
                </c:pt>
                <c:pt idx="2932">
                  <c:v>10.75</c:v>
                </c:pt>
                <c:pt idx="2933">
                  <c:v>10.75</c:v>
                </c:pt>
                <c:pt idx="2934">
                  <c:v>10.75</c:v>
                </c:pt>
                <c:pt idx="2935">
                  <c:v>10.75</c:v>
                </c:pt>
                <c:pt idx="2936">
                  <c:v>10.75</c:v>
                </c:pt>
                <c:pt idx="2937">
                  <c:v>10.75</c:v>
                </c:pt>
                <c:pt idx="2938">
                  <c:v>10.75</c:v>
                </c:pt>
                <c:pt idx="2939">
                  <c:v>10.75</c:v>
                </c:pt>
                <c:pt idx="2940">
                  <c:v>10.75</c:v>
                </c:pt>
                <c:pt idx="2941">
                  <c:v>10.75</c:v>
                </c:pt>
                <c:pt idx="2942">
                  <c:v>10.75</c:v>
                </c:pt>
                <c:pt idx="2943">
                  <c:v>10.75</c:v>
                </c:pt>
                <c:pt idx="2944">
                  <c:v>10.75</c:v>
                </c:pt>
                <c:pt idx="2945">
                  <c:v>10.75</c:v>
                </c:pt>
                <c:pt idx="2946">
                  <c:v>10.75</c:v>
                </c:pt>
                <c:pt idx="2947">
                  <c:v>10.75</c:v>
                </c:pt>
                <c:pt idx="2948">
                  <c:v>10.75</c:v>
                </c:pt>
                <c:pt idx="2949">
                  <c:v>10.75</c:v>
                </c:pt>
                <c:pt idx="2950">
                  <c:v>10.75</c:v>
                </c:pt>
                <c:pt idx="2951">
                  <c:v>10.75</c:v>
                </c:pt>
                <c:pt idx="2952">
                  <c:v>10.75</c:v>
                </c:pt>
                <c:pt idx="2953">
                  <c:v>10.75</c:v>
                </c:pt>
                <c:pt idx="2954">
                  <c:v>10.75</c:v>
                </c:pt>
                <c:pt idx="2955">
                  <c:v>10.75</c:v>
                </c:pt>
                <c:pt idx="2956">
                  <c:v>10.75</c:v>
                </c:pt>
                <c:pt idx="2957">
                  <c:v>10.75</c:v>
                </c:pt>
                <c:pt idx="2958">
                  <c:v>10.75</c:v>
                </c:pt>
                <c:pt idx="2959">
                  <c:v>10.75</c:v>
                </c:pt>
                <c:pt idx="2960">
                  <c:v>10.75</c:v>
                </c:pt>
                <c:pt idx="2961">
                  <c:v>10.75</c:v>
                </c:pt>
                <c:pt idx="2962">
                  <c:v>10.75</c:v>
                </c:pt>
                <c:pt idx="2963">
                  <c:v>10.75</c:v>
                </c:pt>
                <c:pt idx="2964">
                  <c:v>10.75</c:v>
                </c:pt>
                <c:pt idx="2965">
                  <c:v>10.75</c:v>
                </c:pt>
                <c:pt idx="2966">
                  <c:v>10.75</c:v>
                </c:pt>
                <c:pt idx="2967">
                  <c:v>10.75</c:v>
                </c:pt>
                <c:pt idx="2968">
                  <c:v>10.75</c:v>
                </c:pt>
                <c:pt idx="2969">
                  <c:v>10.75</c:v>
                </c:pt>
                <c:pt idx="2970">
                  <c:v>10.75</c:v>
                </c:pt>
                <c:pt idx="2971">
                  <c:v>10.75</c:v>
                </c:pt>
                <c:pt idx="2972">
                  <c:v>10.75</c:v>
                </c:pt>
                <c:pt idx="2973">
                  <c:v>10.75</c:v>
                </c:pt>
                <c:pt idx="2974">
                  <c:v>10.75</c:v>
                </c:pt>
                <c:pt idx="2975">
                  <c:v>10.75</c:v>
                </c:pt>
                <c:pt idx="2976">
                  <c:v>10.75</c:v>
                </c:pt>
                <c:pt idx="2977">
                  <c:v>10.75</c:v>
                </c:pt>
                <c:pt idx="2978">
                  <c:v>10.75</c:v>
                </c:pt>
                <c:pt idx="2979">
                  <c:v>10.75</c:v>
                </c:pt>
                <c:pt idx="2980">
                  <c:v>10.75</c:v>
                </c:pt>
                <c:pt idx="2981">
                  <c:v>10.75</c:v>
                </c:pt>
                <c:pt idx="2982">
                  <c:v>10.75</c:v>
                </c:pt>
                <c:pt idx="2983">
                  <c:v>10.75</c:v>
                </c:pt>
                <c:pt idx="2984">
                  <c:v>10.75</c:v>
                </c:pt>
                <c:pt idx="2985">
                  <c:v>10.75</c:v>
                </c:pt>
                <c:pt idx="2986">
                  <c:v>10.75</c:v>
                </c:pt>
                <c:pt idx="2987">
                  <c:v>10.75</c:v>
                </c:pt>
                <c:pt idx="2988">
                  <c:v>10.75</c:v>
                </c:pt>
                <c:pt idx="2989">
                  <c:v>10.75</c:v>
                </c:pt>
                <c:pt idx="2990">
                  <c:v>10.75</c:v>
                </c:pt>
                <c:pt idx="2991">
                  <c:v>10.75</c:v>
                </c:pt>
                <c:pt idx="2992">
                  <c:v>10.75</c:v>
                </c:pt>
                <c:pt idx="2993">
                  <c:v>10.75</c:v>
                </c:pt>
                <c:pt idx="2994">
                  <c:v>10.75</c:v>
                </c:pt>
                <c:pt idx="2995">
                  <c:v>10.75</c:v>
                </c:pt>
                <c:pt idx="2996">
                  <c:v>10.75</c:v>
                </c:pt>
                <c:pt idx="2997">
                  <c:v>10.75</c:v>
                </c:pt>
                <c:pt idx="2998">
                  <c:v>10.75</c:v>
                </c:pt>
                <c:pt idx="2999">
                  <c:v>10.75</c:v>
                </c:pt>
                <c:pt idx="3000">
                  <c:v>10.75</c:v>
                </c:pt>
                <c:pt idx="3001">
                  <c:v>10.75</c:v>
                </c:pt>
                <c:pt idx="3002">
                  <c:v>10.75</c:v>
                </c:pt>
                <c:pt idx="3003">
                  <c:v>10.75</c:v>
                </c:pt>
                <c:pt idx="3004">
                  <c:v>10.75</c:v>
                </c:pt>
                <c:pt idx="3005">
                  <c:v>10.75</c:v>
                </c:pt>
                <c:pt idx="3006">
                  <c:v>11.25</c:v>
                </c:pt>
                <c:pt idx="3007">
                  <c:v>11.25</c:v>
                </c:pt>
                <c:pt idx="3008">
                  <c:v>11.25</c:v>
                </c:pt>
                <c:pt idx="3009">
                  <c:v>11.25</c:v>
                </c:pt>
                <c:pt idx="3010">
                  <c:v>11.25</c:v>
                </c:pt>
                <c:pt idx="3011">
                  <c:v>11.25</c:v>
                </c:pt>
                <c:pt idx="3012">
                  <c:v>11.25</c:v>
                </c:pt>
                <c:pt idx="3013">
                  <c:v>11.25</c:v>
                </c:pt>
                <c:pt idx="3014">
                  <c:v>11.25</c:v>
                </c:pt>
                <c:pt idx="3015">
                  <c:v>11.25</c:v>
                </c:pt>
                <c:pt idx="3016">
                  <c:v>11.25</c:v>
                </c:pt>
                <c:pt idx="3017">
                  <c:v>11.25</c:v>
                </c:pt>
                <c:pt idx="3018">
                  <c:v>11.25</c:v>
                </c:pt>
                <c:pt idx="3019">
                  <c:v>11.25</c:v>
                </c:pt>
                <c:pt idx="3020">
                  <c:v>11.25</c:v>
                </c:pt>
                <c:pt idx="3021">
                  <c:v>11.25</c:v>
                </c:pt>
                <c:pt idx="3022">
                  <c:v>11.25</c:v>
                </c:pt>
                <c:pt idx="3023">
                  <c:v>11.25</c:v>
                </c:pt>
                <c:pt idx="3024">
                  <c:v>11.25</c:v>
                </c:pt>
                <c:pt idx="3025">
                  <c:v>11.25</c:v>
                </c:pt>
                <c:pt idx="3026">
                  <c:v>11.25</c:v>
                </c:pt>
                <c:pt idx="3027">
                  <c:v>11.25</c:v>
                </c:pt>
                <c:pt idx="3028">
                  <c:v>11.25</c:v>
                </c:pt>
                <c:pt idx="3029">
                  <c:v>11.25</c:v>
                </c:pt>
                <c:pt idx="3030">
                  <c:v>11.25</c:v>
                </c:pt>
                <c:pt idx="3031">
                  <c:v>11.25</c:v>
                </c:pt>
                <c:pt idx="3032">
                  <c:v>11.25</c:v>
                </c:pt>
                <c:pt idx="3033">
                  <c:v>11.25</c:v>
                </c:pt>
                <c:pt idx="3034">
                  <c:v>11.25</c:v>
                </c:pt>
                <c:pt idx="3035">
                  <c:v>11.25</c:v>
                </c:pt>
                <c:pt idx="3036">
                  <c:v>11.75</c:v>
                </c:pt>
                <c:pt idx="3037">
                  <c:v>11.75</c:v>
                </c:pt>
                <c:pt idx="3038">
                  <c:v>11.75</c:v>
                </c:pt>
                <c:pt idx="3039">
                  <c:v>11.75</c:v>
                </c:pt>
                <c:pt idx="3040">
                  <c:v>11.75</c:v>
                </c:pt>
                <c:pt idx="3041">
                  <c:v>11.75</c:v>
                </c:pt>
                <c:pt idx="3042">
                  <c:v>11.75</c:v>
                </c:pt>
                <c:pt idx="3043">
                  <c:v>11.75</c:v>
                </c:pt>
                <c:pt idx="3044">
                  <c:v>11.75</c:v>
                </c:pt>
                <c:pt idx="3045">
                  <c:v>11.75</c:v>
                </c:pt>
                <c:pt idx="3046">
                  <c:v>11.75</c:v>
                </c:pt>
                <c:pt idx="3047">
                  <c:v>11.75</c:v>
                </c:pt>
                <c:pt idx="3048">
                  <c:v>11.75</c:v>
                </c:pt>
                <c:pt idx="3049">
                  <c:v>11.75</c:v>
                </c:pt>
                <c:pt idx="3050">
                  <c:v>11.75</c:v>
                </c:pt>
                <c:pt idx="3051">
                  <c:v>11.75</c:v>
                </c:pt>
                <c:pt idx="3052">
                  <c:v>11.75</c:v>
                </c:pt>
                <c:pt idx="3053">
                  <c:v>11.75</c:v>
                </c:pt>
                <c:pt idx="3054">
                  <c:v>11.75</c:v>
                </c:pt>
                <c:pt idx="3055">
                  <c:v>11.75</c:v>
                </c:pt>
                <c:pt idx="3056">
                  <c:v>11.75</c:v>
                </c:pt>
                <c:pt idx="3057">
                  <c:v>11.75</c:v>
                </c:pt>
                <c:pt idx="3058">
                  <c:v>11.75</c:v>
                </c:pt>
                <c:pt idx="3059">
                  <c:v>11.75</c:v>
                </c:pt>
                <c:pt idx="3060">
                  <c:v>11.75</c:v>
                </c:pt>
                <c:pt idx="3061">
                  <c:v>11.75</c:v>
                </c:pt>
                <c:pt idx="3062">
                  <c:v>11.75</c:v>
                </c:pt>
                <c:pt idx="3063">
                  <c:v>11.75</c:v>
                </c:pt>
                <c:pt idx="3064">
                  <c:v>11.75</c:v>
                </c:pt>
                <c:pt idx="3065">
                  <c:v>11.75</c:v>
                </c:pt>
                <c:pt idx="3066">
                  <c:v>11.75</c:v>
                </c:pt>
                <c:pt idx="3067">
                  <c:v>11.75</c:v>
                </c:pt>
                <c:pt idx="3068">
                  <c:v>11.75</c:v>
                </c:pt>
                <c:pt idx="3069">
                  <c:v>12</c:v>
                </c:pt>
                <c:pt idx="3070">
                  <c:v>12</c:v>
                </c:pt>
                <c:pt idx="3071">
                  <c:v>12</c:v>
                </c:pt>
                <c:pt idx="3072">
                  <c:v>12</c:v>
                </c:pt>
                <c:pt idx="3073">
                  <c:v>12</c:v>
                </c:pt>
                <c:pt idx="3074">
                  <c:v>12</c:v>
                </c:pt>
                <c:pt idx="3075">
                  <c:v>12</c:v>
                </c:pt>
                <c:pt idx="3076">
                  <c:v>12</c:v>
                </c:pt>
                <c:pt idx="3077">
                  <c:v>12</c:v>
                </c:pt>
                <c:pt idx="3078">
                  <c:v>12</c:v>
                </c:pt>
                <c:pt idx="3079">
                  <c:v>12</c:v>
                </c:pt>
                <c:pt idx="3080">
                  <c:v>12</c:v>
                </c:pt>
                <c:pt idx="3081">
                  <c:v>12</c:v>
                </c:pt>
                <c:pt idx="3082">
                  <c:v>12</c:v>
                </c:pt>
                <c:pt idx="3083">
                  <c:v>12</c:v>
                </c:pt>
                <c:pt idx="3084">
                  <c:v>12</c:v>
                </c:pt>
                <c:pt idx="3085">
                  <c:v>12</c:v>
                </c:pt>
                <c:pt idx="3086">
                  <c:v>12</c:v>
                </c:pt>
                <c:pt idx="3087">
                  <c:v>12</c:v>
                </c:pt>
                <c:pt idx="3088">
                  <c:v>12</c:v>
                </c:pt>
                <c:pt idx="3089">
                  <c:v>12</c:v>
                </c:pt>
                <c:pt idx="3090">
                  <c:v>12</c:v>
                </c:pt>
                <c:pt idx="3091">
                  <c:v>12</c:v>
                </c:pt>
                <c:pt idx="3092">
                  <c:v>12</c:v>
                </c:pt>
                <c:pt idx="3093">
                  <c:v>12</c:v>
                </c:pt>
                <c:pt idx="3094">
                  <c:v>12</c:v>
                </c:pt>
                <c:pt idx="3095">
                  <c:v>12</c:v>
                </c:pt>
                <c:pt idx="3096">
                  <c:v>12</c:v>
                </c:pt>
                <c:pt idx="3097">
                  <c:v>12</c:v>
                </c:pt>
                <c:pt idx="3098">
                  <c:v>12</c:v>
                </c:pt>
                <c:pt idx="3099">
                  <c:v>12</c:v>
                </c:pt>
                <c:pt idx="3100">
                  <c:v>12</c:v>
                </c:pt>
                <c:pt idx="3101">
                  <c:v>12</c:v>
                </c:pt>
                <c:pt idx="3102">
                  <c:v>12.25</c:v>
                </c:pt>
                <c:pt idx="3103">
                  <c:v>12.25</c:v>
                </c:pt>
                <c:pt idx="3104">
                  <c:v>12.25</c:v>
                </c:pt>
                <c:pt idx="3105">
                  <c:v>12.25</c:v>
                </c:pt>
                <c:pt idx="3106">
                  <c:v>12.25</c:v>
                </c:pt>
                <c:pt idx="3107">
                  <c:v>12.25</c:v>
                </c:pt>
                <c:pt idx="3108">
                  <c:v>12.25</c:v>
                </c:pt>
                <c:pt idx="3109">
                  <c:v>12.25</c:v>
                </c:pt>
                <c:pt idx="3110">
                  <c:v>12.25</c:v>
                </c:pt>
                <c:pt idx="3111">
                  <c:v>12.25</c:v>
                </c:pt>
                <c:pt idx="3112">
                  <c:v>12.25</c:v>
                </c:pt>
                <c:pt idx="3113">
                  <c:v>12.25</c:v>
                </c:pt>
                <c:pt idx="3114">
                  <c:v>12.25</c:v>
                </c:pt>
                <c:pt idx="3115">
                  <c:v>12.25</c:v>
                </c:pt>
                <c:pt idx="3116">
                  <c:v>12.25</c:v>
                </c:pt>
                <c:pt idx="3117">
                  <c:v>12.25</c:v>
                </c:pt>
                <c:pt idx="3118">
                  <c:v>12.25</c:v>
                </c:pt>
                <c:pt idx="3119">
                  <c:v>12.25</c:v>
                </c:pt>
                <c:pt idx="3120">
                  <c:v>12.25</c:v>
                </c:pt>
                <c:pt idx="3121">
                  <c:v>12.25</c:v>
                </c:pt>
                <c:pt idx="3122">
                  <c:v>12.25</c:v>
                </c:pt>
                <c:pt idx="3123">
                  <c:v>12.25</c:v>
                </c:pt>
                <c:pt idx="3124">
                  <c:v>12.25</c:v>
                </c:pt>
                <c:pt idx="3125">
                  <c:v>12.25</c:v>
                </c:pt>
                <c:pt idx="3126">
                  <c:v>12.25</c:v>
                </c:pt>
                <c:pt idx="3127">
                  <c:v>12.25</c:v>
                </c:pt>
                <c:pt idx="3128">
                  <c:v>12.25</c:v>
                </c:pt>
                <c:pt idx="3129">
                  <c:v>12.25</c:v>
                </c:pt>
                <c:pt idx="3130">
                  <c:v>12.25</c:v>
                </c:pt>
                <c:pt idx="3131">
                  <c:v>12.5</c:v>
                </c:pt>
                <c:pt idx="3132">
                  <c:v>12.5</c:v>
                </c:pt>
                <c:pt idx="3133">
                  <c:v>12.5</c:v>
                </c:pt>
                <c:pt idx="3134">
                  <c:v>12.5</c:v>
                </c:pt>
                <c:pt idx="3135">
                  <c:v>12.5</c:v>
                </c:pt>
                <c:pt idx="3136">
                  <c:v>12.5</c:v>
                </c:pt>
                <c:pt idx="3137">
                  <c:v>12.5</c:v>
                </c:pt>
                <c:pt idx="3138">
                  <c:v>12.5</c:v>
                </c:pt>
                <c:pt idx="3139">
                  <c:v>12.5</c:v>
                </c:pt>
                <c:pt idx="3140">
                  <c:v>12.5</c:v>
                </c:pt>
                <c:pt idx="3141">
                  <c:v>12.5</c:v>
                </c:pt>
                <c:pt idx="3142">
                  <c:v>12.5</c:v>
                </c:pt>
                <c:pt idx="3143">
                  <c:v>12.5</c:v>
                </c:pt>
                <c:pt idx="3144">
                  <c:v>12.5</c:v>
                </c:pt>
                <c:pt idx="3145">
                  <c:v>12.5</c:v>
                </c:pt>
                <c:pt idx="3146">
                  <c:v>12.5</c:v>
                </c:pt>
                <c:pt idx="3147">
                  <c:v>12.5</c:v>
                </c:pt>
                <c:pt idx="3148">
                  <c:v>12.5</c:v>
                </c:pt>
                <c:pt idx="3149">
                  <c:v>12.5</c:v>
                </c:pt>
                <c:pt idx="3150">
                  <c:v>12.5</c:v>
                </c:pt>
                <c:pt idx="3151">
                  <c:v>12.5</c:v>
                </c:pt>
                <c:pt idx="3152">
                  <c:v>12.5</c:v>
                </c:pt>
                <c:pt idx="3153">
                  <c:v>12.5</c:v>
                </c:pt>
                <c:pt idx="3154">
                  <c:v>12.5</c:v>
                </c:pt>
                <c:pt idx="3155">
                  <c:v>12.5</c:v>
                </c:pt>
                <c:pt idx="3156">
                  <c:v>12.5</c:v>
                </c:pt>
                <c:pt idx="3157">
                  <c:v>12.5</c:v>
                </c:pt>
                <c:pt idx="3158">
                  <c:v>12.5</c:v>
                </c:pt>
                <c:pt idx="3159">
                  <c:v>12.5</c:v>
                </c:pt>
                <c:pt idx="3160">
                  <c:v>12.5</c:v>
                </c:pt>
                <c:pt idx="3161">
                  <c:v>12</c:v>
                </c:pt>
                <c:pt idx="3162">
                  <c:v>12</c:v>
                </c:pt>
                <c:pt idx="3163">
                  <c:v>12</c:v>
                </c:pt>
                <c:pt idx="3164">
                  <c:v>12</c:v>
                </c:pt>
                <c:pt idx="3165">
                  <c:v>12</c:v>
                </c:pt>
                <c:pt idx="3166">
                  <c:v>12</c:v>
                </c:pt>
                <c:pt idx="3167">
                  <c:v>12</c:v>
                </c:pt>
                <c:pt idx="3168">
                  <c:v>12</c:v>
                </c:pt>
                <c:pt idx="3169">
                  <c:v>12</c:v>
                </c:pt>
                <c:pt idx="3170">
                  <c:v>12</c:v>
                </c:pt>
                <c:pt idx="3171">
                  <c:v>12</c:v>
                </c:pt>
                <c:pt idx="3172">
                  <c:v>12</c:v>
                </c:pt>
                <c:pt idx="3173">
                  <c:v>12</c:v>
                </c:pt>
                <c:pt idx="3174">
                  <c:v>12</c:v>
                </c:pt>
                <c:pt idx="3175">
                  <c:v>12</c:v>
                </c:pt>
                <c:pt idx="3176">
                  <c:v>12</c:v>
                </c:pt>
                <c:pt idx="3177">
                  <c:v>12</c:v>
                </c:pt>
                <c:pt idx="3178">
                  <c:v>12</c:v>
                </c:pt>
                <c:pt idx="3179">
                  <c:v>12</c:v>
                </c:pt>
                <c:pt idx="3180">
                  <c:v>12</c:v>
                </c:pt>
                <c:pt idx="3181">
                  <c:v>12</c:v>
                </c:pt>
                <c:pt idx="3182">
                  <c:v>12</c:v>
                </c:pt>
                <c:pt idx="3183">
                  <c:v>12</c:v>
                </c:pt>
                <c:pt idx="3184">
                  <c:v>12</c:v>
                </c:pt>
                <c:pt idx="3185">
                  <c:v>12</c:v>
                </c:pt>
                <c:pt idx="3186">
                  <c:v>12</c:v>
                </c:pt>
                <c:pt idx="3187">
                  <c:v>12</c:v>
                </c:pt>
                <c:pt idx="3188">
                  <c:v>12</c:v>
                </c:pt>
                <c:pt idx="3189">
                  <c:v>12</c:v>
                </c:pt>
                <c:pt idx="3190">
                  <c:v>12</c:v>
                </c:pt>
                <c:pt idx="3191">
                  <c:v>12</c:v>
                </c:pt>
                <c:pt idx="3192">
                  <c:v>12</c:v>
                </c:pt>
                <c:pt idx="3193">
                  <c:v>12</c:v>
                </c:pt>
                <c:pt idx="3194">
                  <c:v>12</c:v>
                </c:pt>
                <c:pt idx="3195">
                  <c:v>11.5</c:v>
                </c:pt>
                <c:pt idx="3196">
                  <c:v>11.5</c:v>
                </c:pt>
                <c:pt idx="3197">
                  <c:v>11.5</c:v>
                </c:pt>
                <c:pt idx="3198">
                  <c:v>11.5</c:v>
                </c:pt>
                <c:pt idx="3199">
                  <c:v>11.5</c:v>
                </c:pt>
                <c:pt idx="3200">
                  <c:v>11.5</c:v>
                </c:pt>
                <c:pt idx="3201">
                  <c:v>11.5</c:v>
                </c:pt>
                <c:pt idx="3202">
                  <c:v>11.5</c:v>
                </c:pt>
                <c:pt idx="3203">
                  <c:v>11.5</c:v>
                </c:pt>
                <c:pt idx="3204">
                  <c:v>11.5</c:v>
                </c:pt>
                <c:pt idx="3205">
                  <c:v>11.5</c:v>
                </c:pt>
                <c:pt idx="3206">
                  <c:v>11.5</c:v>
                </c:pt>
                <c:pt idx="3207">
                  <c:v>11.5</c:v>
                </c:pt>
                <c:pt idx="3208">
                  <c:v>11.5</c:v>
                </c:pt>
                <c:pt idx="3209">
                  <c:v>11.5</c:v>
                </c:pt>
                <c:pt idx="3210">
                  <c:v>11.5</c:v>
                </c:pt>
                <c:pt idx="3211">
                  <c:v>11.5</c:v>
                </c:pt>
                <c:pt idx="3212">
                  <c:v>11.5</c:v>
                </c:pt>
                <c:pt idx="3213">
                  <c:v>11.5</c:v>
                </c:pt>
                <c:pt idx="3214">
                  <c:v>11.5</c:v>
                </c:pt>
                <c:pt idx="3215">
                  <c:v>11.5</c:v>
                </c:pt>
                <c:pt idx="3216">
                  <c:v>11.5</c:v>
                </c:pt>
                <c:pt idx="3217">
                  <c:v>11.5</c:v>
                </c:pt>
                <c:pt idx="3218">
                  <c:v>11.5</c:v>
                </c:pt>
                <c:pt idx="3219">
                  <c:v>11.5</c:v>
                </c:pt>
                <c:pt idx="3220">
                  <c:v>11.5</c:v>
                </c:pt>
                <c:pt idx="3221">
                  <c:v>11.5</c:v>
                </c:pt>
                <c:pt idx="3222">
                  <c:v>11.5</c:v>
                </c:pt>
                <c:pt idx="3223">
                  <c:v>11.5</c:v>
                </c:pt>
                <c:pt idx="3224">
                  <c:v>11.5</c:v>
                </c:pt>
                <c:pt idx="3225">
                  <c:v>11</c:v>
                </c:pt>
                <c:pt idx="3226">
                  <c:v>11</c:v>
                </c:pt>
                <c:pt idx="3227">
                  <c:v>11</c:v>
                </c:pt>
                <c:pt idx="3228">
                  <c:v>11</c:v>
                </c:pt>
                <c:pt idx="3229">
                  <c:v>11</c:v>
                </c:pt>
                <c:pt idx="3230">
                  <c:v>11</c:v>
                </c:pt>
                <c:pt idx="3231">
                  <c:v>11</c:v>
                </c:pt>
                <c:pt idx="3232">
                  <c:v>11</c:v>
                </c:pt>
                <c:pt idx="3233">
                  <c:v>11</c:v>
                </c:pt>
                <c:pt idx="3234">
                  <c:v>11</c:v>
                </c:pt>
                <c:pt idx="3235">
                  <c:v>11</c:v>
                </c:pt>
                <c:pt idx="3236">
                  <c:v>11</c:v>
                </c:pt>
                <c:pt idx="3237">
                  <c:v>11</c:v>
                </c:pt>
                <c:pt idx="3238">
                  <c:v>11</c:v>
                </c:pt>
                <c:pt idx="3239">
                  <c:v>11</c:v>
                </c:pt>
                <c:pt idx="3240">
                  <c:v>11</c:v>
                </c:pt>
                <c:pt idx="3241">
                  <c:v>11</c:v>
                </c:pt>
                <c:pt idx="3242">
                  <c:v>11</c:v>
                </c:pt>
                <c:pt idx="3243">
                  <c:v>11</c:v>
                </c:pt>
                <c:pt idx="3244">
                  <c:v>11</c:v>
                </c:pt>
                <c:pt idx="3245">
                  <c:v>11</c:v>
                </c:pt>
                <c:pt idx="3246">
                  <c:v>11</c:v>
                </c:pt>
                <c:pt idx="3247">
                  <c:v>11</c:v>
                </c:pt>
                <c:pt idx="3248">
                  <c:v>11</c:v>
                </c:pt>
                <c:pt idx="3249">
                  <c:v>11</c:v>
                </c:pt>
                <c:pt idx="3250">
                  <c:v>11</c:v>
                </c:pt>
                <c:pt idx="3251">
                  <c:v>11</c:v>
                </c:pt>
                <c:pt idx="3252">
                  <c:v>11</c:v>
                </c:pt>
                <c:pt idx="3253">
                  <c:v>11</c:v>
                </c:pt>
                <c:pt idx="3254">
                  <c:v>11</c:v>
                </c:pt>
                <c:pt idx="3255">
                  <c:v>11</c:v>
                </c:pt>
                <c:pt idx="3256">
                  <c:v>11</c:v>
                </c:pt>
                <c:pt idx="3257">
                  <c:v>11</c:v>
                </c:pt>
                <c:pt idx="3258">
                  <c:v>11</c:v>
                </c:pt>
                <c:pt idx="3259">
                  <c:v>11</c:v>
                </c:pt>
                <c:pt idx="3260">
                  <c:v>10.5</c:v>
                </c:pt>
                <c:pt idx="3261">
                  <c:v>10.5</c:v>
                </c:pt>
                <c:pt idx="3262">
                  <c:v>10.5</c:v>
                </c:pt>
                <c:pt idx="3263">
                  <c:v>10.5</c:v>
                </c:pt>
                <c:pt idx="3264">
                  <c:v>10.5</c:v>
                </c:pt>
                <c:pt idx="3265">
                  <c:v>10.5</c:v>
                </c:pt>
                <c:pt idx="3266">
                  <c:v>10.5</c:v>
                </c:pt>
                <c:pt idx="3267">
                  <c:v>10.5</c:v>
                </c:pt>
                <c:pt idx="3268">
                  <c:v>10.5</c:v>
                </c:pt>
                <c:pt idx="3269">
                  <c:v>10.5</c:v>
                </c:pt>
                <c:pt idx="3270">
                  <c:v>10.5</c:v>
                </c:pt>
                <c:pt idx="3271">
                  <c:v>10.5</c:v>
                </c:pt>
                <c:pt idx="3272">
                  <c:v>10.5</c:v>
                </c:pt>
                <c:pt idx="3273">
                  <c:v>10.5</c:v>
                </c:pt>
                <c:pt idx="3274">
                  <c:v>10.5</c:v>
                </c:pt>
                <c:pt idx="3275">
                  <c:v>10.5</c:v>
                </c:pt>
                <c:pt idx="3276">
                  <c:v>10.5</c:v>
                </c:pt>
                <c:pt idx="3277">
                  <c:v>10.5</c:v>
                </c:pt>
                <c:pt idx="3278">
                  <c:v>10.5</c:v>
                </c:pt>
                <c:pt idx="3279">
                  <c:v>10.5</c:v>
                </c:pt>
                <c:pt idx="3280">
                  <c:v>10.5</c:v>
                </c:pt>
                <c:pt idx="3281">
                  <c:v>10.5</c:v>
                </c:pt>
                <c:pt idx="3282">
                  <c:v>10.5</c:v>
                </c:pt>
                <c:pt idx="3283">
                  <c:v>10.5</c:v>
                </c:pt>
                <c:pt idx="3284">
                  <c:v>10.5</c:v>
                </c:pt>
                <c:pt idx="3285">
                  <c:v>10.5</c:v>
                </c:pt>
                <c:pt idx="3286">
                  <c:v>10.5</c:v>
                </c:pt>
                <c:pt idx="3287">
                  <c:v>10.5</c:v>
                </c:pt>
                <c:pt idx="3288">
                  <c:v>10.5</c:v>
                </c:pt>
                <c:pt idx="3289">
                  <c:v>10.5</c:v>
                </c:pt>
                <c:pt idx="3290">
                  <c:v>10.5</c:v>
                </c:pt>
                <c:pt idx="3291">
                  <c:v>10.5</c:v>
                </c:pt>
                <c:pt idx="3292">
                  <c:v>10.5</c:v>
                </c:pt>
                <c:pt idx="3293">
                  <c:v>9.75</c:v>
                </c:pt>
                <c:pt idx="3294">
                  <c:v>9.75</c:v>
                </c:pt>
                <c:pt idx="3295">
                  <c:v>9.75</c:v>
                </c:pt>
                <c:pt idx="3296">
                  <c:v>9.75</c:v>
                </c:pt>
                <c:pt idx="3297">
                  <c:v>9.75</c:v>
                </c:pt>
                <c:pt idx="3298">
                  <c:v>9.75</c:v>
                </c:pt>
                <c:pt idx="3299">
                  <c:v>9.75</c:v>
                </c:pt>
                <c:pt idx="3300">
                  <c:v>9.75</c:v>
                </c:pt>
                <c:pt idx="3301">
                  <c:v>9.75</c:v>
                </c:pt>
                <c:pt idx="3302">
                  <c:v>9.75</c:v>
                </c:pt>
                <c:pt idx="3303">
                  <c:v>9.75</c:v>
                </c:pt>
                <c:pt idx="3304">
                  <c:v>9.75</c:v>
                </c:pt>
                <c:pt idx="3305">
                  <c:v>9.75</c:v>
                </c:pt>
                <c:pt idx="3306">
                  <c:v>9.75</c:v>
                </c:pt>
                <c:pt idx="3307">
                  <c:v>9.75</c:v>
                </c:pt>
                <c:pt idx="3308">
                  <c:v>9.75</c:v>
                </c:pt>
                <c:pt idx="3309">
                  <c:v>9.75</c:v>
                </c:pt>
                <c:pt idx="3310">
                  <c:v>9.75</c:v>
                </c:pt>
                <c:pt idx="3311">
                  <c:v>9.75</c:v>
                </c:pt>
                <c:pt idx="3312">
                  <c:v>9.75</c:v>
                </c:pt>
                <c:pt idx="3313">
                  <c:v>9.75</c:v>
                </c:pt>
                <c:pt idx="3314">
                  <c:v>9.75</c:v>
                </c:pt>
                <c:pt idx="3315">
                  <c:v>9.75</c:v>
                </c:pt>
                <c:pt idx="3316">
                  <c:v>9.75</c:v>
                </c:pt>
                <c:pt idx="3317">
                  <c:v>9.75</c:v>
                </c:pt>
                <c:pt idx="3318">
                  <c:v>9.75</c:v>
                </c:pt>
                <c:pt idx="3319">
                  <c:v>9.75</c:v>
                </c:pt>
                <c:pt idx="3320">
                  <c:v>9.75</c:v>
                </c:pt>
                <c:pt idx="3321">
                  <c:v>9.75</c:v>
                </c:pt>
                <c:pt idx="3322">
                  <c:v>9</c:v>
                </c:pt>
                <c:pt idx="3323">
                  <c:v>9</c:v>
                </c:pt>
                <c:pt idx="3324">
                  <c:v>9</c:v>
                </c:pt>
                <c:pt idx="3325">
                  <c:v>9</c:v>
                </c:pt>
                <c:pt idx="3326">
                  <c:v>9</c:v>
                </c:pt>
                <c:pt idx="3327">
                  <c:v>9</c:v>
                </c:pt>
                <c:pt idx="3328">
                  <c:v>9</c:v>
                </c:pt>
                <c:pt idx="3329">
                  <c:v>9</c:v>
                </c:pt>
                <c:pt idx="3330">
                  <c:v>9</c:v>
                </c:pt>
                <c:pt idx="3331">
                  <c:v>9</c:v>
                </c:pt>
                <c:pt idx="3332">
                  <c:v>9</c:v>
                </c:pt>
                <c:pt idx="3333">
                  <c:v>9</c:v>
                </c:pt>
                <c:pt idx="3334">
                  <c:v>9</c:v>
                </c:pt>
                <c:pt idx="3335">
                  <c:v>9</c:v>
                </c:pt>
                <c:pt idx="3336">
                  <c:v>9</c:v>
                </c:pt>
                <c:pt idx="3337">
                  <c:v>9</c:v>
                </c:pt>
                <c:pt idx="3338">
                  <c:v>9</c:v>
                </c:pt>
                <c:pt idx="3339">
                  <c:v>9</c:v>
                </c:pt>
                <c:pt idx="3340">
                  <c:v>9</c:v>
                </c:pt>
                <c:pt idx="3341">
                  <c:v>9</c:v>
                </c:pt>
                <c:pt idx="3342">
                  <c:v>9</c:v>
                </c:pt>
                <c:pt idx="3343">
                  <c:v>9</c:v>
                </c:pt>
                <c:pt idx="3344">
                  <c:v>9</c:v>
                </c:pt>
                <c:pt idx="3345">
                  <c:v>9</c:v>
                </c:pt>
                <c:pt idx="3346">
                  <c:v>9</c:v>
                </c:pt>
                <c:pt idx="3347">
                  <c:v>9</c:v>
                </c:pt>
                <c:pt idx="3348">
                  <c:v>9</c:v>
                </c:pt>
                <c:pt idx="3349">
                  <c:v>9</c:v>
                </c:pt>
                <c:pt idx="3350">
                  <c:v>9</c:v>
                </c:pt>
                <c:pt idx="3351">
                  <c:v>8.5</c:v>
                </c:pt>
                <c:pt idx="3352">
                  <c:v>8.5</c:v>
                </c:pt>
                <c:pt idx="3353">
                  <c:v>8.5</c:v>
                </c:pt>
                <c:pt idx="3354">
                  <c:v>8.5</c:v>
                </c:pt>
                <c:pt idx="3355">
                  <c:v>8.5</c:v>
                </c:pt>
                <c:pt idx="3356">
                  <c:v>8.5</c:v>
                </c:pt>
                <c:pt idx="3357">
                  <c:v>8.5</c:v>
                </c:pt>
                <c:pt idx="3358">
                  <c:v>8.5</c:v>
                </c:pt>
                <c:pt idx="3359">
                  <c:v>8.5</c:v>
                </c:pt>
                <c:pt idx="3360">
                  <c:v>8.5</c:v>
                </c:pt>
                <c:pt idx="3361">
                  <c:v>8.5</c:v>
                </c:pt>
                <c:pt idx="3362">
                  <c:v>8.5</c:v>
                </c:pt>
                <c:pt idx="3363">
                  <c:v>8.5</c:v>
                </c:pt>
                <c:pt idx="3364">
                  <c:v>8.5</c:v>
                </c:pt>
                <c:pt idx="3365">
                  <c:v>8.5</c:v>
                </c:pt>
                <c:pt idx="3366">
                  <c:v>8.5</c:v>
                </c:pt>
                <c:pt idx="3367">
                  <c:v>8.5</c:v>
                </c:pt>
                <c:pt idx="3368">
                  <c:v>8.5</c:v>
                </c:pt>
                <c:pt idx="3369">
                  <c:v>8.5</c:v>
                </c:pt>
                <c:pt idx="3370">
                  <c:v>8.5</c:v>
                </c:pt>
                <c:pt idx="3371">
                  <c:v>8.5</c:v>
                </c:pt>
                <c:pt idx="3372">
                  <c:v>8.5</c:v>
                </c:pt>
                <c:pt idx="3373">
                  <c:v>8.5</c:v>
                </c:pt>
                <c:pt idx="3374">
                  <c:v>8.5</c:v>
                </c:pt>
                <c:pt idx="3375">
                  <c:v>8.5</c:v>
                </c:pt>
                <c:pt idx="3376">
                  <c:v>8.5</c:v>
                </c:pt>
                <c:pt idx="3377">
                  <c:v>8.5</c:v>
                </c:pt>
                <c:pt idx="3378">
                  <c:v>8.5</c:v>
                </c:pt>
                <c:pt idx="3379">
                  <c:v>8.5</c:v>
                </c:pt>
                <c:pt idx="3380">
                  <c:v>8</c:v>
                </c:pt>
                <c:pt idx="3381">
                  <c:v>8</c:v>
                </c:pt>
                <c:pt idx="3382">
                  <c:v>8</c:v>
                </c:pt>
                <c:pt idx="3383">
                  <c:v>8</c:v>
                </c:pt>
                <c:pt idx="3384">
                  <c:v>8</c:v>
                </c:pt>
                <c:pt idx="3385">
                  <c:v>8</c:v>
                </c:pt>
                <c:pt idx="3386">
                  <c:v>8</c:v>
                </c:pt>
                <c:pt idx="3387">
                  <c:v>8</c:v>
                </c:pt>
                <c:pt idx="3388">
                  <c:v>8</c:v>
                </c:pt>
                <c:pt idx="3389">
                  <c:v>8</c:v>
                </c:pt>
                <c:pt idx="3390">
                  <c:v>8</c:v>
                </c:pt>
                <c:pt idx="3391">
                  <c:v>8</c:v>
                </c:pt>
                <c:pt idx="3392">
                  <c:v>8</c:v>
                </c:pt>
                <c:pt idx="3393">
                  <c:v>8</c:v>
                </c:pt>
                <c:pt idx="3394">
                  <c:v>8</c:v>
                </c:pt>
                <c:pt idx="3395">
                  <c:v>8</c:v>
                </c:pt>
                <c:pt idx="3396">
                  <c:v>8</c:v>
                </c:pt>
                <c:pt idx="3397">
                  <c:v>8</c:v>
                </c:pt>
                <c:pt idx="3398">
                  <c:v>8</c:v>
                </c:pt>
                <c:pt idx="3399">
                  <c:v>8</c:v>
                </c:pt>
                <c:pt idx="3400">
                  <c:v>8</c:v>
                </c:pt>
                <c:pt idx="3401">
                  <c:v>8</c:v>
                </c:pt>
                <c:pt idx="3402">
                  <c:v>8</c:v>
                </c:pt>
                <c:pt idx="3403">
                  <c:v>8</c:v>
                </c:pt>
                <c:pt idx="3404">
                  <c:v>8</c:v>
                </c:pt>
                <c:pt idx="3405">
                  <c:v>8</c:v>
                </c:pt>
                <c:pt idx="3406">
                  <c:v>8</c:v>
                </c:pt>
                <c:pt idx="3407">
                  <c:v>8</c:v>
                </c:pt>
                <c:pt idx="3408">
                  <c:v>8</c:v>
                </c:pt>
                <c:pt idx="3409">
                  <c:v>8</c:v>
                </c:pt>
                <c:pt idx="3410">
                  <c:v>8</c:v>
                </c:pt>
                <c:pt idx="3411">
                  <c:v>8</c:v>
                </c:pt>
                <c:pt idx="3412">
                  <c:v>8</c:v>
                </c:pt>
                <c:pt idx="3413">
                  <c:v>8</c:v>
                </c:pt>
                <c:pt idx="3414">
                  <c:v>8</c:v>
                </c:pt>
                <c:pt idx="3415">
                  <c:v>7.5</c:v>
                </c:pt>
                <c:pt idx="3416">
                  <c:v>7.5</c:v>
                </c:pt>
                <c:pt idx="3417">
                  <c:v>7.5</c:v>
                </c:pt>
                <c:pt idx="3418">
                  <c:v>7.5</c:v>
                </c:pt>
                <c:pt idx="3419">
                  <c:v>7.5</c:v>
                </c:pt>
                <c:pt idx="3420">
                  <c:v>7.5</c:v>
                </c:pt>
                <c:pt idx="3421">
                  <c:v>7.5</c:v>
                </c:pt>
                <c:pt idx="3422">
                  <c:v>7.5</c:v>
                </c:pt>
                <c:pt idx="3423">
                  <c:v>7.5</c:v>
                </c:pt>
                <c:pt idx="3424">
                  <c:v>7.5</c:v>
                </c:pt>
                <c:pt idx="3425">
                  <c:v>7.5</c:v>
                </c:pt>
                <c:pt idx="3426">
                  <c:v>7.5</c:v>
                </c:pt>
                <c:pt idx="3427">
                  <c:v>7.5</c:v>
                </c:pt>
                <c:pt idx="3428">
                  <c:v>7.5</c:v>
                </c:pt>
                <c:pt idx="3429">
                  <c:v>7.5</c:v>
                </c:pt>
                <c:pt idx="3430">
                  <c:v>7.5</c:v>
                </c:pt>
                <c:pt idx="3431">
                  <c:v>7.5</c:v>
                </c:pt>
                <c:pt idx="3432">
                  <c:v>7.5</c:v>
                </c:pt>
                <c:pt idx="3433">
                  <c:v>7.5</c:v>
                </c:pt>
                <c:pt idx="3434">
                  <c:v>7.5</c:v>
                </c:pt>
                <c:pt idx="3435">
                  <c:v>7.5</c:v>
                </c:pt>
                <c:pt idx="3436">
                  <c:v>7.5</c:v>
                </c:pt>
                <c:pt idx="3437">
                  <c:v>7.5</c:v>
                </c:pt>
                <c:pt idx="3438">
                  <c:v>7.5</c:v>
                </c:pt>
                <c:pt idx="3439">
                  <c:v>7.5</c:v>
                </c:pt>
                <c:pt idx="3440">
                  <c:v>7.5</c:v>
                </c:pt>
                <c:pt idx="3441">
                  <c:v>7.5</c:v>
                </c:pt>
                <c:pt idx="3442">
                  <c:v>7.5</c:v>
                </c:pt>
                <c:pt idx="3443">
                  <c:v>7.5</c:v>
                </c:pt>
                <c:pt idx="3444">
                  <c:v>7.25</c:v>
                </c:pt>
                <c:pt idx="3445">
                  <c:v>7.25</c:v>
                </c:pt>
                <c:pt idx="3446">
                  <c:v>7.25</c:v>
                </c:pt>
                <c:pt idx="3447">
                  <c:v>7.25</c:v>
                </c:pt>
                <c:pt idx="3448">
                  <c:v>7.25</c:v>
                </c:pt>
                <c:pt idx="3449">
                  <c:v>7.25</c:v>
                </c:pt>
                <c:pt idx="3450">
                  <c:v>7.25</c:v>
                </c:pt>
                <c:pt idx="3451">
                  <c:v>7.25</c:v>
                </c:pt>
                <c:pt idx="3452">
                  <c:v>7.25</c:v>
                </c:pt>
                <c:pt idx="3453">
                  <c:v>7.25</c:v>
                </c:pt>
                <c:pt idx="3454">
                  <c:v>7.25</c:v>
                </c:pt>
                <c:pt idx="3455">
                  <c:v>7.25</c:v>
                </c:pt>
                <c:pt idx="3456">
                  <c:v>7.25</c:v>
                </c:pt>
                <c:pt idx="3457">
                  <c:v>7.25</c:v>
                </c:pt>
                <c:pt idx="3458">
                  <c:v>7.25</c:v>
                </c:pt>
                <c:pt idx="3459">
                  <c:v>7.25</c:v>
                </c:pt>
                <c:pt idx="3460">
                  <c:v>7.25</c:v>
                </c:pt>
                <c:pt idx="3461">
                  <c:v>7.25</c:v>
                </c:pt>
                <c:pt idx="3462">
                  <c:v>7.25</c:v>
                </c:pt>
                <c:pt idx="3463">
                  <c:v>7.25</c:v>
                </c:pt>
                <c:pt idx="3464">
                  <c:v>7.25</c:v>
                </c:pt>
                <c:pt idx="3465">
                  <c:v>7.25</c:v>
                </c:pt>
                <c:pt idx="3466">
                  <c:v>7.25</c:v>
                </c:pt>
                <c:pt idx="3467">
                  <c:v>7.25</c:v>
                </c:pt>
                <c:pt idx="3468">
                  <c:v>7.25</c:v>
                </c:pt>
                <c:pt idx="3469">
                  <c:v>7.25</c:v>
                </c:pt>
                <c:pt idx="3470">
                  <c:v>7.25</c:v>
                </c:pt>
                <c:pt idx="3471">
                  <c:v>7.25</c:v>
                </c:pt>
                <c:pt idx="3472">
                  <c:v>7.25</c:v>
                </c:pt>
                <c:pt idx="3473">
                  <c:v>7.25</c:v>
                </c:pt>
                <c:pt idx="3474">
                  <c:v>7.25</c:v>
                </c:pt>
                <c:pt idx="3475">
                  <c:v>7.25</c:v>
                </c:pt>
                <c:pt idx="3476">
                  <c:v>7.25</c:v>
                </c:pt>
                <c:pt idx="3477">
                  <c:v>7.25</c:v>
                </c:pt>
                <c:pt idx="3478">
                  <c:v>7.25</c:v>
                </c:pt>
                <c:pt idx="3479">
                  <c:v>7.25</c:v>
                </c:pt>
                <c:pt idx="3480">
                  <c:v>7.25</c:v>
                </c:pt>
                <c:pt idx="3481">
                  <c:v>7.25</c:v>
                </c:pt>
                <c:pt idx="3482">
                  <c:v>7.25</c:v>
                </c:pt>
                <c:pt idx="3483">
                  <c:v>7.25</c:v>
                </c:pt>
                <c:pt idx="3484">
                  <c:v>7.25</c:v>
                </c:pt>
                <c:pt idx="3485">
                  <c:v>7.25</c:v>
                </c:pt>
                <c:pt idx="3486">
                  <c:v>7.25</c:v>
                </c:pt>
                <c:pt idx="3487">
                  <c:v>7.25</c:v>
                </c:pt>
                <c:pt idx="3488">
                  <c:v>7.25</c:v>
                </c:pt>
                <c:pt idx="3489">
                  <c:v>7.25</c:v>
                </c:pt>
                <c:pt idx="3490">
                  <c:v>7.25</c:v>
                </c:pt>
                <c:pt idx="3491">
                  <c:v>7.25</c:v>
                </c:pt>
                <c:pt idx="3492">
                  <c:v>7.25</c:v>
                </c:pt>
                <c:pt idx="3493">
                  <c:v>7.25</c:v>
                </c:pt>
                <c:pt idx="3494">
                  <c:v>7.25</c:v>
                </c:pt>
                <c:pt idx="3495">
                  <c:v>7.25</c:v>
                </c:pt>
                <c:pt idx="3496">
                  <c:v>7.25</c:v>
                </c:pt>
                <c:pt idx="3497">
                  <c:v>7.25</c:v>
                </c:pt>
                <c:pt idx="3498">
                  <c:v>7.25</c:v>
                </c:pt>
                <c:pt idx="3499">
                  <c:v>7.25</c:v>
                </c:pt>
                <c:pt idx="3500">
                  <c:v>7.25</c:v>
                </c:pt>
                <c:pt idx="3501">
                  <c:v>7.25</c:v>
                </c:pt>
                <c:pt idx="3502">
                  <c:v>7.25</c:v>
                </c:pt>
                <c:pt idx="3503">
                  <c:v>7.25</c:v>
                </c:pt>
                <c:pt idx="3504">
                  <c:v>7.25</c:v>
                </c:pt>
                <c:pt idx="3505">
                  <c:v>7.25</c:v>
                </c:pt>
                <c:pt idx="3506">
                  <c:v>7.25</c:v>
                </c:pt>
                <c:pt idx="3507">
                  <c:v>7.25</c:v>
                </c:pt>
                <c:pt idx="3508">
                  <c:v>7.25</c:v>
                </c:pt>
                <c:pt idx="3509">
                  <c:v>7.25</c:v>
                </c:pt>
                <c:pt idx="3510">
                  <c:v>7.25</c:v>
                </c:pt>
                <c:pt idx="3511">
                  <c:v>7.25</c:v>
                </c:pt>
                <c:pt idx="3512">
                  <c:v>7.25</c:v>
                </c:pt>
                <c:pt idx="3513">
                  <c:v>7.25</c:v>
                </c:pt>
                <c:pt idx="3514">
                  <c:v>7.25</c:v>
                </c:pt>
                <c:pt idx="3515">
                  <c:v>7.25</c:v>
                </c:pt>
                <c:pt idx="3516">
                  <c:v>7.25</c:v>
                </c:pt>
                <c:pt idx="3517">
                  <c:v>7.25</c:v>
                </c:pt>
                <c:pt idx="3518">
                  <c:v>7.25</c:v>
                </c:pt>
                <c:pt idx="3519">
                  <c:v>7.25</c:v>
                </c:pt>
                <c:pt idx="3520">
                  <c:v>7.25</c:v>
                </c:pt>
                <c:pt idx="3521">
                  <c:v>7.25</c:v>
                </c:pt>
                <c:pt idx="3522">
                  <c:v>7.25</c:v>
                </c:pt>
                <c:pt idx="3523">
                  <c:v>7.25</c:v>
                </c:pt>
                <c:pt idx="3524">
                  <c:v>7.25</c:v>
                </c:pt>
                <c:pt idx="3525">
                  <c:v>7.25</c:v>
                </c:pt>
                <c:pt idx="3526">
                  <c:v>7.25</c:v>
                </c:pt>
                <c:pt idx="3527">
                  <c:v>7.25</c:v>
                </c:pt>
                <c:pt idx="3528">
                  <c:v>7.25</c:v>
                </c:pt>
                <c:pt idx="3529">
                  <c:v>7.25</c:v>
                </c:pt>
                <c:pt idx="3530">
                  <c:v>7.25</c:v>
                </c:pt>
                <c:pt idx="3531">
                  <c:v>7.25</c:v>
                </c:pt>
                <c:pt idx="3532">
                  <c:v>7.25</c:v>
                </c:pt>
                <c:pt idx="3533">
                  <c:v>7.25</c:v>
                </c:pt>
                <c:pt idx="3534">
                  <c:v>7.25</c:v>
                </c:pt>
                <c:pt idx="3535">
                  <c:v>7.25</c:v>
                </c:pt>
                <c:pt idx="3536">
                  <c:v>7.25</c:v>
                </c:pt>
                <c:pt idx="3537">
                  <c:v>7.25</c:v>
                </c:pt>
                <c:pt idx="3538">
                  <c:v>7.25</c:v>
                </c:pt>
                <c:pt idx="3539">
                  <c:v>7.25</c:v>
                </c:pt>
                <c:pt idx="3540">
                  <c:v>7.25</c:v>
                </c:pt>
                <c:pt idx="3541">
                  <c:v>7.25</c:v>
                </c:pt>
                <c:pt idx="3542">
                  <c:v>7.25</c:v>
                </c:pt>
                <c:pt idx="3543">
                  <c:v>7.25</c:v>
                </c:pt>
                <c:pt idx="3544">
                  <c:v>7.25</c:v>
                </c:pt>
                <c:pt idx="3545">
                  <c:v>7.25</c:v>
                </c:pt>
                <c:pt idx="3546">
                  <c:v>7.25</c:v>
                </c:pt>
                <c:pt idx="3547">
                  <c:v>7.25</c:v>
                </c:pt>
                <c:pt idx="3548">
                  <c:v>7.25</c:v>
                </c:pt>
                <c:pt idx="3549">
                  <c:v>7.25</c:v>
                </c:pt>
                <c:pt idx="3550">
                  <c:v>7.25</c:v>
                </c:pt>
                <c:pt idx="3551">
                  <c:v>7.25</c:v>
                </c:pt>
                <c:pt idx="3552">
                  <c:v>7.25</c:v>
                </c:pt>
                <c:pt idx="3553">
                  <c:v>7.25</c:v>
                </c:pt>
                <c:pt idx="3554">
                  <c:v>7.25</c:v>
                </c:pt>
                <c:pt idx="3555">
                  <c:v>7.25</c:v>
                </c:pt>
                <c:pt idx="3556">
                  <c:v>7.25</c:v>
                </c:pt>
                <c:pt idx="3557">
                  <c:v>7.25</c:v>
                </c:pt>
                <c:pt idx="3558">
                  <c:v>7.25</c:v>
                </c:pt>
                <c:pt idx="3559">
                  <c:v>7.25</c:v>
                </c:pt>
                <c:pt idx="3560">
                  <c:v>7.25</c:v>
                </c:pt>
                <c:pt idx="3561">
                  <c:v>7.25</c:v>
                </c:pt>
                <c:pt idx="3562">
                  <c:v>7.25</c:v>
                </c:pt>
                <c:pt idx="3563">
                  <c:v>7.25</c:v>
                </c:pt>
                <c:pt idx="3564">
                  <c:v>7.25</c:v>
                </c:pt>
                <c:pt idx="3565">
                  <c:v>7.25</c:v>
                </c:pt>
                <c:pt idx="3566">
                  <c:v>7.25</c:v>
                </c:pt>
                <c:pt idx="3567">
                  <c:v>7.25</c:v>
                </c:pt>
                <c:pt idx="3568">
                  <c:v>7.25</c:v>
                </c:pt>
                <c:pt idx="3569">
                  <c:v>7.25</c:v>
                </c:pt>
                <c:pt idx="3570">
                  <c:v>7.25</c:v>
                </c:pt>
                <c:pt idx="3571">
                  <c:v>7.25</c:v>
                </c:pt>
                <c:pt idx="3572">
                  <c:v>7.5</c:v>
                </c:pt>
                <c:pt idx="3573">
                  <c:v>7.5</c:v>
                </c:pt>
                <c:pt idx="3574">
                  <c:v>7.5</c:v>
                </c:pt>
                <c:pt idx="3575">
                  <c:v>7.5</c:v>
                </c:pt>
                <c:pt idx="3576">
                  <c:v>7.5</c:v>
                </c:pt>
                <c:pt idx="3577">
                  <c:v>7.5</c:v>
                </c:pt>
                <c:pt idx="3578">
                  <c:v>7.5</c:v>
                </c:pt>
                <c:pt idx="3579">
                  <c:v>7.5</c:v>
                </c:pt>
                <c:pt idx="3580">
                  <c:v>7.5</c:v>
                </c:pt>
                <c:pt idx="3581">
                  <c:v>7.5</c:v>
                </c:pt>
                <c:pt idx="3582">
                  <c:v>7.5</c:v>
                </c:pt>
                <c:pt idx="3583">
                  <c:v>7.5</c:v>
                </c:pt>
                <c:pt idx="3584">
                  <c:v>7.5</c:v>
                </c:pt>
                <c:pt idx="3585">
                  <c:v>7.5</c:v>
                </c:pt>
                <c:pt idx="3586">
                  <c:v>7.5</c:v>
                </c:pt>
                <c:pt idx="3587">
                  <c:v>7.5</c:v>
                </c:pt>
                <c:pt idx="3588">
                  <c:v>7.5</c:v>
                </c:pt>
                <c:pt idx="3589">
                  <c:v>7.5</c:v>
                </c:pt>
                <c:pt idx="3590">
                  <c:v>7.5</c:v>
                </c:pt>
                <c:pt idx="3591">
                  <c:v>7.5</c:v>
                </c:pt>
                <c:pt idx="3592">
                  <c:v>7.5</c:v>
                </c:pt>
                <c:pt idx="3593">
                  <c:v>7.5</c:v>
                </c:pt>
                <c:pt idx="3594">
                  <c:v>7.5</c:v>
                </c:pt>
                <c:pt idx="3595">
                  <c:v>7.5</c:v>
                </c:pt>
                <c:pt idx="3596">
                  <c:v>7.5</c:v>
                </c:pt>
                <c:pt idx="3597">
                  <c:v>7.5</c:v>
                </c:pt>
                <c:pt idx="3598">
                  <c:v>7.5</c:v>
                </c:pt>
                <c:pt idx="3599">
                  <c:v>7.5</c:v>
                </c:pt>
                <c:pt idx="3600">
                  <c:v>7.5</c:v>
                </c:pt>
                <c:pt idx="3601">
                  <c:v>8</c:v>
                </c:pt>
                <c:pt idx="3602">
                  <c:v>8</c:v>
                </c:pt>
                <c:pt idx="3603">
                  <c:v>8</c:v>
                </c:pt>
                <c:pt idx="3604">
                  <c:v>8</c:v>
                </c:pt>
                <c:pt idx="3605">
                  <c:v>8</c:v>
                </c:pt>
                <c:pt idx="3606">
                  <c:v>8</c:v>
                </c:pt>
                <c:pt idx="3607">
                  <c:v>8</c:v>
                </c:pt>
                <c:pt idx="3608">
                  <c:v>8</c:v>
                </c:pt>
                <c:pt idx="3609">
                  <c:v>8</c:v>
                </c:pt>
                <c:pt idx="3610">
                  <c:v>8</c:v>
                </c:pt>
                <c:pt idx="3611">
                  <c:v>8</c:v>
                </c:pt>
                <c:pt idx="3612">
                  <c:v>8</c:v>
                </c:pt>
                <c:pt idx="3613">
                  <c:v>8</c:v>
                </c:pt>
                <c:pt idx="3614">
                  <c:v>8</c:v>
                </c:pt>
                <c:pt idx="3615">
                  <c:v>8</c:v>
                </c:pt>
                <c:pt idx="3616">
                  <c:v>8</c:v>
                </c:pt>
                <c:pt idx="3617">
                  <c:v>8</c:v>
                </c:pt>
                <c:pt idx="3618">
                  <c:v>8</c:v>
                </c:pt>
                <c:pt idx="3619">
                  <c:v>8</c:v>
                </c:pt>
                <c:pt idx="3620">
                  <c:v>8</c:v>
                </c:pt>
                <c:pt idx="3621">
                  <c:v>8</c:v>
                </c:pt>
                <c:pt idx="3622">
                  <c:v>8</c:v>
                </c:pt>
                <c:pt idx="3623">
                  <c:v>8</c:v>
                </c:pt>
                <c:pt idx="3624">
                  <c:v>8</c:v>
                </c:pt>
                <c:pt idx="3625">
                  <c:v>8</c:v>
                </c:pt>
                <c:pt idx="3626">
                  <c:v>8</c:v>
                </c:pt>
                <c:pt idx="3627">
                  <c:v>8</c:v>
                </c:pt>
                <c:pt idx="3628">
                  <c:v>8</c:v>
                </c:pt>
                <c:pt idx="3629">
                  <c:v>8</c:v>
                </c:pt>
                <c:pt idx="3630">
                  <c:v>8.5</c:v>
                </c:pt>
                <c:pt idx="3631">
                  <c:v>8.5</c:v>
                </c:pt>
                <c:pt idx="3632">
                  <c:v>8.5</c:v>
                </c:pt>
                <c:pt idx="3633">
                  <c:v>8.5</c:v>
                </c:pt>
                <c:pt idx="3634">
                  <c:v>8.5</c:v>
                </c:pt>
                <c:pt idx="3635">
                  <c:v>8.5</c:v>
                </c:pt>
                <c:pt idx="3636">
                  <c:v>8.5</c:v>
                </c:pt>
                <c:pt idx="3637">
                  <c:v>8.5</c:v>
                </c:pt>
                <c:pt idx="3638">
                  <c:v>8.5</c:v>
                </c:pt>
                <c:pt idx="3639">
                  <c:v>8.5</c:v>
                </c:pt>
                <c:pt idx="3640">
                  <c:v>8.5</c:v>
                </c:pt>
                <c:pt idx="3641">
                  <c:v>8.5</c:v>
                </c:pt>
                <c:pt idx="3642">
                  <c:v>8.5</c:v>
                </c:pt>
                <c:pt idx="3643">
                  <c:v>8.5</c:v>
                </c:pt>
                <c:pt idx="3644">
                  <c:v>8.5</c:v>
                </c:pt>
                <c:pt idx="3645">
                  <c:v>8.5</c:v>
                </c:pt>
                <c:pt idx="3646">
                  <c:v>8.5</c:v>
                </c:pt>
                <c:pt idx="3647">
                  <c:v>8.5</c:v>
                </c:pt>
                <c:pt idx="3648">
                  <c:v>8.5</c:v>
                </c:pt>
                <c:pt idx="3649">
                  <c:v>8.5</c:v>
                </c:pt>
                <c:pt idx="3650">
                  <c:v>8.5</c:v>
                </c:pt>
                <c:pt idx="3651">
                  <c:v>8.5</c:v>
                </c:pt>
                <c:pt idx="3652">
                  <c:v>8.5</c:v>
                </c:pt>
                <c:pt idx="3653">
                  <c:v>8.5</c:v>
                </c:pt>
                <c:pt idx="3654">
                  <c:v>8.5</c:v>
                </c:pt>
                <c:pt idx="3655">
                  <c:v>8.5</c:v>
                </c:pt>
                <c:pt idx="3656">
                  <c:v>8.5</c:v>
                </c:pt>
                <c:pt idx="3657">
                  <c:v>8.5</c:v>
                </c:pt>
                <c:pt idx="3658">
                  <c:v>8.5</c:v>
                </c:pt>
                <c:pt idx="3659">
                  <c:v>8.5</c:v>
                </c:pt>
                <c:pt idx="3660">
                  <c:v>8.5</c:v>
                </c:pt>
                <c:pt idx="3661">
                  <c:v>8.5</c:v>
                </c:pt>
                <c:pt idx="3662">
                  <c:v>8.5</c:v>
                </c:pt>
                <c:pt idx="3663">
                  <c:v>8.5</c:v>
                </c:pt>
                <c:pt idx="3664">
                  <c:v>8.5</c:v>
                </c:pt>
                <c:pt idx="3665">
                  <c:v>9</c:v>
                </c:pt>
                <c:pt idx="3666">
                  <c:v>9</c:v>
                </c:pt>
                <c:pt idx="3667">
                  <c:v>9</c:v>
                </c:pt>
                <c:pt idx="3668">
                  <c:v>9</c:v>
                </c:pt>
                <c:pt idx="3669">
                  <c:v>9</c:v>
                </c:pt>
                <c:pt idx="3670">
                  <c:v>9</c:v>
                </c:pt>
                <c:pt idx="3671">
                  <c:v>9</c:v>
                </c:pt>
                <c:pt idx="3672">
                  <c:v>9</c:v>
                </c:pt>
                <c:pt idx="3673">
                  <c:v>9</c:v>
                </c:pt>
                <c:pt idx="3674">
                  <c:v>9</c:v>
                </c:pt>
                <c:pt idx="3675">
                  <c:v>9</c:v>
                </c:pt>
                <c:pt idx="3676">
                  <c:v>9</c:v>
                </c:pt>
                <c:pt idx="3677">
                  <c:v>9</c:v>
                </c:pt>
                <c:pt idx="3678">
                  <c:v>9</c:v>
                </c:pt>
                <c:pt idx="3679">
                  <c:v>9</c:v>
                </c:pt>
                <c:pt idx="3680">
                  <c:v>9</c:v>
                </c:pt>
                <c:pt idx="3681">
                  <c:v>9</c:v>
                </c:pt>
                <c:pt idx="3682">
                  <c:v>9</c:v>
                </c:pt>
                <c:pt idx="3683">
                  <c:v>9</c:v>
                </c:pt>
                <c:pt idx="3684">
                  <c:v>9</c:v>
                </c:pt>
                <c:pt idx="3685">
                  <c:v>9</c:v>
                </c:pt>
                <c:pt idx="3686">
                  <c:v>9</c:v>
                </c:pt>
                <c:pt idx="3687">
                  <c:v>9</c:v>
                </c:pt>
                <c:pt idx="3688">
                  <c:v>9</c:v>
                </c:pt>
                <c:pt idx="3689">
                  <c:v>9</c:v>
                </c:pt>
                <c:pt idx="3690">
                  <c:v>9</c:v>
                </c:pt>
                <c:pt idx="3691">
                  <c:v>9</c:v>
                </c:pt>
                <c:pt idx="3692">
                  <c:v>9</c:v>
                </c:pt>
                <c:pt idx="3693">
                  <c:v>9</c:v>
                </c:pt>
                <c:pt idx="3694">
                  <c:v>9</c:v>
                </c:pt>
                <c:pt idx="3695">
                  <c:v>9.5</c:v>
                </c:pt>
                <c:pt idx="3696">
                  <c:v>9.5</c:v>
                </c:pt>
                <c:pt idx="3697">
                  <c:v>9.5</c:v>
                </c:pt>
                <c:pt idx="3698">
                  <c:v>9.5</c:v>
                </c:pt>
                <c:pt idx="3699">
                  <c:v>9.5</c:v>
                </c:pt>
                <c:pt idx="3700">
                  <c:v>9.5</c:v>
                </c:pt>
                <c:pt idx="3701">
                  <c:v>9.5</c:v>
                </c:pt>
                <c:pt idx="3702">
                  <c:v>9.5</c:v>
                </c:pt>
                <c:pt idx="3703">
                  <c:v>9.5</c:v>
                </c:pt>
                <c:pt idx="3704">
                  <c:v>9.5</c:v>
                </c:pt>
                <c:pt idx="3705">
                  <c:v>9.5</c:v>
                </c:pt>
                <c:pt idx="3706">
                  <c:v>9.5</c:v>
                </c:pt>
                <c:pt idx="3707">
                  <c:v>9.5</c:v>
                </c:pt>
                <c:pt idx="3708">
                  <c:v>9.5</c:v>
                </c:pt>
                <c:pt idx="3709">
                  <c:v>9.5</c:v>
                </c:pt>
                <c:pt idx="3710">
                  <c:v>9.5</c:v>
                </c:pt>
                <c:pt idx="3711">
                  <c:v>9.5</c:v>
                </c:pt>
                <c:pt idx="3712">
                  <c:v>9.5</c:v>
                </c:pt>
                <c:pt idx="3713">
                  <c:v>9.5</c:v>
                </c:pt>
                <c:pt idx="3714">
                  <c:v>9.5</c:v>
                </c:pt>
                <c:pt idx="3715">
                  <c:v>9.5</c:v>
                </c:pt>
                <c:pt idx="3716">
                  <c:v>9.5</c:v>
                </c:pt>
                <c:pt idx="3717">
                  <c:v>9.5</c:v>
                </c:pt>
                <c:pt idx="3718">
                  <c:v>9.5</c:v>
                </c:pt>
                <c:pt idx="3719">
                  <c:v>9.5</c:v>
                </c:pt>
                <c:pt idx="3720">
                  <c:v>9.5</c:v>
                </c:pt>
                <c:pt idx="3721">
                  <c:v>9.5</c:v>
                </c:pt>
                <c:pt idx="3722">
                  <c:v>9.5</c:v>
                </c:pt>
                <c:pt idx="3723">
                  <c:v>9.5</c:v>
                </c:pt>
                <c:pt idx="3724">
                  <c:v>9.5</c:v>
                </c:pt>
                <c:pt idx="3725">
                  <c:v>9.5</c:v>
                </c:pt>
                <c:pt idx="3726">
                  <c:v>9.5</c:v>
                </c:pt>
                <c:pt idx="3727">
                  <c:v>9.5</c:v>
                </c:pt>
                <c:pt idx="3728">
                  <c:v>9.5</c:v>
                </c:pt>
                <c:pt idx="3729">
                  <c:v>9.5</c:v>
                </c:pt>
                <c:pt idx="3730">
                  <c:v>10</c:v>
                </c:pt>
                <c:pt idx="3731">
                  <c:v>10</c:v>
                </c:pt>
                <c:pt idx="3732">
                  <c:v>10</c:v>
                </c:pt>
                <c:pt idx="3733">
                  <c:v>10</c:v>
                </c:pt>
                <c:pt idx="3734">
                  <c:v>10</c:v>
                </c:pt>
                <c:pt idx="3735">
                  <c:v>10</c:v>
                </c:pt>
                <c:pt idx="3736">
                  <c:v>10</c:v>
                </c:pt>
                <c:pt idx="3737">
                  <c:v>10</c:v>
                </c:pt>
                <c:pt idx="3738">
                  <c:v>10</c:v>
                </c:pt>
                <c:pt idx="3739">
                  <c:v>10</c:v>
                </c:pt>
                <c:pt idx="3740">
                  <c:v>10</c:v>
                </c:pt>
                <c:pt idx="3741">
                  <c:v>10</c:v>
                </c:pt>
                <c:pt idx="3742">
                  <c:v>10</c:v>
                </c:pt>
                <c:pt idx="3743">
                  <c:v>10</c:v>
                </c:pt>
                <c:pt idx="3744">
                  <c:v>10</c:v>
                </c:pt>
                <c:pt idx="3745">
                  <c:v>10</c:v>
                </c:pt>
                <c:pt idx="3746">
                  <c:v>10</c:v>
                </c:pt>
                <c:pt idx="3747">
                  <c:v>10</c:v>
                </c:pt>
                <c:pt idx="3748">
                  <c:v>10</c:v>
                </c:pt>
                <c:pt idx="3749">
                  <c:v>10</c:v>
                </c:pt>
                <c:pt idx="3750">
                  <c:v>10</c:v>
                </c:pt>
                <c:pt idx="3751">
                  <c:v>10</c:v>
                </c:pt>
                <c:pt idx="3752">
                  <c:v>10</c:v>
                </c:pt>
                <c:pt idx="3753">
                  <c:v>10</c:v>
                </c:pt>
                <c:pt idx="3754">
                  <c:v>10</c:v>
                </c:pt>
                <c:pt idx="3755">
                  <c:v>10</c:v>
                </c:pt>
                <c:pt idx="3756">
                  <c:v>10</c:v>
                </c:pt>
                <c:pt idx="3757">
                  <c:v>10</c:v>
                </c:pt>
                <c:pt idx="3758">
                  <c:v>10</c:v>
                </c:pt>
                <c:pt idx="3759">
                  <c:v>10</c:v>
                </c:pt>
                <c:pt idx="3760">
                  <c:v>10</c:v>
                </c:pt>
                <c:pt idx="3761">
                  <c:v>10</c:v>
                </c:pt>
                <c:pt idx="3762">
                  <c:v>10</c:v>
                </c:pt>
                <c:pt idx="3763">
                  <c:v>10</c:v>
                </c:pt>
                <c:pt idx="3764">
                  <c:v>10</c:v>
                </c:pt>
                <c:pt idx="3765">
                  <c:v>10.5</c:v>
                </c:pt>
                <c:pt idx="3766">
                  <c:v>10.5</c:v>
                </c:pt>
                <c:pt idx="3767">
                  <c:v>10.5</c:v>
                </c:pt>
                <c:pt idx="3768">
                  <c:v>10.5</c:v>
                </c:pt>
                <c:pt idx="3769">
                  <c:v>10.5</c:v>
                </c:pt>
                <c:pt idx="3770">
                  <c:v>10.5</c:v>
                </c:pt>
                <c:pt idx="3771">
                  <c:v>10.5</c:v>
                </c:pt>
                <c:pt idx="3772">
                  <c:v>10.5</c:v>
                </c:pt>
                <c:pt idx="3773">
                  <c:v>10.5</c:v>
                </c:pt>
                <c:pt idx="3774">
                  <c:v>10.5</c:v>
                </c:pt>
                <c:pt idx="3775">
                  <c:v>10.5</c:v>
                </c:pt>
                <c:pt idx="3776">
                  <c:v>10.5</c:v>
                </c:pt>
                <c:pt idx="3777">
                  <c:v>10.5</c:v>
                </c:pt>
                <c:pt idx="3778">
                  <c:v>10.5</c:v>
                </c:pt>
                <c:pt idx="3779">
                  <c:v>10.5</c:v>
                </c:pt>
                <c:pt idx="3780">
                  <c:v>10.5</c:v>
                </c:pt>
                <c:pt idx="3781">
                  <c:v>10.5</c:v>
                </c:pt>
                <c:pt idx="3782">
                  <c:v>10.5</c:v>
                </c:pt>
                <c:pt idx="3783">
                  <c:v>10.5</c:v>
                </c:pt>
                <c:pt idx="3784">
                  <c:v>10.5</c:v>
                </c:pt>
                <c:pt idx="3785">
                  <c:v>10.5</c:v>
                </c:pt>
                <c:pt idx="3786">
                  <c:v>10.5</c:v>
                </c:pt>
                <c:pt idx="3787">
                  <c:v>10.5</c:v>
                </c:pt>
                <c:pt idx="3788">
                  <c:v>10.5</c:v>
                </c:pt>
                <c:pt idx="3789">
                  <c:v>10.5</c:v>
                </c:pt>
                <c:pt idx="3790">
                  <c:v>10.5</c:v>
                </c:pt>
                <c:pt idx="3791">
                  <c:v>10.5</c:v>
                </c:pt>
                <c:pt idx="3792">
                  <c:v>10.5</c:v>
                </c:pt>
                <c:pt idx="3793">
                  <c:v>10.5</c:v>
                </c:pt>
                <c:pt idx="3794">
                  <c:v>10.5</c:v>
                </c:pt>
                <c:pt idx="3795">
                  <c:v>10.75</c:v>
                </c:pt>
                <c:pt idx="3796">
                  <c:v>10.75</c:v>
                </c:pt>
                <c:pt idx="3797">
                  <c:v>10.75</c:v>
                </c:pt>
                <c:pt idx="3798">
                  <c:v>10.75</c:v>
                </c:pt>
                <c:pt idx="3799">
                  <c:v>10.75</c:v>
                </c:pt>
                <c:pt idx="3800">
                  <c:v>10.75</c:v>
                </c:pt>
                <c:pt idx="3801">
                  <c:v>10.75</c:v>
                </c:pt>
                <c:pt idx="3802">
                  <c:v>10.75</c:v>
                </c:pt>
                <c:pt idx="3803">
                  <c:v>10.75</c:v>
                </c:pt>
                <c:pt idx="3804">
                  <c:v>10.75</c:v>
                </c:pt>
                <c:pt idx="3805">
                  <c:v>10.75</c:v>
                </c:pt>
                <c:pt idx="3806">
                  <c:v>10.75</c:v>
                </c:pt>
                <c:pt idx="3807">
                  <c:v>10.75</c:v>
                </c:pt>
                <c:pt idx="3808">
                  <c:v>10.75</c:v>
                </c:pt>
                <c:pt idx="3809">
                  <c:v>10.75</c:v>
                </c:pt>
                <c:pt idx="3810">
                  <c:v>10.75</c:v>
                </c:pt>
                <c:pt idx="3811">
                  <c:v>10.75</c:v>
                </c:pt>
                <c:pt idx="3812">
                  <c:v>10.75</c:v>
                </c:pt>
                <c:pt idx="3813">
                  <c:v>10.75</c:v>
                </c:pt>
                <c:pt idx="3814">
                  <c:v>10.75</c:v>
                </c:pt>
                <c:pt idx="3815">
                  <c:v>10.75</c:v>
                </c:pt>
                <c:pt idx="3816">
                  <c:v>10.75</c:v>
                </c:pt>
                <c:pt idx="3817">
                  <c:v>10.75</c:v>
                </c:pt>
                <c:pt idx="3818">
                  <c:v>10.75</c:v>
                </c:pt>
                <c:pt idx="3819">
                  <c:v>10.75</c:v>
                </c:pt>
                <c:pt idx="3820">
                  <c:v>11</c:v>
                </c:pt>
                <c:pt idx="3821">
                  <c:v>11</c:v>
                </c:pt>
                <c:pt idx="3822">
                  <c:v>11</c:v>
                </c:pt>
                <c:pt idx="3823">
                  <c:v>11</c:v>
                </c:pt>
                <c:pt idx="3824">
                  <c:v>11</c:v>
                </c:pt>
                <c:pt idx="3825">
                  <c:v>11</c:v>
                </c:pt>
                <c:pt idx="3826">
                  <c:v>11</c:v>
                </c:pt>
                <c:pt idx="3827">
                  <c:v>11</c:v>
                </c:pt>
                <c:pt idx="3828">
                  <c:v>11</c:v>
                </c:pt>
                <c:pt idx="3829">
                  <c:v>11</c:v>
                </c:pt>
                <c:pt idx="3830">
                  <c:v>11</c:v>
                </c:pt>
                <c:pt idx="3831">
                  <c:v>11</c:v>
                </c:pt>
                <c:pt idx="3832">
                  <c:v>11</c:v>
                </c:pt>
                <c:pt idx="3833">
                  <c:v>11</c:v>
                </c:pt>
                <c:pt idx="3834">
                  <c:v>11</c:v>
                </c:pt>
                <c:pt idx="3835">
                  <c:v>11</c:v>
                </c:pt>
                <c:pt idx="3836">
                  <c:v>11</c:v>
                </c:pt>
                <c:pt idx="3837">
                  <c:v>11</c:v>
                </c:pt>
                <c:pt idx="3838">
                  <c:v>11</c:v>
                </c:pt>
                <c:pt idx="3839">
                  <c:v>11</c:v>
                </c:pt>
                <c:pt idx="3840">
                  <c:v>11</c:v>
                </c:pt>
                <c:pt idx="3841">
                  <c:v>11</c:v>
                </c:pt>
                <c:pt idx="3842">
                  <c:v>11</c:v>
                </c:pt>
                <c:pt idx="3843">
                  <c:v>11</c:v>
                </c:pt>
                <c:pt idx="3844">
                  <c:v>11</c:v>
                </c:pt>
                <c:pt idx="3845">
                  <c:v>11</c:v>
                </c:pt>
                <c:pt idx="3846">
                  <c:v>11</c:v>
                </c:pt>
                <c:pt idx="3847">
                  <c:v>11</c:v>
                </c:pt>
                <c:pt idx="3848">
                  <c:v>11</c:v>
                </c:pt>
                <c:pt idx="3849">
                  <c:v>11</c:v>
                </c:pt>
                <c:pt idx="3850">
                  <c:v>11</c:v>
                </c:pt>
                <c:pt idx="3851">
                  <c:v>11</c:v>
                </c:pt>
                <c:pt idx="3852">
                  <c:v>11</c:v>
                </c:pt>
                <c:pt idx="3853">
                  <c:v>11</c:v>
                </c:pt>
                <c:pt idx="3854">
                  <c:v>11</c:v>
                </c:pt>
                <c:pt idx="3855">
                  <c:v>11</c:v>
                </c:pt>
                <c:pt idx="3856">
                  <c:v>11</c:v>
                </c:pt>
                <c:pt idx="3857">
                  <c:v>11</c:v>
                </c:pt>
                <c:pt idx="3858">
                  <c:v>11</c:v>
                </c:pt>
                <c:pt idx="3859">
                  <c:v>11</c:v>
                </c:pt>
                <c:pt idx="3860">
                  <c:v>11</c:v>
                </c:pt>
                <c:pt idx="3861">
                  <c:v>11</c:v>
                </c:pt>
                <c:pt idx="3862">
                  <c:v>11</c:v>
                </c:pt>
                <c:pt idx="3863">
                  <c:v>11</c:v>
                </c:pt>
                <c:pt idx="3864">
                  <c:v>11</c:v>
                </c:pt>
                <c:pt idx="3865">
                  <c:v>11</c:v>
                </c:pt>
                <c:pt idx="3866">
                  <c:v>11</c:v>
                </c:pt>
                <c:pt idx="3867">
                  <c:v>11</c:v>
                </c:pt>
                <c:pt idx="3868">
                  <c:v>11</c:v>
                </c:pt>
                <c:pt idx="3869">
                  <c:v>11</c:v>
                </c:pt>
                <c:pt idx="3870">
                  <c:v>11</c:v>
                </c:pt>
                <c:pt idx="3871">
                  <c:v>11</c:v>
                </c:pt>
                <c:pt idx="3872">
                  <c:v>11</c:v>
                </c:pt>
                <c:pt idx="3873">
                  <c:v>11</c:v>
                </c:pt>
                <c:pt idx="3874">
                  <c:v>11</c:v>
                </c:pt>
                <c:pt idx="3875">
                  <c:v>11</c:v>
                </c:pt>
                <c:pt idx="3876">
                  <c:v>11</c:v>
                </c:pt>
                <c:pt idx="3877">
                  <c:v>11</c:v>
                </c:pt>
                <c:pt idx="3878">
                  <c:v>11</c:v>
                </c:pt>
                <c:pt idx="3879">
                  <c:v>11</c:v>
                </c:pt>
                <c:pt idx="3880">
                  <c:v>11</c:v>
                </c:pt>
                <c:pt idx="3881">
                  <c:v>11</c:v>
                </c:pt>
                <c:pt idx="3882">
                  <c:v>11</c:v>
                </c:pt>
                <c:pt idx="3883">
                  <c:v>11</c:v>
                </c:pt>
                <c:pt idx="3884">
                  <c:v>11</c:v>
                </c:pt>
                <c:pt idx="3885">
                  <c:v>11</c:v>
                </c:pt>
                <c:pt idx="3886">
                  <c:v>11</c:v>
                </c:pt>
                <c:pt idx="3887">
                  <c:v>11</c:v>
                </c:pt>
                <c:pt idx="3888">
                  <c:v>11</c:v>
                </c:pt>
                <c:pt idx="3889">
                  <c:v>11</c:v>
                </c:pt>
                <c:pt idx="3890">
                  <c:v>11</c:v>
                </c:pt>
                <c:pt idx="3891">
                  <c:v>11</c:v>
                </c:pt>
                <c:pt idx="3892">
                  <c:v>11</c:v>
                </c:pt>
                <c:pt idx="3893">
                  <c:v>11</c:v>
                </c:pt>
                <c:pt idx="3894">
                  <c:v>11</c:v>
                </c:pt>
                <c:pt idx="3895">
                  <c:v>11</c:v>
                </c:pt>
                <c:pt idx="3896">
                  <c:v>11</c:v>
                </c:pt>
                <c:pt idx="3897">
                  <c:v>11</c:v>
                </c:pt>
                <c:pt idx="3898">
                  <c:v>11</c:v>
                </c:pt>
                <c:pt idx="3899">
                  <c:v>11</c:v>
                </c:pt>
                <c:pt idx="3900">
                  <c:v>11</c:v>
                </c:pt>
                <c:pt idx="3901">
                  <c:v>11</c:v>
                </c:pt>
                <c:pt idx="3902">
                  <c:v>11</c:v>
                </c:pt>
                <c:pt idx="3903">
                  <c:v>11</c:v>
                </c:pt>
                <c:pt idx="3904">
                  <c:v>11</c:v>
                </c:pt>
                <c:pt idx="3905">
                  <c:v>11</c:v>
                </c:pt>
                <c:pt idx="3906">
                  <c:v>11</c:v>
                </c:pt>
                <c:pt idx="3907">
                  <c:v>11</c:v>
                </c:pt>
                <c:pt idx="3908">
                  <c:v>11</c:v>
                </c:pt>
                <c:pt idx="3909">
                  <c:v>11</c:v>
                </c:pt>
                <c:pt idx="3910">
                  <c:v>11</c:v>
                </c:pt>
                <c:pt idx="3911">
                  <c:v>11</c:v>
                </c:pt>
                <c:pt idx="3912">
                  <c:v>11</c:v>
                </c:pt>
                <c:pt idx="3913">
                  <c:v>11</c:v>
                </c:pt>
                <c:pt idx="3914">
                  <c:v>11</c:v>
                </c:pt>
                <c:pt idx="3915">
                  <c:v>11</c:v>
                </c:pt>
                <c:pt idx="3916">
                  <c:v>11</c:v>
                </c:pt>
                <c:pt idx="3917">
                  <c:v>11</c:v>
                </c:pt>
                <c:pt idx="3918">
                  <c:v>11</c:v>
                </c:pt>
                <c:pt idx="3919">
                  <c:v>11</c:v>
                </c:pt>
                <c:pt idx="3920">
                  <c:v>11</c:v>
                </c:pt>
                <c:pt idx="3921">
                  <c:v>11</c:v>
                </c:pt>
                <c:pt idx="3922">
                  <c:v>11</c:v>
                </c:pt>
                <c:pt idx="3923">
                  <c:v>11</c:v>
                </c:pt>
                <c:pt idx="3924">
                  <c:v>11</c:v>
                </c:pt>
                <c:pt idx="3925">
                  <c:v>11</c:v>
                </c:pt>
                <c:pt idx="3926">
                  <c:v>11</c:v>
                </c:pt>
                <c:pt idx="3927">
                  <c:v>11</c:v>
                </c:pt>
                <c:pt idx="3928">
                  <c:v>11</c:v>
                </c:pt>
                <c:pt idx="3929">
                  <c:v>11</c:v>
                </c:pt>
                <c:pt idx="3930">
                  <c:v>11</c:v>
                </c:pt>
                <c:pt idx="3931">
                  <c:v>11</c:v>
                </c:pt>
                <c:pt idx="3932">
                  <c:v>11</c:v>
                </c:pt>
                <c:pt idx="3933">
                  <c:v>11</c:v>
                </c:pt>
                <c:pt idx="3934">
                  <c:v>11</c:v>
                </c:pt>
                <c:pt idx="3935">
                  <c:v>11</c:v>
                </c:pt>
                <c:pt idx="3936">
                  <c:v>11</c:v>
                </c:pt>
                <c:pt idx="3937">
                  <c:v>11</c:v>
                </c:pt>
                <c:pt idx="3938">
                  <c:v>11</c:v>
                </c:pt>
                <c:pt idx="3939">
                  <c:v>11</c:v>
                </c:pt>
                <c:pt idx="3940">
                  <c:v>11</c:v>
                </c:pt>
                <c:pt idx="3941">
                  <c:v>11</c:v>
                </c:pt>
                <c:pt idx="3942">
                  <c:v>11</c:v>
                </c:pt>
                <c:pt idx="3943">
                  <c:v>11</c:v>
                </c:pt>
                <c:pt idx="3944">
                  <c:v>11</c:v>
                </c:pt>
                <c:pt idx="3945">
                  <c:v>11</c:v>
                </c:pt>
                <c:pt idx="3946">
                  <c:v>11</c:v>
                </c:pt>
                <c:pt idx="3947">
                  <c:v>11</c:v>
                </c:pt>
                <c:pt idx="3948">
                  <c:v>11</c:v>
                </c:pt>
                <c:pt idx="3949">
                  <c:v>11</c:v>
                </c:pt>
                <c:pt idx="3950">
                  <c:v>11</c:v>
                </c:pt>
                <c:pt idx="3951">
                  <c:v>11</c:v>
                </c:pt>
                <c:pt idx="3952">
                  <c:v>11</c:v>
                </c:pt>
                <c:pt idx="3953">
                  <c:v>11</c:v>
                </c:pt>
                <c:pt idx="3954">
                  <c:v>11</c:v>
                </c:pt>
                <c:pt idx="3955">
                  <c:v>11</c:v>
                </c:pt>
                <c:pt idx="3956">
                  <c:v>11</c:v>
                </c:pt>
                <c:pt idx="3957">
                  <c:v>11</c:v>
                </c:pt>
                <c:pt idx="3958">
                  <c:v>11</c:v>
                </c:pt>
                <c:pt idx="3959">
                  <c:v>11</c:v>
                </c:pt>
                <c:pt idx="3960">
                  <c:v>11</c:v>
                </c:pt>
                <c:pt idx="3961">
                  <c:v>11</c:v>
                </c:pt>
                <c:pt idx="3962">
                  <c:v>11</c:v>
                </c:pt>
                <c:pt idx="3963">
                  <c:v>11</c:v>
                </c:pt>
                <c:pt idx="3964">
                  <c:v>11</c:v>
                </c:pt>
                <c:pt idx="3965">
                  <c:v>11</c:v>
                </c:pt>
                <c:pt idx="3966">
                  <c:v>11</c:v>
                </c:pt>
                <c:pt idx="3967">
                  <c:v>11</c:v>
                </c:pt>
                <c:pt idx="3968">
                  <c:v>11</c:v>
                </c:pt>
                <c:pt idx="3969">
                  <c:v>11</c:v>
                </c:pt>
                <c:pt idx="3970">
                  <c:v>11.25</c:v>
                </c:pt>
                <c:pt idx="3971">
                  <c:v>11.25</c:v>
                </c:pt>
                <c:pt idx="3972">
                  <c:v>11.25</c:v>
                </c:pt>
                <c:pt idx="3973">
                  <c:v>11.25</c:v>
                </c:pt>
                <c:pt idx="3974">
                  <c:v>11.25</c:v>
                </c:pt>
                <c:pt idx="3975">
                  <c:v>11.25</c:v>
                </c:pt>
                <c:pt idx="3976">
                  <c:v>11.25</c:v>
                </c:pt>
                <c:pt idx="3977">
                  <c:v>11.25</c:v>
                </c:pt>
                <c:pt idx="3978">
                  <c:v>11.25</c:v>
                </c:pt>
                <c:pt idx="3979">
                  <c:v>11.25</c:v>
                </c:pt>
                <c:pt idx="3980">
                  <c:v>11.25</c:v>
                </c:pt>
                <c:pt idx="3981">
                  <c:v>11.25</c:v>
                </c:pt>
                <c:pt idx="3982">
                  <c:v>11.25</c:v>
                </c:pt>
                <c:pt idx="3983">
                  <c:v>11.25</c:v>
                </c:pt>
                <c:pt idx="3984">
                  <c:v>11.25</c:v>
                </c:pt>
                <c:pt idx="3985">
                  <c:v>11.25</c:v>
                </c:pt>
                <c:pt idx="3986">
                  <c:v>11.25</c:v>
                </c:pt>
                <c:pt idx="3987">
                  <c:v>11.25</c:v>
                </c:pt>
                <c:pt idx="3988">
                  <c:v>11.25</c:v>
                </c:pt>
                <c:pt idx="3989">
                  <c:v>11.25</c:v>
                </c:pt>
                <c:pt idx="3990">
                  <c:v>11.25</c:v>
                </c:pt>
                <c:pt idx="3991">
                  <c:v>11.25</c:v>
                </c:pt>
                <c:pt idx="3992">
                  <c:v>11.25</c:v>
                </c:pt>
                <c:pt idx="3993">
                  <c:v>11.75</c:v>
                </c:pt>
                <c:pt idx="3994">
                  <c:v>11.75</c:v>
                </c:pt>
                <c:pt idx="3995">
                  <c:v>11.75</c:v>
                </c:pt>
                <c:pt idx="3996">
                  <c:v>11.75</c:v>
                </c:pt>
                <c:pt idx="3997">
                  <c:v>11.75</c:v>
                </c:pt>
                <c:pt idx="3998">
                  <c:v>11.75</c:v>
                </c:pt>
                <c:pt idx="3999">
                  <c:v>11.75</c:v>
                </c:pt>
                <c:pt idx="4000">
                  <c:v>11.75</c:v>
                </c:pt>
                <c:pt idx="4001">
                  <c:v>11.75</c:v>
                </c:pt>
                <c:pt idx="4002">
                  <c:v>11.75</c:v>
                </c:pt>
                <c:pt idx="4003">
                  <c:v>11.75</c:v>
                </c:pt>
                <c:pt idx="4004">
                  <c:v>11.75</c:v>
                </c:pt>
                <c:pt idx="4005">
                  <c:v>11.75</c:v>
                </c:pt>
                <c:pt idx="4006">
                  <c:v>11.75</c:v>
                </c:pt>
                <c:pt idx="4007">
                  <c:v>11.75</c:v>
                </c:pt>
                <c:pt idx="4008">
                  <c:v>11.75</c:v>
                </c:pt>
                <c:pt idx="4009">
                  <c:v>11.75</c:v>
                </c:pt>
                <c:pt idx="4010">
                  <c:v>11.75</c:v>
                </c:pt>
                <c:pt idx="4011">
                  <c:v>11.75</c:v>
                </c:pt>
                <c:pt idx="4012">
                  <c:v>11.75</c:v>
                </c:pt>
                <c:pt idx="4013">
                  <c:v>11.75</c:v>
                </c:pt>
                <c:pt idx="4014">
                  <c:v>11.75</c:v>
                </c:pt>
                <c:pt idx="4015">
                  <c:v>11.75</c:v>
                </c:pt>
                <c:pt idx="4016">
                  <c:v>11.75</c:v>
                </c:pt>
                <c:pt idx="4017">
                  <c:v>11.75</c:v>
                </c:pt>
                <c:pt idx="4018">
                  <c:v>11.75</c:v>
                </c:pt>
                <c:pt idx="4019">
                  <c:v>11.75</c:v>
                </c:pt>
                <c:pt idx="4020">
                  <c:v>11.75</c:v>
                </c:pt>
                <c:pt idx="4021">
                  <c:v>11.75</c:v>
                </c:pt>
                <c:pt idx="4022">
                  <c:v>11.75</c:v>
                </c:pt>
                <c:pt idx="4023">
                  <c:v>11.75</c:v>
                </c:pt>
                <c:pt idx="4024">
                  <c:v>11.75</c:v>
                </c:pt>
                <c:pt idx="4025">
                  <c:v>11.75</c:v>
                </c:pt>
                <c:pt idx="4026">
                  <c:v>11.75</c:v>
                </c:pt>
                <c:pt idx="4027">
                  <c:v>11.75</c:v>
                </c:pt>
                <c:pt idx="4028">
                  <c:v>12.25</c:v>
                </c:pt>
                <c:pt idx="4029">
                  <c:v>12.25</c:v>
                </c:pt>
                <c:pt idx="4030">
                  <c:v>12.25</c:v>
                </c:pt>
                <c:pt idx="4031">
                  <c:v>12.25</c:v>
                </c:pt>
                <c:pt idx="4032">
                  <c:v>12.25</c:v>
                </c:pt>
                <c:pt idx="4033">
                  <c:v>12.25</c:v>
                </c:pt>
                <c:pt idx="4034">
                  <c:v>12.25</c:v>
                </c:pt>
                <c:pt idx="4035">
                  <c:v>12.25</c:v>
                </c:pt>
                <c:pt idx="4036">
                  <c:v>12.25</c:v>
                </c:pt>
                <c:pt idx="4037">
                  <c:v>12.25</c:v>
                </c:pt>
                <c:pt idx="4038">
                  <c:v>12.25</c:v>
                </c:pt>
                <c:pt idx="4039">
                  <c:v>12.25</c:v>
                </c:pt>
                <c:pt idx="4040">
                  <c:v>12.25</c:v>
                </c:pt>
                <c:pt idx="4041">
                  <c:v>12.25</c:v>
                </c:pt>
                <c:pt idx="4042">
                  <c:v>12.25</c:v>
                </c:pt>
                <c:pt idx="4043">
                  <c:v>12.25</c:v>
                </c:pt>
                <c:pt idx="4044">
                  <c:v>12.25</c:v>
                </c:pt>
                <c:pt idx="4045">
                  <c:v>12.25</c:v>
                </c:pt>
                <c:pt idx="4046">
                  <c:v>12.25</c:v>
                </c:pt>
                <c:pt idx="4047">
                  <c:v>12.25</c:v>
                </c:pt>
                <c:pt idx="4048">
                  <c:v>12.25</c:v>
                </c:pt>
                <c:pt idx="4049">
                  <c:v>12.25</c:v>
                </c:pt>
                <c:pt idx="4050">
                  <c:v>12.25</c:v>
                </c:pt>
                <c:pt idx="4051">
                  <c:v>12.25</c:v>
                </c:pt>
                <c:pt idx="4052">
                  <c:v>12.25</c:v>
                </c:pt>
                <c:pt idx="4053">
                  <c:v>12.25</c:v>
                </c:pt>
                <c:pt idx="4054">
                  <c:v>12.25</c:v>
                </c:pt>
                <c:pt idx="4055">
                  <c:v>12.25</c:v>
                </c:pt>
                <c:pt idx="4056">
                  <c:v>12.25</c:v>
                </c:pt>
                <c:pt idx="4057">
                  <c:v>12.25</c:v>
                </c:pt>
                <c:pt idx="4058">
                  <c:v>12.75</c:v>
                </c:pt>
                <c:pt idx="4059">
                  <c:v>12.75</c:v>
                </c:pt>
                <c:pt idx="4060">
                  <c:v>12.75</c:v>
                </c:pt>
                <c:pt idx="4061">
                  <c:v>12.75</c:v>
                </c:pt>
                <c:pt idx="4062">
                  <c:v>12.75</c:v>
                </c:pt>
                <c:pt idx="4063">
                  <c:v>12.75</c:v>
                </c:pt>
                <c:pt idx="4064">
                  <c:v>12.75</c:v>
                </c:pt>
                <c:pt idx="4065">
                  <c:v>12.75</c:v>
                </c:pt>
                <c:pt idx="4066">
                  <c:v>12.75</c:v>
                </c:pt>
                <c:pt idx="4067">
                  <c:v>12.75</c:v>
                </c:pt>
                <c:pt idx="4068">
                  <c:v>12.75</c:v>
                </c:pt>
                <c:pt idx="4069">
                  <c:v>12.75</c:v>
                </c:pt>
                <c:pt idx="4070">
                  <c:v>12.75</c:v>
                </c:pt>
                <c:pt idx="4071">
                  <c:v>12.75</c:v>
                </c:pt>
                <c:pt idx="4072">
                  <c:v>12.75</c:v>
                </c:pt>
                <c:pt idx="4073">
                  <c:v>12.75</c:v>
                </c:pt>
                <c:pt idx="4074">
                  <c:v>12.75</c:v>
                </c:pt>
                <c:pt idx="4075">
                  <c:v>12.75</c:v>
                </c:pt>
                <c:pt idx="4076">
                  <c:v>12.75</c:v>
                </c:pt>
                <c:pt idx="4077">
                  <c:v>12.75</c:v>
                </c:pt>
                <c:pt idx="4078">
                  <c:v>12.75</c:v>
                </c:pt>
                <c:pt idx="4079">
                  <c:v>12.75</c:v>
                </c:pt>
                <c:pt idx="4080">
                  <c:v>12.75</c:v>
                </c:pt>
                <c:pt idx="4081">
                  <c:v>12.75</c:v>
                </c:pt>
                <c:pt idx="4082">
                  <c:v>12.75</c:v>
                </c:pt>
                <c:pt idx="4083">
                  <c:v>12.75</c:v>
                </c:pt>
                <c:pt idx="4084">
                  <c:v>12.75</c:v>
                </c:pt>
                <c:pt idx="4085">
                  <c:v>12.75</c:v>
                </c:pt>
                <c:pt idx="4086">
                  <c:v>12.75</c:v>
                </c:pt>
                <c:pt idx="4087">
                  <c:v>12.75</c:v>
                </c:pt>
                <c:pt idx="4088">
                  <c:v>12.75</c:v>
                </c:pt>
                <c:pt idx="4089">
                  <c:v>12.75</c:v>
                </c:pt>
                <c:pt idx="4090">
                  <c:v>12.75</c:v>
                </c:pt>
                <c:pt idx="4091">
                  <c:v>12.75</c:v>
                </c:pt>
                <c:pt idx="4092">
                  <c:v>12.75</c:v>
                </c:pt>
                <c:pt idx="4093">
                  <c:v>12.75</c:v>
                </c:pt>
                <c:pt idx="4094">
                  <c:v>12.75</c:v>
                </c:pt>
                <c:pt idx="4095">
                  <c:v>12.75</c:v>
                </c:pt>
                <c:pt idx="4096">
                  <c:v>12.75</c:v>
                </c:pt>
                <c:pt idx="4097">
                  <c:v>12.75</c:v>
                </c:pt>
                <c:pt idx="4098">
                  <c:v>13.25</c:v>
                </c:pt>
                <c:pt idx="4099">
                  <c:v>13.25</c:v>
                </c:pt>
                <c:pt idx="4100">
                  <c:v>13.25</c:v>
                </c:pt>
                <c:pt idx="4101">
                  <c:v>13.25</c:v>
                </c:pt>
                <c:pt idx="4102">
                  <c:v>13.25</c:v>
                </c:pt>
                <c:pt idx="4103">
                  <c:v>13.25</c:v>
                </c:pt>
                <c:pt idx="4104">
                  <c:v>13.25</c:v>
                </c:pt>
                <c:pt idx="4105">
                  <c:v>13.25</c:v>
                </c:pt>
                <c:pt idx="4106">
                  <c:v>13.25</c:v>
                </c:pt>
                <c:pt idx="4107">
                  <c:v>13.25</c:v>
                </c:pt>
                <c:pt idx="4108">
                  <c:v>13.25</c:v>
                </c:pt>
                <c:pt idx="4109">
                  <c:v>13.25</c:v>
                </c:pt>
                <c:pt idx="4110">
                  <c:v>13.25</c:v>
                </c:pt>
                <c:pt idx="4111">
                  <c:v>13.25</c:v>
                </c:pt>
                <c:pt idx="4112">
                  <c:v>13.25</c:v>
                </c:pt>
                <c:pt idx="4113">
                  <c:v>13.25</c:v>
                </c:pt>
                <c:pt idx="4114">
                  <c:v>13.25</c:v>
                </c:pt>
                <c:pt idx="4115">
                  <c:v>13.25</c:v>
                </c:pt>
                <c:pt idx="4116">
                  <c:v>13.25</c:v>
                </c:pt>
                <c:pt idx="4117">
                  <c:v>13.25</c:v>
                </c:pt>
                <c:pt idx="4118">
                  <c:v>13.25</c:v>
                </c:pt>
                <c:pt idx="4119">
                  <c:v>13.25</c:v>
                </c:pt>
                <c:pt idx="4120">
                  <c:v>13.25</c:v>
                </c:pt>
                <c:pt idx="4121">
                  <c:v>13.25</c:v>
                </c:pt>
                <c:pt idx="4122">
                  <c:v>13.25</c:v>
                </c:pt>
                <c:pt idx="4123">
                  <c:v>13.75</c:v>
                </c:pt>
                <c:pt idx="4124">
                  <c:v>13.75</c:v>
                </c:pt>
                <c:pt idx="4125">
                  <c:v>13.75</c:v>
                </c:pt>
                <c:pt idx="4126">
                  <c:v>13.75</c:v>
                </c:pt>
                <c:pt idx="4127">
                  <c:v>13.75</c:v>
                </c:pt>
                <c:pt idx="4128">
                  <c:v>13.75</c:v>
                </c:pt>
                <c:pt idx="4129">
                  <c:v>13.75</c:v>
                </c:pt>
                <c:pt idx="4130">
                  <c:v>13.75</c:v>
                </c:pt>
                <c:pt idx="4131">
                  <c:v>13.75</c:v>
                </c:pt>
                <c:pt idx="4132">
                  <c:v>13.75</c:v>
                </c:pt>
                <c:pt idx="4133">
                  <c:v>13.75</c:v>
                </c:pt>
                <c:pt idx="4134">
                  <c:v>13.75</c:v>
                </c:pt>
                <c:pt idx="4135">
                  <c:v>13.75</c:v>
                </c:pt>
                <c:pt idx="4136">
                  <c:v>13.75</c:v>
                </c:pt>
                <c:pt idx="4137">
                  <c:v>13.75</c:v>
                </c:pt>
                <c:pt idx="4138">
                  <c:v>13.75</c:v>
                </c:pt>
                <c:pt idx="4139">
                  <c:v>13.75</c:v>
                </c:pt>
                <c:pt idx="4140">
                  <c:v>13.75</c:v>
                </c:pt>
                <c:pt idx="4141">
                  <c:v>13.75</c:v>
                </c:pt>
                <c:pt idx="4142">
                  <c:v>13.75</c:v>
                </c:pt>
                <c:pt idx="4143">
                  <c:v>13.75</c:v>
                </c:pt>
                <c:pt idx="4144">
                  <c:v>13.75</c:v>
                </c:pt>
                <c:pt idx="4145">
                  <c:v>13.75</c:v>
                </c:pt>
                <c:pt idx="4146">
                  <c:v>13.75</c:v>
                </c:pt>
                <c:pt idx="4147">
                  <c:v>13.75</c:v>
                </c:pt>
                <c:pt idx="4148">
                  <c:v>13.75</c:v>
                </c:pt>
                <c:pt idx="4149">
                  <c:v>13.75</c:v>
                </c:pt>
                <c:pt idx="4150">
                  <c:v>13.75</c:v>
                </c:pt>
                <c:pt idx="4151">
                  <c:v>13.75</c:v>
                </c:pt>
                <c:pt idx="4152">
                  <c:v>13.75</c:v>
                </c:pt>
                <c:pt idx="4153">
                  <c:v>13.75</c:v>
                </c:pt>
                <c:pt idx="4154">
                  <c:v>13.75</c:v>
                </c:pt>
                <c:pt idx="4155">
                  <c:v>13.75</c:v>
                </c:pt>
                <c:pt idx="4156">
                  <c:v>13.75</c:v>
                </c:pt>
                <c:pt idx="4157">
                  <c:v>13.75</c:v>
                </c:pt>
                <c:pt idx="4158">
                  <c:v>13.75</c:v>
                </c:pt>
                <c:pt idx="4159">
                  <c:v>13.75</c:v>
                </c:pt>
                <c:pt idx="4160">
                  <c:v>13.75</c:v>
                </c:pt>
                <c:pt idx="4161">
                  <c:v>13.75</c:v>
                </c:pt>
                <c:pt idx="4162">
                  <c:v>13.75</c:v>
                </c:pt>
                <c:pt idx="4163">
                  <c:v>14.25</c:v>
                </c:pt>
                <c:pt idx="4164">
                  <c:v>14.25</c:v>
                </c:pt>
                <c:pt idx="4165">
                  <c:v>14.25</c:v>
                </c:pt>
                <c:pt idx="4166">
                  <c:v>14.25</c:v>
                </c:pt>
                <c:pt idx="4167">
                  <c:v>14.25</c:v>
                </c:pt>
                <c:pt idx="4168">
                  <c:v>14.25</c:v>
                </c:pt>
                <c:pt idx="4169">
                  <c:v>14.25</c:v>
                </c:pt>
                <c:pt idx="4170">
                  <c:v>14.25</c:v>
                </c:pt>
                <c:pt idx="4171">
                  <c:v>14.25</c:v>
                </c:pt>
                <c:pt idx="4172">
                  <c:v>14.25</c:v>
                </c:pt>
                <c:pt idx="4173">
                  <c:v>14.25</c:v>
                </c:pt>
                <c:pt idx="4174">
                  <c:v>14.25</c:v>
                </c:pt>
                <c:pt idx="4175">
                  <c:v>14.25</c:v>
                </c:pt>
                <c:pt idx="4176">
                  <c:v>14.25</c:v>
                </c:pt>
                <c:pt idx="4177">
                  <c:v>14.25</c:v>
                </c:pt>
                <c:pt idx="4178">
                  <c:v>14.25</c:v>
                </c:pt>
                <c:pt idx="4179">
                  <c:v>14.25</c:v>
                </c:pt>
                <c:pt idx="4180">
                  <c:v>14.25</c:v>
                </c:pt>
                <c:pt idx="4181">
                  <c:v>14.25</c:v>
                </c:pt>
                <c:pt idx="4182">
                  <c:v>14.25</c:v>
                </c:pt>
                <c:pt idx="4183">
                  <c:v>14.25</c:v>
                </c:pt>
                <c:pt idx="4184">
                  <c:v>14.25</c:v>
                </c:pt>
                <c:pt idx="4185">
                  <c:v>14.25</c:v>
                </c:pt>
                <c:pt idx="4186">
                  <c:v>14.25</c:v>
                </c:pt>
                <c:pt idx="4187">
                  <c:v>14.25</c:v>
                </c:pt>
                <c:pt idx="4188">
                  <c:v>14.25</c:v>
                </c:pt>
                <c:pt idx="4189">
                  <c:v>14.25</c:v>
                </c:pt>
                <c:pt idx="4190">
                  <c:v>14.25</c:v>
                </c:pt>
                <c:pt idx="4191">
                  <c:v>14.25</c:v>
                </c:pt>
                <c:pt idx="4192">
                  <c:v>14.25</c:v>
                </c:pt>
                <c:pt idx="4193">
                  <c:v>14.25</c:v>
                </c:pt>
                <c:pt idx="4194">
                  <c:v>14.25</c:v>
                </c:pt>
                <c:pt idx="4195">
                  <c:v>14.25</c:v>
                </c:pt>
                <c:pt idx="4196">
                  <c:v>14.25</c:v>
                </c:pt>
                <c:pt idx="4197">
                  <c:v>14.25</c:v>
                </c:pt>
                <c:pt idx="4198">
                  <c:v>14.25</c:v>
                </c:pt>
                <c:pt idx="4199">
                  <c:v>14.25</c:v>
                </c:pt>
                <c:pt idx="4200">
                  <c:v>14.25</c:v>
                </c:pt>
                <c:pt idx="4201">
                  <c:v>14.25</c:v>
                </c:pt>
                <c:pt idx="4202">
                  <c:v>14.25</c:v>
                </c:pt>
                <c:pt idx="4203">
                  <c:v>14.25</c:v>
                </c:pt>
                <c:pt idx="4204">
                  <c:v>14.25</c:v>
                </c:pt>
                <c:pt idx="4205">
                  <c:v>14.25</c:v>
                </c:pt>
                <c:pt idx="4206">
                  <c:v>14.25</c:v>
                </c:pt>
                <c:pt idx="4207">
                  <c:v>14.25</c:v>
                </c:pt>
                <c:pt idx="4208">
                  <c:v>14.25</c:v>
                </c:pt>
                <c:pt idx="4209">
                  <c:v>14.25</c:v>
                </c:pt>
                <c:pt idx="4210">
                  <c:v>14.25</c:v>
                </c:pt>
                <c:pt idx="4211">
                  <c:v>14.25</c:v>
                </c:pt>
                <c:pt idx="4212">
                  <c:v>14.25</c:v>
                </c:pt>
                <c:pt idx="4213">
                  <c:v>14.25</c:v>
                </c:pt>
                <c:pt idx="4214">
                  <c:v>14.25</c:v>
                </c:pt>
                <c:pt idx="4215">
                  <c:v>14.25</c:v>
                </c:pt>
                <c:pt idx="4216">
                  <c:v>14.25</c:v>
                </c:pt>
                <c:pt idx="4217">
                  <c:v>14.25</c:v>
                </c:pt>
                <c:pt idx="4218">
                  <c:v>14.25</c:v>
                </c:pt>
                <c:pt idx="4219">
                  <c:v>14.25</c:v>
                </c:pt>
                <c:pt idx="4220">
                  <c:v>14.25</c:v>
                </c:pt>
                <c:pt idx="4221">
                  <c:v>14.25</c:v>
                </c:pt>
                <c:pt idx="4222">
                  <c:v>14.25</c:v>
                </c:pt>
                <c:pt idx="4223">
                  <c:v>14.25</c:v>
                </c:pt>
                <c:pt idx="4224">
                  <c:v>14.25</c:v>
                </c:pt>
                <c:pt idx="4225">
                  <c:v>14.25</c:v>
                </c:pt>
                <c:pt idx="4226">
                  <c:v>14.25</c:v>
                </c:pt>
                <c:pt idx="4227">
                  <c:v>14.25</c:v>
                </c:pt>
                <c:pt idx="4228">
                  <c:v>14.25</c:v>
                </c:pt>
                <c:pt idx="4229">
                  <c:v>14.25</c:v>
                </c:pt>
                <c:pt idx="4230">
                  <c:v>14.25</c:v>
                </c:pt>
                <c:pt idx="4231">
                  <c:v>14.25</c:v>
                </c:pt>
                <c:pt idx="4232">
                  <c:v>14.25</c:v>
                </c:pt>
                <c:pt idx="4233">
                  <c:v>14.25</c:v>
                </c:pt>
                <c:pt idx="4234">
                  <c:v>14.25</c:v>
                </c:pt>
                <c:pt idx="4235">
                  <c:v>14.25</c:v>
                </c:pt>
                <c:pt idx="4236">
                  <c:v>14.25</c:v>
                </c:pt>
                <c:pt idx="4237">
                  <c:v>14.25</c:v>
                </c:pt>
                <c:pt idx="4238">
                  <c:v>14.25</c:v>
                </c:pt>
                <c:pt idx="4239">
                  <c:v>14.25</c:v>
                </c:pt>
                <c:pt idx="4240">
                  <c:v>14.25</c:v>
                </c:pt>
                <c:pt idx="4241">
                  <c:v>14.25</c:v>
                </c:pt>
                <c:pt idx="4242">
                  <c:v>14.25</c:v>
                </c:pt>
                <c:pt idx="4243">
                  <c:v>14.25</c:v>
                </c:pt>
                <c:pt idx="4244">
                  <c:v>14.25</c:v>
                </c:pt>
                <c:pt idx="4245">
                  <c:v>14.25</c:v>
                </c:pt>
                <c:pt idx="4246">
                  <c:v>14.25</c:v>
                </c:pt>
                <c:pt idx="4247">
                  <c:v>14.25</c:v>
                </c:pt>
                <c:pt idx="4248">
                  <c:v>14.25</c:v>
                </c:pt>
                <c:pt idx="4249">
                  <c:v>14.25</c:v>
                </c:pt>
                <c:pt idx="4250">
                  <c:v>14.25</c:v>
                </c:pt>
                <c:pt idx="4251">
                  <c:v>14.25</c:v>
                </c:pt>
                <c:pt idx="4252">
                  <c:v>14.25</c:v>
                </c:pt>
                <c:pt idx="4253">
                  <c:v>14.25</c:v>
                </c:pt>
                <c:pt idx="4254">
                  <c:v>14.25</c:v>
                </c:pt>
                <c:pt idx="4255">
                  <c:v>14.25</c:v>
                </c:pt>
                <c:pt idx="4256">
                  <c:v>14.25</c:v>
                </c:pt>
                <c:pt idx="4257">
                  <c:v>14.25</c:v>
                </c:pt>
                <c:pt idx="4258">
                  <c:v>14.25</c:v>
                </c:pt>
                <c:pt idx="4259">
                  <c:v>14.25</c:v>
                </c:pt>
                <c:pt idx="4260">
                  <c:v>14.25</c:v>
                </c:pt>
                <c:pt idx="4261">
                  <c:v>14.25</c:v>
                </c:pt>
                <c:pt idx="4262">
                  <c:v>14.25</c:v>
                </c:pt>
                <c:pt idx="4263">
                  <c:v>14.25</c:v>
                </c:pt>
                <c:pt idx="4264">
                  <c:v>14.25</c:v>
                </c:pt>
                <c:pt idx="4265">
                  <c:v>14.25</c:v>
                </c:pt>
                <c:pt idx="4266">
                  <c:v>14.25</c:v>
                </c:pt>
                <c:pt idx="4267">
                  <c:v>14.25</c:v>
                </c:pt>
                <c:pt idx="4268">
                  <c:v>14.25</c:v>
                </c:pt>
                <c:pt idx="4269">
                  <c:v>14.25</c:v>
                </c:pt>
                <c:pt idx="4270">
                  <c:v>14.25</c:v>
                </c:pt>
                <c:pt idx="4271">
                  <c:v>14.25</c:v>
                </c:pt>
                <c:pt idx="4272">
                  <c:v>14.25</c:v>
                </c:pt>
                <c:pt idx="4273">
                  <c:v>14.25</c:v>
                </c:pt>
                <c:pt idx="4274">
                  <c:v>14.25</c:v>
                </c:pt>
                <c:pt idx="4275">
                  <c:v>14.25</c:v>
                </c:pt>
                <c:pt idx="4276">
                  <c:v>14.25</c:v>
                </c:pt>
                <c:pt idx="4277">
                  <c:v>14.25</c:v>
                </c:pt>
                <c:pt idx="4278">
                  <c:v>14.25</c:v>
                </c:pt>
                <c:pt idx="4279">
                  <c:v>14.25</c:v>
                </c:pt>
                <c:pt idx="4280">
                  <c:v>14.25</c:v>
                </c:pt>
                <c:pt idx="4281">
                  <c:v>14.25</c:v>
                </c:pt>
                <c:pt idx="4282">
                  <c:v>14.25</c:v>
                </c:pt>
                <c:pt idx="4283">
                  <c:v>14.25</c:v>
                </c:pt>
                <c:pt idx="4284">
                  <c:v>14.25</c:v>
                </c:pt>
                <c:pt idx="4285">
                  <c:v>14.25</c:v>
                </c:pt>
                <c:pt idx="4286">
                  <c:v>14.25</c:v>
                </c:pt>
                <c:pt idx="4287">
                  <c:v>14.25</c:v>
                </c:pt>
                <c:pt idx="4288">
                  <c:v>14.25</c:v>
                </c:pt>
                <c:pt idx="4289">
                  <c:v>14.25</c:v>
                </c:pt>
                <c:pt idx="4290">
                  <c:v>14.25</c:v>
                </c:pt>
                <c:pt idx="4291">
                  <c:v>14.25</c:v>
                </c:pt>
                <c:pt idx="4292">
                  <c:v>14.25</c:v>
                </c:pt>
                <c:pt idx="4293">
                  <c:v>14.25</c:v>
                </c:pt>
                <c:pt idx="4294">
                  <c:v>14.25</c:v>
                </c:pt>
                <c:pt idx="4295">
                  <c:v>14.25</c:v>
                </c:pt>
                <c:pt idx="4296">
                  <c:v>14.25</c:v>
                </c:pt>
                <c:pt idx="4297">
                  <c:v>14.25</c:v>
                </c:pt>
                <c:pt idx="4298">
                  <c:v>14.25</c:v>
                </c:pt>
                <c:pt idx="4299">
                  <c:v>14.25</c:v>
                </c:pt>
                <c:pt idx="4300">
                  <c:v>14.25</c:v>
                </c:pt>
                <c:pt idx="4301">
                  <c:v>14.25</c:v>
                </c:pt>
                <c:pt idx="4302">
                  <c:v>14.25</c:v>
                </c:pt>
                <c:pt idx="4303">
                  <c:v>14.25</c:v>
                </c:pt>
                <c:pt idx="4304">
                  <c:v>14.25</c:v>
                </c:pt>
                <c:pt idx="4305">
                  <c:v>14.25</c:v>
                </c:pt>
                <c:pt idx="4306">
                  <c:v>14.25</c:v>
                </c:pt>
                <c:pt idx="4307">
                  <c:v>14.25</c:v>
                </c:pt>
                <c:pt idx="4308">
                  <c:v>14.25</c:v>
                </c:pt>
                <c:pt idx="4309">
                  <c:v>14.25</c:v>
                </c:pt>
                <c:pt idx="4310">
                  <c:v>14.25</c:v>
                </c:pt>
                <c:pt idx="4311">
                  <c:v>14.25</c:v>
                </c:pt>
                <c:pt idx="4312">
                  <c:v>14.25</c:v>
                </c:pt>
                <c:pt idx="4313">
                  <c:v>14.25</c:v>
                </c:pt>
                <c:pt idx="4314">
                  <c:v>14.25</c:v>
                </c:pt>
                <c:pt idx="4315">
                  <c:v>14.25</c:v>
                </c:pt>
                <c:pt idx="4316">
                  <c:v>14.25</c:v>
                </c:pt>
                <c:pt idx="4317">
                  <c:v>14.25</c:v>
                </c:pt>
                <c:pt idx="4318">
                  <c:v>14.25</c:v>
                </c:pt>
                <c:pt idx="4319">
                  <c:v>14.25</c:v>
                </c:pt>
                <c:pt idx="4320">
                  <c:v>14.25</c:v>
                </c:pt>
                <c:pt idx="4321">
                  <c:v>14.25</c:v>
                </c:pt>
                <c:pt idx="4322">
                  <c:v>14.25</c:v>
                </c:pt>
                <c:pt idx="4323">
                  <c:v>14.25</c:v>
                </c:pt>
                <c:pt idx="4324">
                  <c:v>14.25</c:v>
                </c:pt>
                <c:pt idx="4325">
                  <c:v>14.25</c:v>
                </c:pt>
                <c:pt idx="4326">
                  <c:v>14.25</c:v>
                </c:pt>
                <c:pt idx="4327">
                  <c:v>14.25</c:v>
                </c:pt>
                <c:pt idx="4328">
                  <c:v>14.25</c:v>
                </c:pt>
                <c:pt idx="4329">
                  <c:v>14.25</c:v>
                </c:pt>
                <c:pt idx="4330">
                  <c:v>14.25</c:v>
                </c:pt>
                <c:pt idx="4331">
                  <c:v>14.25</c:v>
                </c:pt>
                <c:pt idx="4332">
                  <c:v>14.25</c:v>
                </c:pt>
                <c:pt idx="4333">
                  <c:v>14.25</c:v>
                </c:pt>
                <c:pt idx="4334">
                  <c:v>14.25</c:v>
                </c:pt>
                <c:pt idx="4335">
                  <c:v>14.25</c:v>
                </c:pt>
                <c:pt idx="4336">
                  <c:v>14.25</c:v>
                </c:pt>
                <c:pt idx="4337">
                  <c:v>14.25</c:v>
                </c:pt>
                <c:pt idx="4338">
                  <c:v>14.25</c:v>
                </c:pt>
                <c:pt idx="4339">
                  <c:v>14.25</c:v>
                </c:pt>
                <c:pt idx="4340">
                  <c:v>14.25</c:v>
                </c:pt>
                <c:pt idx="4341">
                  <c:v>14.25</c:v>
                </c:pt>
                <c:pt idx="4342">
                  <c:v>14.25</c:v>
                </c:pt>
                <c:pt idx="4343">
                  <c:v>14.25</c:v>
                </c:pt>
                <c:pt idx="4344">
                  <c:v>14.25</c:v>
                </c:pt>
                <c:pt idx="4345">
                  <c:v>14.25</c:v>
                </c:pt>
                <c:pt idx="4346">
                  <c:v>14.25</c:v>
                </c:pt>
                <c:pt idx="4347">
                  <c:v>14.25</c:v>
                </c:pt>
                <c:pt idx="4348">
                  <c:v>14.25</c:v>
                </c:pt>
                <c:pt idx="4349">
                  <c:v>14.25</c:v>
                </c:pt>
                <c:pt idx="4350">
                  <c:v>14.25</c:v>
                </c:pt>
                <c:pt idx="4351">
                  <c:v>14.25</c:v>
                </c:pt>
                <c:pt idx="4352">
                  <c:v>14.25</c:v>
                </c:pt>
                <c:pt idx="4353">
                  <c:v>14.25</c:v>
                </c:pt>
                <c:pt idx="4354">
                  <c:v>14.25</c:v>
                </c:pt>
                <c:pt idx="4355">
                  <c:v>14.25</c:v>
                </c:pt>
                <c:pt idx="4356">
                  <c:v>14.25</c:v>
                </c:pt>
                <c:pt idx="4357">
                  <c:v>14.25</c:v>
                </c:pt>
                <c:pt idx="4358">
                  <c:v>14.25</c:v>
                </c:pt>
                <c:pt idx="4359">
                  <c:v>14.25</c:v>
                </c:pt>
                <c:pt idx="4360">
                  <c:v>14.25</c:v>
                </c:pt>
                <c:pt idx="4361">
                  <c:v>14.25</c:v>
                </c:pt>
                <c:pt idx="4362">
                  <c:v>14.25</c:v>
                </c:pt>
                <c:pt idx="4363">
                  <c:v>14.25</c:v>
                </c:pt>
                <c:pt idx="4364">
                  <c:v>14.25</c:v>
                </c:pt>
                <c:pt idx="4365">
                  <c:v>14.25</c:v>
                </c:pt>
                <c:pt idx="4366">
                  <c:v>14.25</c:v>
                </c:pt>
                <c:pt idx="4367">
                  <c:v>14.25</c:v>
                </c:pt>
                <c:pt idx="4368">
                  <c:v>14.25</c:v>
                </c:pt>
                <c:pt idx="4369">
                  <c:v>14.25</c:v>
                </c:pt>
                <c:pt idx="4370">
                  <c:v>14.25</c:v>
                </c:pt>
                <c:pt idx="4371">
                  <c:v>14.25</c:v>
                </c:pt>
                <c:pt idx="4372">
                  <c:v>14.25</c:v>
                </c:pt>
                <c:pt idx="4373">
                  <c:v>14.25</c:v>
                </c:pt>
                <c:pt idx="4374">
                  <c:v>14.25</c:v>
                </c:pt>
                <c:pt idx="4375">
                  <c:v>14.25</c:v>
                </c:pt>
                <c:pt idx="4376">
                  <c:v>14.25</c:v>
                </c:pt>
                <c:pt idx="4377">
                  <c:v>14.25</c:v>
                </c:pt>
                <c:pt idx="4378">
                  <c:v>14.25</c:v>
                </c:pt>
                <c:pt idx="4379">
                  <c:v>14.25</c:v>
                </c:pt>
                <c:pt idx="4380">
                  <c:v>14.25</c:v>
                </c:pt>
                <c:pt idx="4381">
                  <c:v>14.25</c:v>
                </c:pt>
                <c:pt idx="4382">
                  <c:v>14.25</c:v>
                </c:pt>
                <c:pt idx="4383">
                  <c:v>14.25</c:v>
                </c:pt>
                <c:pt idx="4384">
                  <c:v>14.25</c:v>
                </c:pt>
                <c:pt idx="4385">
                  <c:v>14.25</c:v>
                </c:pt>
                <c:pt idx="4386">
                  <c:v>14.25</c:v>
                </c:pt>
                <c:pt idx="4387">
                  <c:v>14.25</c:v>
                </c:pt>
                <c:pt idx="4388">
                  <c:v>14.25</c:v>
                </c:pt>
                <c:pt idx="4389">
                  <c:v>14.25</c:v>
                </c:pt>
                <c:pt idx="4390">
                  <c:v>14.25</c:v>
                </c:pt>
                <c:pt idx="4391">
                  <c:v>14.25</c:v>
                </c:pt>
                <c:pt idx="4392">
                  <c:v>14.25</c:v>
                </c:pt>
                <c:pt idx="4393">
                  <c:v>14.25</c:v>
                </c:pt>
                <c:pt idx="4394">
                  <c:v>14.25</c:v>
                </c:pt>
                <c:pt idx="4395">
                  <c:v>14.25</c:v>
                </c:pt>
                <c:pt idx="4396">
                  <c:v>14.25</c:v>
                </c:pt>
                <c:pt idx="4397">
                  <c:v>14.25</c:v>
                </c:pt>
                <c:pt idx="4398">
                  <c:v>14.25</c:v>
                </c:pt>
                <c:pt idx="4399">
                  <c:v>14.25</c:v>
                </c:pt>
                <c:pt idx="4400">
                  <c:v>14.25</c:v>
                </c:pt>
                <c:pt idx="4401">
                  <c:v>14.25</c:v>
                </c:pt>
                <c:pt idx="4402">
                  <c:v>14.25</c:v>
                </c:pt>
                <c:pt idx="4403">
                  <c:v>14.25</c:v>
                </c:pt>
                <c:pt idx="4404">
                  <c:v>14.25</c:v>
                </c:pt>
                <c:pt idx="4405">
                  <c:v>14.25</c:v>
                </c:pt>
                <c:pt idx="4406">
                  <c:v>14.25</c:v>
                </c:pt>
                <c:pt idx="4407">
                  <c:v>14.25</c:v>
                </c:pt>
                <c:pt idx="4408">
                  <c:v>14.25</c:v>
                </c:pt>
                <c:pt idx="4409">
                  <c:v>14.25</c:v>
                </c:pt>
                <c:pt idx="4410">
                  <c:v>14.25</c:v>
                </c:pt>
                <c:pt idx="4411">
                  <c:v>14.25</c:v>
                </c:pt>
                <c:pt idx="4412">
                  <c:v>14.25</c:v>
                </c:pt>
                <c:pt idx="4413">
                  <c:v>14.25</c:v>
                </c:pt>
                <c:pt idx="4414">
                  <c:v>14.25</c:v>
                </c:pt>
                <c:pt idx="4415">
                  <c:v>14.25</c:v>
                </c:pt>
                <c:pt idx="4416">
                  <c:v>14.25</c:v>
                </c:pt>
                <c:pt idx="4417">
                  <c:v>14.25</c:v>
                </c:pt>
                <c:pt idx="4418">
                  <c:v>14.25</c:v>
                </c:pt>
                <c:pt idx="4419">
                  <c:v>14.25</c:v>
                </c:pt>
                <c:pt idx="4420">
                  <c:v>14.25</c:v>
                </c:pt>
                <c:pt idx="4421">
                  <c:v>14.25</c:v>
                </c:pt>
                <c:pt idx="4422">
                  <c:v>14.25</c:v>
                </c:pt>
                <c:pt idx="4423">
                  <c:v>14.25</c:v>
                </c:pt>
                <c:pt idx="4424">
                  <c:v>14.25</c:v>
                </c:pt>
                <c:pt idx="4425">
                  <c:v>14.25</c:v>
                </c:pt>
                <c:pt idx="4426">
                  <c:v>14.25</c:v>
                </c:pt>
                <c:pt idx="4427">
                  <c:v>14.25</c:v>
                </c:pt>
                <c:pt idx="4428">
                  <c:v>14.25</c:v>
                </c:pt>
                <c:pt idx="4429">
                  <c:v>14.25</c:v>
                </c:pt>
                <c:pt idx="4430">
                  <c:v>14.25</c:v>
                </c:pt>
                <c:pt idx="4431">
                  <c:v>14.25</c:v>
                </c:pt>
                <c:pt idx="4432">
                  <c:v>14.25</c:v>
                </c:pt>
                <c:pt idx="4433">
                  <c:v>14.25</c:v>
                </c:pt>
                <c:pt idx="4434">
                  <c:v>14.25</c:v>
                </c:pt>
                <c:pt idx="4435">
                  <c:v>14.25</c:v>
                </c:pt>
                <c:pt idx="4436">
                  <c:v>14.25</c:v>
                </c:pt>
                <c:pt idx="4437">
                  <c:v>14.25</c:v>
                </c:pt>
                <c:pt idx="4438">
                  <c:v>14.25</c:v>
                </c:pt>
                <c:pt idx="4439">
                  <c:v>14.25</c:v>
                </c:pt>
                <c:pt idx="4440">
                  <c:v>14.25</c:v>
                </c:pt>
                <c:pt idx="4441">
                  <c:v>14.25</c:v>
                </c:pt>
                <c:pt idx="4442">
                  <c:v>14.25</c:v>
                </c:pt>
                <c:pt idx="4443">
                  <c:v>14.25</c:v>
                </c:pt>
                <c:pt idx="4444">
                  <c:v>14.25</c:v>
                </c:pt>
                <c:pt idx="4445">
                  <c:v>14.25</c:v>
                </c:pt>
                <c:pt idx="4446">
                  <c:v>14.25</c:v>
                </c:pt>
                <c:pt idx="4447">
                  <c:v>14.25</c:v>
                </c:pt>
                <c:pt idx="4448">
                  <c:v>14.25</c:v>
                </c:pt>
                <c:pt idx="4449">
                  <c:v>14.25</c:v>
                </c:pt>
                <c:pt idx="4450">
                  <c:v>14.25</c:v>
                </c:pt>
                <c:pt idx="4451">
                  <c:v>14.25</c:v>
                </c:pt>
                <c:pt idx="4452">
                  <c:v>14.25</c:v>
                </c:pt>
                <c:pt idx="4453">
                  <c:v>14.25</c:v>
                </c:pt>
                <c:pt idx="4454">
                  <c:v>14.25</c:v>
                </c:pt>
                <c:pt idx="4455">
                  <c:v>14.25</c:v>
                </c:pt>
                <c:pt idx="4456">
                  <c:v>14.25</c:v>
                </c:pt>
                <c:pt idx="4457">
                  <c:v>14.25</c:v>
                </c:pt>
                <c:pt idx="4458">
                  <c:v>14.25</c:v>
                </c:pt>
                <c:pt idx="4459">
                  <c:v>14.25</c:v>
                </c:pt>
                <c:pt idx="4460">
                  <c:v>14.25</c:v>
                </c:pt>
                <c:pt idx="4461">
                  <c:v>14.25</c:v>
                </c:pt>
                <c:pt idx="4462">
                  <c:v>14.25</c:v>
                </c:pt>
                <c:pt idx="4463">
                  <c:v>14.25</c:v>
                </c:pt>
                <c:pt idx="4464">
                  <c:v>14.25</c:v>
                </c:pt>
                <c:pt idx="4465">
                  <c:v>14.25</c:v>
                </c:pt>
                <c:pt idx="4466">
                  <c:v>14.25</c:v>
                </c:pt>
                <c:pt idx="4467">
                  <c:v>14.25</c:v>
                </c:pt>
                <c:pt idx="4468">
                  <c:v>14.25</c:v>
                </c:pt>
                <c:pt idx="4469">
                  <c:v>14.25</c:v>
                </c:pt>
                <c:pt idx="4470">
                  <c:v>14.25</c:v>
                </c:pt>
                <c:pt idx="4471">
                  <c:v>14.25</c:v>
                </c:pt>
                <c:pt idx="4472">
                  <c:v>14.25</c:v>
                </c:pt>
                <c:pt idx="4473">
                  <c:v>14.25</c:v>
                </c:pt>
                <c:pt idx="4474">
                  <c:v>14.25</c:v>
                </c:pt>
                <c:pt idx="4475">
                  <c:v>14.25</c:v>
                </c:pt>
                <c:pt idx="4476">
                  <c:v>14.25</c:v>
                </c:pt>
                <c:pt idx="4477">
                  <c:v>14.25</c:v>
                </c:pt>
                <c:pt idx="4478">
                  <c:v>14.25</c:v>
                </c:pt>
                <c:pt idx="4479">
                  <c:v>14.25</c:v>
                </c:pt>
                <c:pt idx="4480">
                  <c:v>14.25</c:v>
                </c:pt>
                <c:pt idx="4481">
                  <c:v>14.25</c:v>
                </c:pt>
                <c:pt idx="4482">
                  <c:v>14.25</c:v>
                </c:pt>
                <c:pt idx="4483">
                  <c:v>14</c:v>
                </c:pt>
                <c:pt idx="4484">
                  <c:v>14</c:v>
                </c:pt>
                <c:pt idx="4485">
                  <c:v>14</c:v>
                </c:pt>
                <c:pt idx="4486">
                  <c:v>14</c:v>
                </c:pt>
                <c:pt idx="4487">
                  <c:v>14</c:v>
                </c:pt>
                <c:pt idx="4488">
                  <c:v>14</c:v>
                </c:pt>
                <c:pt idx="4489">
                  <c:v>14</c:v>
                </c:pt>
                <c:pt idx="4490">
                  <c:v>14</c:v>
                </c:pt>
                <c:pt idx="4491">
                  <c:v>14</c:v>
                </c:pt>
                <c:pt idx="4492">
                  <c:v>14</c:v>
                </c:pt>
                <c:pt idx="4493">
                  <c:v>14</c:v>
                </c:pt>
                <c:pt idx="4494">
                  <c:v>14</c:v>
                </c:pt>
                <c:pt idx="4495">
                  <c:v>14</c:v>
                </c:pt>
                <c:pt idx="4496">
                  <c:v>14</c:v>
                </c:pt>
                <c:pt idx="4497">
                  <c:v>14</c:v>
                </c:pt>
                <c:pt idx="4498">
                  <c:v>14</c:v>
                </c:pt>
                <c:pt idx="4499">
                  <c:v>14</c:v>
                </c:pt>
                <c:pt idx="4500">
                  <c:v>14</c:v>
                </c:pt>
                <c:pt idx="4501">
                  <c:v>14</c:v>
                </c:pt>
                <c:pt idx="4502">
                  <c:v>14</c:v>
                </c:pt>
                <c:pt idx="4503">
                  <c:v>14</c:v>
                </c:pt>
                <c:pt idx="4504">
                  <c:v>14</c:v>
                </c:pt>
                <c:pt idx="4505">
                  <c:v>14</c:v>
                </c:pt>
                <c:pt idx="4506">
                  <c:v>14</c:v>
                </c:pt>
                <c:pt idx="4507">
                  <c:v>14</c:v>
                </c:pt>
                <c:pt idx="4508">
                  <c:v>14</c:v>
                </c:pt>
                <c:pt idx="4509">
                  <c:v>14</c:v>
                </c:pt>
                <c:pt idx="4510">
                  <c:v>14</c:v>
                </c:pt>
                <c:pt idx="4511">
                  <c:v>14</c:v>
                </c:pt>
                <c:pt idx="4512">
                  <c:v>13.75</c:v>
                </c:pt>
                <c:pt idx="4513">
                  <c:v>13.75</c:v>
                </c:pt>
                <c:pt idx="4514">
                  <c:v>13.75</c:v>
                </c:pt>
                <c:pt idx="4515">
                  <c:v>13.75</c:v>
                </c:pt>
                <c:pt idx="4516">
                  <c:v>13.75</c:v>
                </c:pt>
                <c:pt idx="4517">
                  <c:v>13.75</c:v>
                </c:pt>
                <c:pt idx="4518">
                  <c:v>13.75</c:v>
                </c:pt>
                <c:pt idx="4519">
                  <c:v>13.75</c:v>
                </c:pt>
                <c:pt idx="4520">
                  <c:v>13.75</c:v>
                </c:pt>
                <c:pt idx="4521">
                  <c:v>13.75</c:v>
                </c:pt>
                <c:pt idx="4522">
                  <c:v>13.75</c:v>
                </c:pt>
                <c:pt idx="4523">
                  <c:v>13.75</c:v>
                </c:pt>
                <c:pt idx="4524">
                  <c:v>13.75</c:v>
                </c:pt>
                <c:pt idx="4525">
                  <c:v>13.75</c:v>
                </c:pt>
                <c:pt idx="4526">
                  <c:v>13.75</c:v>
                </c:pt>
                <c:pt idx="4527">
                  <c:v>13.75</c:v>
                </c:pt>
                <c:pt idx="4528">
                  <c:v>13.75</c:v>
                </c:pt>
                <c:pt idx="4529">
                  <c:v>13.75</c:v>
                </c:pt>
                <c:pt idx="4530">
                  <c:v>13.75</c:v>
                </c:pt>
                <c:pt idx="4531">
                  <c:v>13.75</c:v>
                </c:pt>
                <c:pt idx="4532">
                  <c:v>13.75</c:v>
                </c:pt>
                <c:pt idx="4533">
                  <c:v>13.75</c:v>
                </c:pt>
                <c:pt idx="4534">
                  <c:v>13.75</c:v>
                </c:pt>
                <c:pt idx="4535">
                  <c:v>13.75</c:v>
                </c:pt>
                <c:pt idx="4536">
                  <c:v>13.75</c:v>
                </c:pt>
                <c:pt idx="4537">
                  <c:v>13.75</c:v>
                </c:pt>
                <c:pt idx="4538">
                  <c:v>13.75</c:v>
                </c:pt>
                <c:pt idx="4539">
                  <c:v>13.75</c:v>
                </c:pt>
                <c:pt idx="4540">
                  <c:v>13.75</c:v>
                </c:pt>
                <c:pt idx="4541">
                  <c:v>13.75</c:v>
                </c:pt>
                <c:pt idx="4542">
                  <c:v>13</c:v>
                </c:pt>
                <c:pt idx="4543">
                  <c:v>13</c:v>
                </c:pt>
                <c:pt idx="4544">
                  <c:v>13</c:v>
                </c:pt>
                <c:pt idx="4545">
                  <c:v>13</c:v>
                </c:pt>
                <c:pt idx="4546">
                  <c:v>13</c:v>
                </c:pt>
                <c:pt idx="4547">
                  <c:v>13</c:v>
                </c:pt>
                <c:pt idx="4548">
                  <c:v>13</c:v>
                </c:pt>
                <c:pt idx="4549">
                  <c:v>13</c:v>
                </c:pt>
                <c:pt idx="4550">
                  <c:v>13</c:v>
                </c:pt>
                <c:pt idx="4551">
                  <c:v>13</c:v>
                </c:pt>
                <c:pt idx="4552">
                  <c:v>13</c:v>
                </c:pt>
                <c:pt idx="4553">
                  <c:v>13</c:v>
                </c:pt>
                <c:pt idx="4554">
                  <c:v>13</c:v>
                </c:pt>
                <c:pt idx="4555">
                  <c:v>13</c:v>
                </c:pt>
                <c:pt idx="4556">
                  <c:v>13</c:v>
                </c:pt>
                <c:pt idx="4557">
                  <c:v>13</c:v>
                </c:pt>
                <c:pt idx="4558">
                  <c:v>13</c:v>
                </c:pt>
                <c:pt idx="4559">
                  <c:v>13</c:v>
                </c:pt>
                <c:pt idx="4560">
                  <c:v>13</c:v>
                </c:pt>
                <c:pt idx="4561">
                  <c:v>13</c:v>
                </c:pt>
                <c:pt idx="4562">
                  <c:v>13</c:v>
                </c:pt>
                <c:pt idx="4563">
                  <c:v>13</c:v>
                </c:pt>
                <c:pt idx="4564">
                  <c:v>13</c:v>
                </c:pt>
                <c:pt idx="4565">
                  <c:v>13</c:v>
                </c:pt>
                <c:pt idx="4566">
                  <c:v>13</c:v>
                </c:pt>
                <c:pt idx="4567">
                  <c:v>13</c:v>
                </c:pt>
                <c:pt idx="4568">
                  <c:v>13</c:v>
                </c:pt>
                <c:pt idx="4569">
                  <c:v>13</c:v>
                </c:pt>
                <c:pt idx="4570">
                  <c:v>13</c:v>
                </c:pt>
                <c:pt idx="4571">
                  <c:v>13</c:v>
                </c:pt>
                <c:pt idx="4572">
                  <c:v>12.25</c:v>
                </c:pt>
                <c:pt idx="4573">
                  <c:v>12.25</c:v>
                </c:pt>
                <c:pt idx="4574">
                  <c:v>12.25</c:v>
                </c:pt>
                <c:pt idx="4575">
                  <c:v>12.25</c:v>
                </c:pt>
                <c:pt idx="4576">
                  <c:v>12.25</c:v>
                </c:pt>
                <c:pt idx="4577">
                  <c:v>12.25</c:v>
                </c:pt>
                <c:pt idx="4578">
                  <c:v>12.25</c:v>
                </c:pt>
                <c:pt idx="4579">
                  <c:v>12.25</c:v>
                </c:pt>
                <c:pt idx="4580">
                  <c:v>12.25</c:v>
                </c:pt>
                <c:pt idx="4581">
                  <c:v>12.25</c:v>
                </c:pt>
                <c:pt idx="4582">
                  <c:v>12.25</c:v>
                </c:pt>
                <c:pt idx="4583">
                  <c:v>12.25</c:v>
                </c:pt>
                <c:pt idx="4584">
                  <c:v>12.25</c:v>
                </c:pt>
                <c:pt idx="4585">
                  <c:v>12.25</c:v>
                </c:pt>
                <c:pt idx="4586">
                  <c:v>12.25</c:v>
                </c:pt>
                <c:pt idx="4587">
                  <c:v>12.25</c:v>
                </c:pt>
                <c:pt idx="4588">
                  <c:v>12.25</c:v>
                </c:pt>
                <c:pt idx="4589">
                  <c:v>12.25</c:v>
                </c:pt>
                <c:pt idx="4590">
                  <c:v>12.25</c:v>
                </c:pt>
                <c:pt idx="4591">
                  <c:v>12.25</c:v>
                </c:pt>
                <c:pt idx="4592">
                  <c:v>12.25</c:v>
                </c:pt>
                <c:pt idx="4593">
                  <c:v>12.25</c:v>
                </c:pt>
                <c:pt idx="4594">
                  <c:v>12.25</c:v>
                </c:pt>
                <c:pt idx="4595">
                  <c:v>12.25</c:v>
                </c:pt>
                <c:pt idx="4596">
                  <c:v>12.25</c:v>
                </c:pt>
                <c:pt idx="4597">
                  <c:v>12.25</c:v>
                </c:pt>
                <c:pt idx="4598">
                  <c:v>12.25</c:v>
                </c:pt>
                <c:pt idx="4599">
                  <c:v>12.25</c:v>
                </c:pt>
                <c:pt idx="4600">
                  <c:v>12.25</c:v>
                </c:pt>
                <c:pt idx="4601">
                  <c:v>12.25</c:v>
                </c:pt>
                <c:pt idx="4602">
                  <c:v>12.25</c:v>
                </c:pt>
                <c:pt idx="4603">
                  <c:v>12.25</c:v>
                </c:pt>
                <c:pt idx="4604">
                  <c:v>12.25</c:v>
                </c:pt>
                <c:pt idx="4605">
                  <c:v>12.25</c:v>
                </c:pt>
                <c:pt idx="4606">
                  <c:v>12.25</c:v>
                </c:pt>
                <c:pt idx="4607">
                  <c:v>11.25</c:v>
                </c:pt>
                <c:pt idx="4608">
                  <c:v>11.25</c:v>
                </c:pt>
                <c:pt idx="4609">
                  <c:v>11.25</c:v>
                </c:pt>
                <c:pt idx="4610">
                  <c:v>11.25</c:v>
                </c:pt>
                <c:pt idx="4611">
                  <c:v>11.25</c:v>
                </c:pt>
                <c:pt idx="4612">
                  <c:v>11.25</c:v>
                </c:pt>
                <c:pt idx="4613">
                  <c:v>11.25</c:v>
                </c:pt>
                <c:pt idx="4614">
                  <c:v>11.25</c:v>
                </c:pt>
                <c:pt idx="4615">
                  <c:v>11.25</c:v>
                </c:pt>
                <c:pt idx="4616">
                  <c:v>11.25</c:v>
                </c:pt>
                <c:pt idx="4617">
                  <c:v>11.25</c:v>
                </c:pt>
                <c:pt idx="4618">
                  <c:v>11.25</c:v>
                </c:pt>
                <c:pt idx="4619">
                  <c:v>11.25</c:v>
                </c:pt>
                <c:pt idx="4620">
                  <c:v>11.25</c:v>
                </c:pt>
                <c:pt idx="4621">
                  <c:v>11.25</c:v>
                </c:pt>
                <c:pt idx="4622">
                  <c:v>11.25</c:v>
                </c:pt>
                <c:pt idx="4623">
                  <c:v>11.25</c:v>
                </c:pt>
                <c:pt idx="4624">
                  <c:v>11.25</c:v>
                </c:pt>
                <c:pt idx="4625">
                  <c:v>11.25</c:v>
                </c:pt>
                <c:pt idx="4626">
                  <c:v>11.25</c:v>
                </c:pt>
                <c:pt idx="4627">
                  <c:v>11.25</c:v>
                </c:pt>
                <c:pt idx="4628">
                  <c:v>11.25</c:v>
                </c:pt>
                <c:pt idx="4629">
                  <c:v>11.25</c:v>
                </c:pt>
                <c:pt idx="4630">
                  <c:v>11.25</c:v>
                </c:pt>
                <c:pt idx="4631">
                  <c:v>11.25</c:v>
                </c:pt>
                <c:pt idx="4632">
                  <c:v>11.25</c:v>
                </c:pt>
                <c:pt idx="4633">
                  <c:v>11.25</c:v>
                </c:pt>
                <c:pt idx="4634">
                  <c:v>11.25</c:v>
                </c:pt>
                <c:pt idx="4635">
                  <c:v>11.25</c:v>
                </c:pt>
                <c:pt idx="4636">
                  <c:v>11.25</c:v>
                </c:pt>
                <c:pt idx="4637">
                  <c:v>11.25</c:v>
                </c:pt>
                <c:pt idx="4638">
                  <c:v>11.25</c:v>
                </c:pt>
                <c:pt idx="4639">
                  <c:v>11.25</c:v>
                </c:pt>
                <c:pt idx="4640">
                  <c:v>11.25</c:v>
                </c:pt>
                <c:pt idx="4641">
                  <c:v>11.25</c:v>
                </c:pt>
                <c:pt idx="4642">
                  <c:v>10.25</c:v>
                </c:pt>
                <c:pt idx="4643">
                  <c:v>10.25</c:v>
                </c:pt>
                <c:pt idx="4644">
                  <c:v>10.25</c:v>
                </c:pt>
                <c:pt idx="4645">
                  <c:v>10.25</c:v>
                </c:pt>
                <c:pt idx="4646">
                  <c:v>10.25</c:v>
                </c:pt>
                <c:pt idx="4647">
                  <c:v>10.25</c:v>
                </c:pt>
                <c:pt idx="4648">
                  <c:v>10.25</c:v>
                </c:pt>
                <c:pt idx="4649">
                  <c:v>10.25</c:v>
                </c:pt>
                <c:pt idx="4650">
                  <c:v>10.25</c:v>
                </c:pt>
                <c:pt idx="4651">
                  <c:v>10.25</c:v>
                </c:pt>
                <c:pt idx="4652">
                  <c:v>10.25</c:v>
                </c:pt>
                <c:pt idx="4653">
                  <c:v>10.25</c:v>
                </c:pt>
                <c:pt idx="4654">
                  <c:v>10.25</c:v>
                </c:pt>
                <c:pt idx="4655">
                  <c:v>10.25</c:v>
                </c:pt>
                <c:pt idx="4656">
                  <c:v>10.25</c:v>
                </c:pt>
                <c:pt idx="4657">
                  <c:v>10.25</c:v>
                </c:pt>
                <c:pt idx="4658">
                  <c:v>10.25</c:v>
                </c:pt>
                <c:pt idx="4659">
                  <c:v>10.25</c:v>
                </c:pt>
                <c:pt idx="4660">
                  <c:v>10.25</c:v>
                </c:pt>
                <c:pt idx="4661">
                  <c:v>10.25</c:v>
                </c:pt>
                <c:pt idx="4662">
                  <c:v>10.25</c:v>
                </c:pt>
                <c:pt idx="4663">
                  <c:v>10.25</c:v>
                </c:pt>
                <c:pt idx="4664">
                  <c:v>10.25</c:v>
                </c:pt>
                <c:pt idx="4665">
                  <c:v>10.25</c:v>
                </c:pt>
                <c:pt idx="4666">
                  <c:v>10.25</c:v>
                </c:pt>
                <c:pt idx="4667">
                  <c:v>10.25</c:v>
                </c:pt>
                <c:pt idx="4668">
                  <c:v>10.25</c:v>
                </c:pt>
                <c:pt idx="4669">
                  <c:v>10.25</c:v>
                </c:pt>
                <c:pt idx="4670">
                  <c:v>10.25</c:v>
                </c:pt>
                <c:pt idx="4671">
                  <c:v>10.25</c:v>
                </c:pt>
                <c:pt idx="4672">
                  <c:v>10.25</c:v>
                </c:pt>
                <c:pt idx="4673">
                  <c:v>10.25</c:v>
                </c:pt>
                <c:pt idx="4674">
                  <c:v>10.25</c:v>
                </c:pt>
                <c:pt idx="4675">
                  <c:v>10.25</c:v>
                </c:pt>
                <c:pt idx="4676">
                  <c:v>10.25</c:v>
                </c:pt>
                <c:pt idx="4677">
                  <c:v>10.25</c:v>
                </c:pt>
                <c:pt idx="4678">
                  <c:v>10.25</c:v>
                </c:pt>
                <c:pt idx="4679">
                  <c:v>10.25</c:v>
                </c:pt>
                <c:pt idx="4680">
                  <c:v>10.25</c:v>
                </c:pt>
                <c:pt idx="4681">
                  <c:v>10.25</c:v>
                </c:pt>
                <c:pt idx="4682">
                  <c:v>9.25</c:v>
                </c:pt>
                <c:pt idx="4683">
                  <c:v>9.25</c:v>
                </c:pt>
                <c:pt idx="4684">
                  <c:v>9.25</c:v>
                </c:pt>
                <c:pt idx="4685">
                  <c:v>9.25</c:v>
                </c:pt>
                <c:pt idx="4686">
                  <c:v>9.25</c:v>
                </c:pt>
                <c:pt idx="4687">
                  <c:v>9.25</c:v>
                </c:pt>
                <c:pt idx="4688">
                  <c:v>9.25</c:v>
                </c:pt>
                <c:pt idx="4689">
                  <c:v>9.25</c:v>
                </c:pt>
                <c:pt idx="4690">
                  <c:v>9.25</c:v>
                </c:pt>
                <c:pt idx="4691">
                  <c:v>9.25</c:v>
                </c:pt>
                <c:pt idx="4692">
                  <c:v>9.25</c:v>
                </c:pt>
                <c:pt idx="4693">
                  <c:v>9.25</c:v>
                </c:pt>
                <c:pt idx="4694">
                  <c:v>9.25</c:v>
                </c:pt>
                <c:pt idx="4695">
                  <c:v>9.25</c:v>
                </c:pt>
                <c:pt idx="4696">
                  <c:v>9.25</c:v>
                </c:pt>
                <c:pt idx="4697">
                  <c:v>9.25</c:v>
                </c:pt>
                <c:pt idx="4698">
                  <c:v>9.25</c:v>
                </c:pt>
                <c:pt idx="4699">
                  <c:v>9.25</c:v>
                </c:pt>
                <c:pt idx="4700">
                  <c:v>9.25</c:v>
                </c:pt>
                <c:pt idx="4701">
                  <c:v>9.25</c:v>
                </c:pt>
                <c:pt idx="4702">
                  <c:v>9.25</c:v>
                </c:pt>
                <c:pt idx="4703">
                  <c:v>9.25</c:v>
                </c:pt>
                <c:pt idx="4704">
                  <c:v>9.25</c:v>
                </c:pt>
                <c:pt idx="4705">
                  <c:v>9.25</c:v>
                </c:pt>
                <c:pt idx="4706">
                  <c:v>9.25</c:v>
                </c:pt>
                <c:pt idx="4707">
                  <c:v>9.25</c:v>
                </c:pt>
                <c:pt idx="4708">
                  <c:v>9.25</c:v>
                </c:pt>
                <c:pt idx="4709">
                  <c:v>9.25</c:v>
                </c:pt>
                <c:pt idx="4710">
                  <c:v>9.25</c:v>
                </c:pt>
                <c:pt idx="4711">
                  <c:v>8.25</c:v>
                </c:pt>
                <c:pt idx="4712">
                  <c:v>8.25</c:v>
                </c:pt>
                <c:pt idx="4713">
                  <c:v>8.25</c:v>
                </c:pt>
                <c:pt idx="4714">
                  <c:v>8.25</c:v>
                </c:pt>
                <c:pt idx="4715">
                  <c:v>8.25</c:v>
                </c:pt>
                <c:pt idx="4716">
                  <c:v>8.25</c:v>
                </c:pt>
                <c:pt idx="4717">
                  <c:v>8.25</c:v>
                </c:pt>
                <c:pt idx="4718">
                  <c:v>8.25</c:v>
                </c:pt>
                <c:pt idx="4719">
                  <c:v>8.25</c:v>
                </c:pt>
                <c:pt idx="4720">
                  <c:v>8.25</c:v>
                </c:pt>
                <c:pt idx="4721">
                  <c:v>8.25</c:v>
                </c:pt>
                <c:pt idx="4722">
                  <c:v>8.25</c:v>
                </c:pt>
                <c:pt idx="4723">
                  <c:v>8.25</c:v>
                </c:pt>
                <c:pt idx="4724">
                  <c:v>8.25</c:v>
                </c:pt>
                <c:pt idx="4725">
                  <c:v>8.25</c:v>
                </c:pt>
                <c:pt idx="4726">
                  <c:v>8.25</c:v>
                </c:pt>
                <c:pt idx="4727">
                  <c:v>8.25</c:v>
                </c:pt>
                <c:pt idx="4728">
                  <c:v>8.25</c:v>
                </c:pt>
                <c:pt idx="4729">
                  <c:v>8.25</c:v>
                </c:pt>
                <c:pt idx="4730">
                  <c:v>8.25</c:v>
                </c:pt>
                <c:pt idx="4731">
                  <c:v>8.25</c:v>
                </c:pt>
                <c:pt idx="4732">
                  <c:v>8.25</c:v>
                </c:pt>
                <c:pt idx="4733">
                  <c:v>8.25</c:v>
                </c:pt>
                <c:pt idx="4734">
                  <c:v>8.25</c:v>
                </c:pt>
                <c:pt idx="4735">
                  <c:v>8.25</c:v>
                </c:pt>
                <c:pt idx="4736">
                  <c:v>8.25</c:v>
                </c:pt>
                <c:pt idx="4737">
                  <c:v>8.25</c:v>
                </c:pt>
                <c:pt idx="4738">
                  <c:v>8.25</c:v>
                </c:pt>
                <c:pt idx="4739">
                  <c:v>8.25</c:v>
                </c:pt>
                <c:pt idx="4740">
                  <c:v>8.25</c:v>
                </c:pt>
                <c:pt idx="4741">
                  <c:v>8.25</c:v>
                </c:pt>
                <c:pt idx="4742">
                  <c:v>8.25</c:v>
                </c:pt>
                <c:pt idx="4743">
                  <c:v>8.25</c:v>
                </c:pt>
                <c:pt idx="4744">
                  <c:v>8.25</c:v>
                </c:pt>
                <c:pt idx="4745">
                  <c:v>8.25</c:v>
                </c:pt>
                <c:pt idx="4746">
                  <c:v>7.5</c:v>
                </c:pt>
                <c:pt idx="4747">
                  <c:v>7.5</c:v>
                </c:pt>
                <c:pt idx="4748">
                  <c:v>7.5</c:v>
                </c:pt>
                <c:pt idx="4749">
                  <c:v>7.5</c:v>
                </c:pt>
                <c:pt idx="4750">
                  <c:v>7.5</c:v>
                </c:pt>
                <c:pt idx="4751">
                  <c:v>7.5</c:v>
                </c:pt>
                <c:pt idx="4752">
                  <c:v>7.5</c:v>
                </c:pt>
                <c:pt idx="4753">
                  <c:v>7.5</c:v>
                </c:pt>
                <c:pt idx="4754">
                  <c:v>7.5</c:v>
                </c:pt>
                <c:pt idx="4755">
                  <c:v>7.5</c:v>
                </c:pt>
                <c:pt idx="4756">
                  <c:v>7.5</c:v>
                </c:pt>
                <c:pt idx="4757">
                  <c:v>7.5</c:v>
                </c:pt>
                <c:pt idx="4758">
                  <c:v>7.5</c:v>
                </c:pt>
                <c:pt idx="4759">
                  <c:v>7.5</c:v>
                </c:pt>
                <c:pt idx="4760">
                  <c:v>7.5</c:v>
                </c:pt>
                <c:pt idx="4761">
                  <c:v>7.5</c:v>
                </c:pt>
                <c:pt idx="4762">
                  <c:v>7.5</c:v>
                </c:pt>
                <c:pt idx="4763">
                  <c:v>7.5</c:v>
                </c:pt>
                <c:pt idx="4764">
                  <c:v>7.5</c:v>
                </c:pt>
                <c:pt idx="4765">
                  <c:v>7.5</c:v>
                </c:pt>
                <c:pt idx="4766">
                  <c:v>7.5</c:v>
                </c:pt>
                <c:pt idx="4767">
                  <c:v>7.5</c:v>
                </c:pt>
                <c:pt idx="4768">
                  <c:v>7.5</c:v>
                </c:pt>
                <c:pt idx="4769">
                  <c:v>7.5</c:v>
                </c:pt>
                <c:pt idx="4770">
                  <c:v>7.5</c:v>
                </c:pt>
                <c:pt idx="4771">
                  <c:v>7.5</c:v>
                </c:pt>
                <c:pt idx="4772">
                  <c:v>7.5</c:v>
                </c:pt>
                <c:pt idx="4773">
                  <c:v>7.5</c:v>
                </c:pt>
                <c:pt idx="4774">
                  <c:v>7.5</c:v>
                </c:pt>
                <c:pt idx="4775">
                  <c:v>7.5</c:v>
                </c:pt>
                <c:pt idx="4776">
                  <c:v>7</c:v>
                </c:pt>
                <c:pt idx="4777">
                  <c:v>7</c:v>
                </c:pt>
                <c:pt idx="4778">
                  <c:v>7</c:v>
                </c:pt>
                <c:pt idx="4779">
                  <c:v>7</c:v>
                </c:pt>
                <c:pt idx="4780">
                  <c:v>7</c:v>
                </c:pt>
                <c:pt idx="4781">
                  <c:v>7</c:v>
                </c:pt>
                <c:pt idx="4782">
                  <c:v>7</c:v>
                </c:pt>
                <c:pt idx="4783">
                  <c:v>7</c:v>
                </c:pt>
                <c:pt idx="4784">
                  <c:v>7</c:v>
                </c:pt>
                <c:pt idx="4785">
                  <c:v>7</c:v>
                </c:pt>
                <c:pt idx="4786">
                  <c:v>7</c:v>
                </c:pt>
                <c:pt idx="4787">
                  <c:v>7</c:v>
                </c:pt>
                <c:pt idx="4788">
                  <c:v>7</c:v>
                </c:pt>
                <c:pt idx="4789">
                  <c:v>7</c:v>
                </c:pt>
                <c:pt idx="4790">
                  <c:v>7</c:v>
                </c:pt>
                <c:pt idx="4791">
                  <c:v>7</c:v>
                </c:pt>
                <c:pt idx="4792">
                  <c:v>7</c:v>
                </c:pt>
                <c:pt idx="4793">
                  <c:v>7</c:v>
                </c:pt>
                <c:pt idx="4794">
                  <c:v>7</c:v>
                </c:pt>
                <c:pt idx="4795">
                  <c:v>7</c:v>
                </c:pt>
                <c:pt idx="4796">
                  <c:v>7</c:v>
                </c:pt>
                <c:pt idx="4797">
                  <c:v>7</c:v>
                </c:pt>
                <c:pt idx="4798">
                  <c:v>7</c:v>
                </c:pt>
                <c:pt idx="4799">
                  <c:v>7</c:v>
                </c:pt>
                <c:pt idx="4800">
                  <c:v>7</c:v>
                </c:pt>
                <c:pt idx="4801">
                  <c:v>7</c:v>
                </c:pt>
                <c:pt idx="4802">
                  <c:v>7</c:v>
                </c:pt>
                <c:pt idx="4803">
                  <c:v>7</c:v>
                </c:pt>
                <c:pt idx="4804">
                  <c:v>7</c:v>
                </c:pt>
                <c:pt idx="4805">
                  <c:v>7</c:v>
                </c:pt>
                <c:pt idx="4806">
                  <c:v>7</c:v>
                </c:pt>
                <c:pt idx="4807">
                  <c:v>7</c:v>
                </c:pt>
                <c:pt idx="4808">
                  <c:v>7</c:v>
                </c:pt>
                <c:pt idx="4809">
                  <c:v>7</c:v>
                </c:pt>
                <c:pt idx="4810">
                  <c:v>7</c:v>
                </c:pt>
                <c:pt idx="4811">
                  <c:v>7</c:v>
                </c:pt>
                <c:pt idx="4812">
                  <c:v>7</c:v>
                </c:pt>
                <c:pt idx="4813">
                  <c:v>7</c:v>
                </c:pt>
                <c:pt idx="4814">
                  <c:v>7</c:v>
                </c:pt>
                <c:pt idx="4815">
                  <c:v>7</c:v>
                </c:pt>
                <c:pt idx="4816">
                  <c:v>7</c:v>
                </c:pt>
                <c:pt idx="4817">
                  <c:v>7</c:v>
                </c:pt>
                <c:pt idx="4818">
                  <c:v>7</c:v>
                </c:pt>
                <c:pt idx="4819">
                  <c:v>7</c:v>
                </c:pt>
                <c:pt idx="4820">
                  <c:v>7</c:v>
                </c:pt>
                <c:pt idx="4821">
                  <c:v>6.75</c:v>
                </c:pt>
                <c:pt idx="4822">
                  <c:v>6.75</c:v>
                </c:pt>
                <c:pt idx="4823">
                  <c:v>6.75</c:v>
                </c:pt>
                <c:pt idx="4824">
                  <c:v>6.75</c:v>
                </c:pt>
                <c:pt idx="4825">
                  <c:v>6.75</c:v>
                </c:pt>
                <c:pt idx="4826">
                  <c:v>6.75</c:v>
                </c:pt>
                <c:pt idx="4827">
                  <c:v>6.75</c:v>
                </c:pt>
                <c:pt idx="4828">
                  <c:v>6.75</c:v>
                </c:pt>
                <c:pt idx="4829">
                  <c:v>6.75</c:v>
                </c:pt>
                <c:pt idx="4830">
                  <c:v>6.75</c:v>
                </c:pt>
                <c:pt idx="4831">
                  <c:v>6.75</c:v>
                </c:pt>
                <c:pt idx="4832">
                  <c:v>6.75</c:v>
                </c:pt>
                <c:pt idx="4833">
                  <c:v>6.75</c:v>
                </c:pt>
                <c:pt idx="4834">
                  <c:v>6.75</c:v>
                </c:pt>
                <c:pt idx="4835">
                  <c:v>6.75</c:v>
                </c:pt>
                <c:pt idx="4836">
                  <c:v>6.75</c:v>
                </c:pt>
                <c:pt idx="4837">
                  <c:v>6.75</c:v>
                </c:pt>
                <c:pt idx="4838">
                  <c:v>6.75</c:v>
                </c:pt>
                <c:pt idx="4839">
                  <c:v>6.75</c:v>
                </c:pt>
                <c:pt idx="4840">
                  <c:v>6.75</c:v>
                </c:pt>
                <c:pt idx="4841">
                  <c:v>6.75</c:v>
                </c:pt>
                <c:pt idx="4842">
                  <c:v>6.75</c:v>
                </c:pt>
                <c:pt idx="4843">
                  <c:v>6.75</c:v>
                </c:pt>
                <c:pt idx="4844">
                  <c:v>6.75</c:v>
                </c:pt>
                <c:pt idx="4845">
                  <c:v>6.75</c:v>
                </c:pt>
                <c:pt idx="4846">
                  <c:v>6.75</c:v>
                </c:pt>
                <c:pt idx="4847">
                  <c:v>6.75</c:v>
                </c:pt>
                <c:pt idx="4848">
                  <c:v>6.75</c:v>
                </c:pt>
                <c:pt idx="4849">
                  <c:v>6.75</c:v>
                </c:pt>
                <c:pt idx="4850">
                  <c:v>6.75</c:v>
                </c:pt>
                <c:pt idx="4851">
                  <c:v>6.5</c:v>
                </c:pt>
                <c:pt idx="4852">
                  <c:v>6.5</c:v>
                </c:pt>
                <c:pt idx="4853">
                  <c:v>6.5</c:v>
                </c:pt>
                <c:pt idx="4854">
                  <c:v>6.5</c:v>
                </c:pt>
                <c:pt idx="4855">
                  <c:v>6.5</c:v>
                </c:pt>
                <c:pt idx="4856">
                  <c:v>6.5</c:v>
                </c:pt>
                <c:pt idx="4857">
                  <c:v>6.5</c:v>
                </c:pt>
                <c:pt idx="4858">
                  <c:v>6.5</c:v>
                </c:pt>
                <c:pt idx="4859">
                  <c:v>6.5</c:v>
                </c:pt>
                <c:pt idx="4860">
                  <c:v>6.5</c:v>
                </c:pt>
                <c:pt idx="4861">
                  <c:v>6.5</c:v>
                </c:pt>
                <c:pt idx="4862">
                  <c:v>6.5</c:v>
                </c:pt>
                <c:pt idx="4863">
                  <c:v>6.5</c:v>
                </c:pt>
                <c:pt idx="4864">
                  <c:v>6.5</c:v>
                </c:pt>
                <c:pt idx="4865">
                  <c:v>6.5</c:v>
                </c:pt>
                <c:pt idx="4866">
                  <c:v>6.5</c:v>
                </c:pt>
                <c:pt idx="4867">
                  <c:v>6.5</c:v>
                </c:pt>
                <c:pt idx="4868">
                  <c:v>6.5</c:v>
                </c:pt>
                <c:pt idx="4869">
                  <c:v>6.5</c:v>
                </c:pt>
                <c:pt idx="4870">
                  <c:v>6.5</c:v>
                </c:pt>
                <c:pt idx="4871">
                  <c:v>6.5</c:v>
                </c:pt>
                <c:pt idx="4872">
                  <c:v>6.5</c:v>
                </c:pt>
                <c:pt idx="4873">
                  <c:v>6.5</c:v>
                </c:pt>
                <c:pt idx="4874">
                  <c:v>6.5</c:v>
                </c:pt>
                <c:pt idx="4875">
                  <c:v>6.5</c:v>
                </c:pt>
                <c:pt idx="4876">
                  <c:v>6.5</c:v>
                </c:pt>
                <c:pt idx="4877">
                  <c:v>6.5</c:v>
                </c:pt>
                <c:pt idx="4878">
                  <c:v>6.5</c:v>
                </c:pt>
                <c:pt idx="4879">
                  <c:v>6.5</c:v>
                </c:pt>
                <c:pt idx="4880">
                  <c:v>6.5</c:v>
                </c:pt>
                <c:pt idx="4881">
                  <c:v>6.5</c:v>
                </c:pt>
                <c:pt idx="4882">
                  <c:v>6.5</c:v>
                </c:pt>
                <c:pt idx="4883">
                  <c:v>6.5</c:v>
                </c:pt>
                <c:pt idx="4884">
                  <c:v>6.5</c:v>
                </c:pt>
                <c:pt idx="4885">
                  <c:v>6.5</c:v>
                </c:pt>
                <c:pt idx="4886">
                  <c:v>6.5</c:v>
                </c:pt>
                <c:pt idx="4887">
                  <c:v>6.5</c:v>
                </c:pt>
                <c:pt idx="4888">
                  <c:v>6.5</c:v>
                </c:pt>
                <c:pt idx="4889">
                  <c:v>6.5</c:v>
                </c:pt>
                <c:pt idx="4890">
                  <c:v>6.5</c:v>
                </c:pt>
                <c:pt idx="4891">
                  <c:v>6.5</c:v>
                </c:pt>
                <c:pt idx="4892">
                  <c:v>6.5</c:v>
                </c:pt>
                <c:pt idx="4893">
                  <c:v>6.5</c:v>
                </c:pt>
                <c:pt idx="4894">
                  <c:v>6.5</c:v>
                </c:pt>
                <c:pt idx="4895">
                  <c:v>6.5</c:v>
                </c:pt>
                <c:pt idx="4896">
                  <c:v>6.5</c:v>
                </c:pt>
                <c:pt idx="4897">
                  <c:v>6.5</c:v>
                </c:pt>
                <c:pt idx="4898">
                  <c:v>6.5</c:v>
                </c:pt>
                <c:pt idx="4899">
                  <c:v>6.5</c:v>
                </c:pt>
                <c:pt idx="4900">
                  <c:v>6.5</c:v>
                </c:pt>
                <c:pt idx="4901">
                  <c:v>6.5</c:v>
                </c:pt>
                <c:pt idx="4902">
                  <c:v>6.5</c:v>
                </c:pt>
                <c:pt idx="4903">
                  <c:v>6.5</c:v>
                </c:pt>
                <c:pt idx="4904">
                  <c:v>6.5</c:v>
                </c:pt>
                <c:pt idx="4905">
                  <c:v>6.5</c:v>
                </c:pt>
                <c:pt idx="4906">
                  <c:v>6.5</c:v>
                </c:pt>
                <c:pt idx="4907">
                  <c:v>6.5</c:v>
                </c:pt>
                <c:pt idx="4908">
                  <c:v>6.5</c:v>
                </c:pt>
                <c:pt idx="4909">
                  <c:v>6.5</c:v>
                </c:pt>
                <c:pt idx="4910">
                  <c:v>6.5</c:v>
                </c:pt>
                <c:pt idx="4911">
                  <c:v>6.5</c:v>
                </c:pt>
                <c:pt idx="4912">
                  <c:v>6.5</c:v>
                </c:pt>
                <c:pt idx="4913">
                  <c:v>6.5</c:v>
                </c:pt>
                <c:pt idx="4914">
                  <c:v>6.5</c:v>
                </c:pt>
                <c:pt idx="4915">
                  <c:v>6.5</c:v>
                </c:pt>
                <c:pt idx="4916">
                  <c:v>6.5</c:v>
                </c:pt>
                <c:pt idx="4917">
                  <c:v>6.5</c:v>
                </c:pt>
                <c:pt idx="4918">
                  <c:v>6.5</c:v>
                </c:pt>
                <c:pt idx="4919">
                  <c:v>6.5</c:v>
                </c:pt>
                <c:pt idx="4920">
                  <c:v>6.5</c:v>
                </c:pt>
                <c:pt idx="4921">
                  <c:v>6.5</c:v>
                </c:pt>
                <c:pt idx="4922">
                  <c:v>6.5</c:v>
                </c:pt>
                <c:pt idx="4923">
                  <c:v>6.5</c:v>
                </c:pt>
                <c:pt idx="4924">
                  <c:v>6.5</c:v>
                </c:pt>
                <c:pt idx="4925">
                  <c:v>6.5</c:v>
                </c:pt>
                <c:pt idx="4926">
                  <c:v>6.5</c:v>
                </c:pt>
                <c:pt idx="4927">
                  <c:v>6.5</c:v>
                </c:pt>
                <c:pt idx="4928">
                  <c:v>6.5</c:v>
                </c:pt>
                <c:pt idx="4929">
                  <c:v>6.5</c:v>
                </c:pt>
                <c:pt idx="4930">
                  <c:v>6.5</c:v>
                </c:pt>
                <c:pt idx="4931">
                  <c:v>6.5</c:v>
                </c:pt>
                <c:pt idx="4932">
                  <c:v>6.5</c:v>
                </c:pt>
                <c:pt idx="4933">
                  <c:v>6.5</c:v>
                </c:pt>
                <c:pt idx="4934">
                  <c:v>6.5</c:v>
                </c:pt>
                <c:pt idx="4935">
                  <c:v>6.5</c:v>
                </c:pt>
                <c:pt idx="4936">
                  <c:v>6.5</c:v>
                </c:pt>
                <c:pt idx="4937">
                  <c:v>6.5</c:v>
                </c:pt>
                <c:pt idx="4938">
                  <c:v>6.5</c:v>
                </c:pt>
                <c:pt idx="4939">
                  <c:v>6.5</c:v>
                </c:pt>
                <c:pt idx="4940">
                  <c:v>6.5</c:v>
                </c:pt>
                <c:pt idx="4941">
                  <c:v>6.5</c:v>
                </c:pt>
                <c:pt idx="4942">
                  <c:v>6.5</c:v>
                </c:pt>
                <c:pt idx="4943">
                  <c:v>6.5</c:v>
                </c:pt>
                <c:pt idx="4944">
                  <c:v>6.5</c:v>
                </c:pt>
                <c:pt idx="4945">
                  <c:v>6.5</c:v>
                </c:pt>
                <c:pt idx="4946">
                  <c:v>6.5</c:v>
                </c:pt>
                <c:pt idx="4947">
                  <c:v>6.5</c:v>
                </c:pt>
                <c:pt idx="4948">
                  <c:v>6.5</c:v>
                </c:pt>
                <c:pt idx="4949">
                  <c:v>6.5</c:v>
                </c:pt>
                <c:pt idx="4950">
                  <c:v>6.5</c:v>
                </c:pt>
                <c:pt idx="4951">
                  <c:v>6.5</c:v>
                </c:pt>
                <c:pt idx="4952">
                  <c:v>6.5</c:v>
                </c:pt>
                <c:pt idx="4953">
                  <c:v>6.5</c:v>
                </c:pt>
                <c:pt idx="4954">
                  <c:v>6.5</c:v>
                </c:pt>
                <c:pt idx="4955">
                  <c:v>6.5</c:v>
                </c:pt>
                <c:pt idx="4956">
                  <c:v>6.5</c:v>
                </c:pt>
                <c:pt idx="4957">
                  <c:v>6.5</c:v>
                </c:pt>
                <c:pt idx="4958">
                  <c:v>6.5</c:v>
                </c:pt>
                <c:pt idx="4959">
                  <c:v>6.5</c:v>
                </c:pt>
                <c:pt idx="4960">
                  <c:v>6.5</c:v>
                </c:pt>
                <c:pt idx="4961">
                  <c:v>6.5</c:v>
                </c:pt>
                <c:pt idx="4962">
                  <c:v>6.5</c:v>
                </c:pt>
                <c:pt idx="4963">
                  <c:v>6.5</c:v>
                </c:pt>
                <c:pt idx="4964">
                  <c:v>6.5</c:v>
                </c:pt>
                <c:pt idx="4965">
                  <c:v>6.5</c:v>
                </c:pt>
                <c:pt idx="4966">
                  <c:v>6.5</c:v>
                </c:pt>
                <c:pt idx="4967">
                  <c:v>6.5</c:v>
                </c:pt>
                <c:pt idx="4968">
                  <c:v>6.5</c:v>
                </c:pt>
                <c:pt idx="4969">
                  <c:v>6.5</c:v>
                </c:pt>
                <c:pt idx="4970">
                  <c:v>6.5</c:v>
                </c:pt>
                <c:pt idx="4971">
                  <c:v>6.5</c:v>
                </c:pt>
                <c:pt idx="4972">
                  <c:v>6.5</c:v>
                </c:pt>
                <c:pt idx="4973">
                  <c:v>6.5</c:v>
                </c:pt>
                <c:pt idx="4974">
                  <c:v>6.5</c:v>
                </c:pt>
                <c:pt idx="4975">
                  <c:v>6.5</c:v>
                </c:pt>
                <c:pt idx="4976">
                  <c:v>6.5</c:v>
                </c:pt>
                <c:pt idx="4977">
                  <c:v>6.5</c:v>
                </c:pt>
                <c:pt idx="4978">
                  <c:v>6.5</c:v>
                </c:pt>
                <c:pt idx="4979">
                  <c:v>6.5</c:v>
                </c:pt>
                <c:pt idx="4980">
                  <c:v>6.5</c:v>
                </c:pt>
                <c:pt idx="4981">
                  <c:v>6.5</c:v>
                </c:pt>
                <c:pt idx="4982">
                  <c:v>6.5</c:v>
                </c:pt>
                <c:pt idx="4983">
                  <c:v>6.5</c:v>
                </c:pt>
                <c:pt idx="4984">
                  <c:v>6.5</c:v>
                </c:pt>
                <c:pt idx="4985">
                  <c:v>6.5</c:v>
                </c:pt>
                <c:pt idx="4986">
                  <c:v>6.5</c:v>
                </c:pt>
                <c:pt idx="4987">
                  <c:v>6.5</c:v>
                </c:pt>
                <c:pt idx="4988">
                  <c:v>6.5</c:v>
                </c:pt>
                <c:pt idx="4989">
                  <c:v>6.5</c:v>
                </c:pt>
                <c:pt idx="4990">
                  <c:v>6.5</c:v>
                </c:pt>
                <c:pt idx="4991">
                  <c:v>6.5</c:v>
                </c:pt>
                <c:pt idx="4992">
                  <c:v>6.5</c:v>
                </c:pt>
                <c:pt idx="4993">
                  <c:v>6.5</c:v>
                </c:pt>
                <c:pt idx="4994">
                  <c:v>6.5</c:v>
                </c:pt>
                <c:pt idx="4995">
                  <c:v>6.5</c:v>
                </c:pt>
                <c:pt idx="4996">
                  <c:v>6.5</c:v>
                </c:pt>
                <c:pt idx="4997">
                  <c:v>6.5</c:v>
                </c:pt>
                <c:pt idx="4998">
                  <c:v>6.5</c:v>
                </c:pt>
                <c:pt idx="4999">
                  <c:v>6.5</c:v>
                </c:pt>
                <c:pt idx="5000">
                  <c:v>6.5</c:v>
                </c:pt>
                <c:pt idx="5001">
                  <c:v>6.5</c:v>
                </c:pt>
                <c:pt idx="5002">
                  <c:v>6.5</c:v>
                </c:pt>
                <c:pt idx="5003">
                  <c:v>6.5</c:v>
                </c:pt>
                <c:pt idx="5004">
                  <c:v>6.5</c:v>
                </c:pt>
                <c:pt idx="5005">
                  <c:v>6.5</c:v>
                </c:pt>
                <c:pt idx="5006">
                  <c:v>6.5</c:v>
                </c:pt>
                <c:pt idx="5007">
                  <c:v>6.5</c:v>
                </c:pt>
                <c:pt idx="5008">
                  <c:v>6.5</c:v>
                </c:pt>
                <c:pt idx="5009">
                  <c:v>6.5</c:v>
                </c:pt>
                <c:pt idx="5010">
                  <c:v>6.5</c:v>
                </c:pt>
                <c:pt idx="5011">
                  <c:v>6.5</c:v>
                </c:pt>
                <c:pt idx="5012">
                  <c:v>6.5</c:v>
                </c:pt>
                <c:pt idx="5013">
                  <c:v>6.5</c:v>
                </c:pt>
                <c:pt idx="5014">
                  <c:v>6.5</c:v>
                </c:pt>
                <c:pt idx="5015">
                  <c:v>6.5</c:v>
                </c:pt>
                <c:pt idx="5016">
                  <c:v>6.5</c:v>
                </c:pt>
                <c:pt idx="5017">
                  <c:v>6.5</c:v>
                </c:pt>
                <c:pt idx="5018">
                  <c:v>6.5</c:v>
                </c:pt>
                <c:pt idx="5019">
                  <c:v>6.5</c:v>
                </c:pt>
                <c:pt idx="5020">
                  <c:v>6.5</c:v>
                </c:pt>
                <c:pt idx="5021">
                  <c:v>6.5</c:v>
                </c:pt>
                <c:pt idx="5022">
                  <c:v>6.5</c:v>
                </c:pt>
                <c:pt idx="5023">
                  <c:v>6.5</c:v>
                </c:pt>
                <c:pt idx="5024">
                  <c:v>6.5</c:v>
                </c:pt>
                <c:pt idx="5025">
                  <c:v>6.5</c:v>
                </c:pt>
                <c:pt idx="5026">
                  <c:v>6.5</c:v>
                </c:pt>
                <c:pt idx="5027">
                  <c:v>6.5</c:v>
                </c:pt>
                <c:pt idx="5028">
                  <c:v>6.5</c:v>
                </c:pt>
                <c:pt idx="5029">
                  <c:v>6.5</c:v>
                </c:pt>
                <c:pt idx="5030">
                  <c:v>6.5</c:v>
                </c:pt>
                <c:pt idx="5031">
                  <c:v>6.5</c:v>
                </c:pt>
                <c:pt idx="5032">
                  <c:v>6.5</c:v>
                </c:pt>
                <c:pt idx="5033">
                  <c:v>6.5</c:v>
                </c:pt>
                <c:pt idx="5034">
                  <c:v>6.5</c:v>
                </c:pt>
                <c:pt idx="5035">
                  <c:v>6.5</c:v>
                </c:pt>
                <c:pt idx="5036">
                  <c:v>6.5</c:v>
                </c:pt>
                <c:pt idx="5037">
                  <c:v>6.5</c:v>
                </c:pt>
                <c:pt idx="5038">
                  <c:v>6.5</c:v>
                </c:pt>
                <c:pt idx="5039">
                  <c:v>6.5</c:v>
                </c:pt>
                <c:pt idx="5040">
                  <c:v>6.5</c:v>
                </c:pt>
                <c:pt idx="5041">
                  <c:v>6.5</c:v>
                </c:pt>
                <c:pt idx="5042">
                  <c:v>6.5</c:v>
                </c:pt>
                <c:pt idx="5043">
                  <c:v>6.5</c:v>
                </c:pt>
                <c:pt idx="5044">
                  <c:v>6.5</c:v>
                </c:pt>
                <c:pt idx="5045">
                  <c:v>6.5</c:v>
                </c:pt>
                <c:pt idx="5046">
                  <c:v>6.5</c:v>
                </c:pt>
                <c:pt idx="5047">
                  <c:v>6.5</c:v>
                </c:pt>
                <c:pt idx="5048">
                  <c:v>6.5</c:v>
                </c:pt>
                <c:pt idx="5049">
                  <c:v>6.5</c:v>
                </c:pt>
                <c:pt idx="5050">
                  <c:v>6.5</c:v>
                </c:pt>
                <c:pt idx="5051">
                  <c:v>6.5</c:v>
                </c:pt>
                <c:pt idx="5052">
                  <c:v>6.5</c:v>
                </c:pt>
                <c:pt idx="5053">
                  <c:v>6.5</c:v>
                </c:pt>
                <c:pt idx="5054">
                  <c:v>6.5</c:v>
                </c:pt>
                <c:pt idx="5055">
                  <c:v>6.5</c:v>
                </c:pt>
                <c:pt idx="5056">
                  <c:v>6.5</c:v>
                </c:pt>
                <c:pt idx="5057">
                  <c:v>6.5</c:v>
                </c:pt>
                <c:pt idx="5058">
                  <c:v>6.5</c:v>
                </c:pt>
                <c:pt idx="5059">
                  <c:v>6.5</c:v>
                </c:pt>
                <c:pt idx="5060">
                  <c:v>6.5</c:v>
                </c:pt>
                <c:pt idx="5061">
                  <c:v>6.5</c:v>
                </c:pt>
                <c:pt idx="5062">
                  <c:v>6.5</c:v>
                </c:pt>
                <c:pt idx="5063">
                  <c:v>6.5</c:v>
                </c:pt>
                <c:pt idx="5064">
                  <c:v>6.5</c:v>
                </c:pt>
                <c:pt idx="5065">
                  <c:v>6.5</c:v>
                </c:pt>
                <c:pt idx="5066">
                  <c:v>6.5</c:v>
                </c:pt>
                <c:pt idx="5067">
                  <c:v>6.5</c:v>
                </c:pt>
                <c:pt idx="5068">
                  <c:v>6.5</c:v>
                </c:pt>
                <c:pt idx="5069">
                  <c:v>6.5</c:v>
                </c:pt>
                <c:pt idx="5070">
                  <c:v>6.5</c:v>
                </c:pt>
                <c:pt idx="5071">
                  <c:v>6.5</c:v>
                </c:pt>
                <c:pt idx="5072">
                  <c:v>6.5</c:v>
                </c:pt>
                <c:pt idx="5073">
                  <c:v>6.5</c:v>
                </c:pt>
                <c:pt idx="5074">
                  <c:v>6.5</c:v>
                </c:pt>
                <c:pt idx="5075">
                  <c:v>6.5</c:v>
                </c:pt>
                <c:pt idx="5076">
                  <c:v>6.5</c:v>
                </c:pt>
                <c:pt idx="5077">
                  <c:v>6.5</c:v>
                </c:pt>
                <c:pt idx="5078">
                  <c:v>6.5</c:v>
                </c:pt>
                <c:pt idx="5079">
                  <c:v>6.5</c:v>
                </c:pt>
                <c:pt idx="5080">
                  <c:v>6.5</c:v>
                </c:pt>
                <c:pt idx="5081">
                  <c:v>6.5</c:v>
                </c:pt>
                <c:pt idx="5082">
                  <c:v>6.5</c:v>
                </c:pt>
                <c:pt idx="5083">
                  <c:v>6.5</c:v>
                </c:pt>
                <c:pt idx="5084">
                  <c:v>6.5</c:v>
                </c:pt>
                <c:pt idx="5085">
                  <c:v>6.5</c:v>
                </c:pt>
                <c:pt idx="5086">
                  <c:v>6.5</c:v>
                </c:pt>
                <c:pt idx="5087">
                  <c:v>6.5</c:v>
                </c:pt>
                <c:pt idx="5088">
                  <c:v>6.5</c:v>
                </c:pt>
                <c:pt idx="5089">
                  <c:v>6.5</c:v>
                </c:pt>
                <c:pt idx="5090">
                  <c:v>6.5</c:v>
                </c:pt>
                <c:pt idx="5091">
                  <c:v>6.5</c:v>
                </c:pt>
                <c:pt idx="5092">
                  <c:v>6.5</c:v>
                </c:pt>
                <c:pt idx="5093">
                  <c:v>6.5</c:v>
                </c:pt>
                <c:pt idx="5094">
                  <c:v>6.5</c:v>
                </c:pt>
                <c:pt idx="5095">
                  <c:v>6.5</c:v>
                </c:pt>
                <c:pt idx="5096">
                  <c:v>6.5</c:v>
                </c:pt>
                <c:pt idx="5097">
                  <c:v>6.5</c:v>
                </c:pt>
                <c:pt idx="5098">
                  <c:v>6.5</c:v>
                </c:pt>
                <c:pt idx="5099">
                  <c:v>6.5</c:v>
                </c:pt>
                <c:pt idx="5100">
                  <c:v>6.5</c:v>
                </c:pt>
                <c:pt idx="5101">
                  <c:v>6.5</c:v>
                </c:pt>
                <c:pt idx="5102">
                  <c:v>6.5</c:v>
                </c:pt>
                <c:pt idx="5103">
                  <c:v>6.5</c:v>
                </c:pt>
                <c:pt idx="5104">
                  <c:v>6.5</c:v>
                </c:pt>
                <c:pt idx="5105">
                  <c:v>6.5</c:v>
                </c:pt>
                <c:pt idx="5106">
                  <c:v>6.5</c:v>
                </c:pt>
                <c:pt idx="5107">
                  <c:v>6.5</c:v>
                </c:pt>
                <c:pt idx="5108">
                  <c:v>6.5</c:v>
                </c:pt>
                <c:pt idx="5109">
                  <c:v>6.5</c:v>
                </c:pt>
                <c:pt idx="5110">
                  <c:v>6.5</c:v>
                </c:pt>
                <c:pt idx="5111">
                  <c:v>6.5</c:v>
                </c:pt>
                <c:pt idx="5112">
                  <c:v>6.5</c:v>
                </c:pt>
                <c:pt idx="5113">
                  <c:v>6.5</c:v>
                </c:pt>
                <c:pt idx="5114">
                  <c:v>6.5</c:v>
                </c:pt>
                <c:pt idx="5115">
                  <c:v>6.5</c:v>
                </c:pt>
                <c:pt idx="5116">
                  <c:v>6.5</c:v>
                </c:pt>
                <c:pt idx="5117">
                  <c:v>6.5</c:v>
                </c:pt>
                <c:pt idx="5118">
                  <c:v>6.5</c:v>
                </c:pt>
                <c:pt idx="5119">
                  <c:v>6.5</c:v>
                </c:pt>
                <c:pt idx="5120">
                  <c:v>6.5</c:v>
                </c:pt>
                <c:pt idx="5121">
                  <c:v>6.5</c:v>
                </c:pt>
                <c:pt idx="5122">
                  <c:v>6.5</c:v>
                </c:pt>
                <c:pt idx="5123">
                  <c:v>6.5</c:v>
                </c:pt>
                <c:pt idx="5124">
                  <c:v>6.5</c:v>
                </c:pt>
                <c:pt idx="5125">
                  <c:v>6.5</c:v>
                </c:pt>
                <c:pt idx="5126">
                  <c:v>6.5</c:v>
                </c:pt>
                <c:pt idx="5127">
                  <c:v>6.5</c:v>
                </c:pt>
                <c:pt idx="5128">
                  <c:v>6.5</c:v>
                </c:pt>
                <c:pt idx="5129">
                  <c:v>6.5</c:v>
                </c:pt>
                <c:pt idx="5130">
                  <c:v>6.5</c:v>
                </c:pt>
                <c:pt idx="5131">
                  <c:v>6.5</c:v>
                </c:pt>
                <c:pt idx="5132">
                  <c:v>6.5</c:v>
                </c:pt>
                <c:pt idx="5133">
                  <c:v>6.5</c:v>
                </c:pt>
                <c:pt idx="5134">
                  <c:v>6.5</c:v>
                </c:pt>
                <c:pt idx="5135">
                  <c:v>6.5</c:v>
                </c:pt>
                <c:pt idx="5136">
                  <c:v>6.5</c:v>
                </c:pt>
                <c:pt idx="5137">
                  <c:v>6.5</c:v>
                </c:pt>
                <c:pt idx="5138">
                  <c:v>6.5</c:v>
                </c:pt>
                <c:pt idx="5139">
                  <c:v>6.5</c:v>
                </c:pt>
                <c:pt idx="5140">
                  <c:v>6.5</c:v>
                </c:pt>
                <c:pt idx="5141">
                  <c:v>6.5</c:v>
                </c:pt>
                <c:pt idx="5142">
                  <c:v>6.5</c:v>
                </c:pt>
                <c:pt idx="5143">
                  <c:v>6.5</c:v>
                </c:pt>
                <c:pt idx="5144">
                  <c:v>6.5</c:v>
                </c:pt>
                <c:pt idx="5145">
                  <c:v>6.5</c:v>
                </c:pt>
                <c:pt idx="5146">
                  <c:v>6.5</c:v>
                </c:pt>
                <c:pt idx="5147">
                  <c:v>6.5</c:v>
                </c:pt>
                <c:pt idx="5148">
                  <c:v>6.5</c:v>
                </c:pt>
                <c:pt idx="5149">
                  <c:v>6.5</c:v>
                </c:pt>
                <c:pt idx="5150">
                  <c:v>6.5</c:v>
                </c:pt>
                <c:pt idx="5151">
                  <c:v>6.5</c:v>
                </c:pt>
                <c:pt idx="5152">
                  <c:v>6.5</c:v>
                </c:pt>
                <c:pt idx="5153">
                  <c:v>6.5</c:v>
                </c:pt>
                <c:pt idx="5154">
                  <c:v>6.5</c:v>
                </c:pt>
                <c:pt idx="5155">
                  <c:v>6.5</c:v>
                </c:pt>
                <c:pt idx="5156">
                  <c:v>6.5</c:v>
                </c:pt>
                <c:pt idx="5157">
                  <c:v>6.5</c:v>
                </c:pt>
                <c:pt idx="5158">
                  <c:v>6.5</c:v>
                </c:pt>
                <c:pt idx="5159">
                  <c:v>6.5</c:v>
                </c:pt>
                <c:pt idx="5160">
                  <c:v>6.5</c:v>
                </c:pt>
                <c:pt idx="5161">
                  <c:v>6.5</c:v>
                </c:pt>
                <c:pt idx="5162">
                  <c:v>6.5</c:v>
                </c:pt>
              </c:numCache>
            </c:numRef>
          </c:val>
          <c:smooth val="0"/>
          <c:extLst>
            <c:ext xmlns:c16="http://schemas.microsoft.com/office/drawing/2014/chart" uri="{C3380CC4-5D6E-409C-BE32-E72D297353CC}">
              <c16:uniqueId val="{00000000-2E3A-43F1-99B6-EA305F0A6ECE}"/>
            </c:ext>
          </c:extLst>
        </c:ser>
        <c:dLbls>
          <c:showLegendKey val="0"/>
          <c:showVal val="0"/>
          <c:showCatName val="0"/>
          <c:showSerName val="0"/>
          <c:showPercent val="0"/>
          <c:showBubbleSize val="0"/>
        </c:dLbls>
        <c:smooth val="0"/>
        <c:axId val="664760287"/>
        <c:axId val="594392719"/>
      </c:lineChart>
      <c:dateAx>
        <c:axId val="664760287"/>
        <c:scaling>
          <c:orientation val="minMax"/>
        </c:scaling>
        <c:delete val="0"/>
        <c:axPos val="b"/>
        <c:majorGridlines>
          <c:spPr>
            <a:ln>
              <a:solidFill>
                <a:schemeClr val="bg1">
                  <a:lumMod val="85000"/>
                </a:schemeClr>
              </a:solidFill>
            </a:ln>
          </c:spPr>
        </c:majorGridlines>
        <c:numFmt formatCode="[$-416]mmm\-yy;@" sourceLinked="0"/>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000" b="0" i="0" u="none" strike="noStrike" kern="1200" baseline="0">
                <a:solidFill>
                  <a:sysClr val="windowText" lastClr="000000"/>
                </a:solidFill>
                <a:latin typeface="roboto light"/>
                <a:ea typeface="+mn-ea"/>
                <a:cs typeface="+mn-cs"/>
              </a:defRPr>
            </a:pPr>
            <a:endParaRPr lang="pt-BR"/>
          </a:p>
        </c:txPr>
        <c:crossAx val="594392719"/>
        <c:crosses val="autoZero"/>
        <c:auto val="1"/>
        <c:lblOffset val="100"/>
        <c:baseTimeUnit val="days"/>
      </c:dateAx>
      <c:valAx>
        <c:axId val="594392719"/>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roboto light"/>
                <a:ea typeface="+mn-ea"/>
                <a:cs typeface="+mn-cs"/>
              </a:defRPr>
            </a:pPr>
            <a:endParaRPr lang="pt-BR"/>
          </a:p>
        </c:txPr>
        <c:crossAx val="664760287"/>
        <c:crosses val="autoZero"/>
        <c:crossBetween val="midCat"/>
        <c:majorUnit val="5"/>
      </c:valAx>
    </c:plotArea>
    <c:legend>
      <c:legendPos val="b"/>
      <c:layout/>
      <c:overlay val="0"/>
    </c:legend>
    <c:plotVisOnly val="1"/>
    <c:dispBlanksAs val="gap"/>
    <c:showDLblsOverMax val="0"/>
  </c:chart>
  <c:spPr>
    <a:ln>
      <a:noFill/>
    </a:ln>
  </c:spPr>
  <c:txPr>
    <a:bodyPr/>
    <a:lstStyle/>
    <a:p>
      <a:pPr>
        <a:defRPr/>
      </a:pPr>
      <a:endParaRPr lang="pt-B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0"/>
          <c:tx>
            <c:strRef>
              <c:f>'2'!$B$1</c:f>
              <c:strCache>
                <c:ptCount val="1"/>
                <c:pt idx="0">
                  <c:v>Pre x DI - Hoje</c:v>
                </c:pt>
              </c:strCache>
            </c:strRef>
          </c:tx>
          <c:marker>
            <c:symbol val="diamond"/>
            <c:size val="5"/>
          </c:marker>
          <c:cat>
            <c:strRef>
              <c:f>'2'!$A$2:$A$16</c:f>
              <c:strCache>
                <c:ptCount val="15"/>
                <c:pt idx="0">
                  <c:v>2D</c:v>
                </c:pt>
                <c:pt idx="1">
                  <c:v>2M</c:v>
                </c:pt>
                <c:pt idx="2">
                  <c:v>4M</c:v>
                </c:pt>
                <c:pt idx="3">
                  <c:v>6M</c:v>
                </c:pt>
                <c:pt idx="4">
                  <c:v>11M</c:v>
                </c:pt>
                <c:pt idx="5">
                  <c:v>21M</c:v>
                </c:pt>
                <c:pt idx="6">
                  <c:v>33M</c:v>
                </c:pt>
                <c:pt idx="7">
                  <c:v>45M</c:v>
                </c:pt>
                <c:pt idx="8">
                  <c:v>57M</c:v>
                </c:pt>
                <c:pt idx="9">
                  <c:v>72M</c:v>
                </c:pt>
                <c:pt idx="10">
                  <c:v>84M</c:v>
                </c:pt>
                <c:pt idx="11">
                  <c:v>96M</c:v>
                </c:pt>
                <c:pt idx="12">
                  <c:v>108M</c:v>
                </c:pt>
                <c:pt idx="13">
                  <c:v>120M</c:v>
                </c:pt>
                <c:pt idx="14">
                  <c:v>132M</c:v>
                </c:pt>
              </c:strCache>
            </c:strRef>
          </c:cat>
          <c:val>
            <c:numRef>
              <c:f>'2'!$B$2:$B$16</c:f>
              <c:numCache>
                <c:formatCode>General</c:formatCode>
                <c:ptCount val="15"/>
                <c:pt idx="0">
                  <c:v>6.4020000000000001</c:v>
                </c:pt>
                <c:pt idx="1">
                  <c:v>6.4020000000000001</c:v>
                </c:pt>
                <c:pt idx="2">
                  <c:v>6.36</c:v>
                </c:pt>
                <c:pt idx="3">
                  <c:v>6.33</c:v>
                </c:pt>
                <c:pt idx="4">
                  <c:v>6.2750000000000004</c:v>
                </c:pt>
                <c:pt idx="5">
                  <c:v>6.64</c:v>
                </c:pt>
                <c:pt idx="6">
                  <c:v>7.23</c:v>
                </c:pt>
                <c:pt idx="7">
                  <c:v>7.67</c:v>
                </c:pt>
                <c:pt idx="8">
                  <c:v>7.9580000000000002</c:v>
                </c:pt>
                <c:pt idx="9">
                  <c:v>8.2550000000000008</c:v>
                </c:pt>
                <c:pt idx="10">
                  <c:v>8.41</c:v>
                </c:pt>
                <c:pt idx="11">
                  <c:v>8.6449999999999996</c:v>
                </c:pt>
                <c:pt idx="12">
                  <c:v>8.6999999999999993</c:v>
                </c:pt>
                <c:pt idx="13">
                  <c:v>8.77</c:v>
                </c:pt>
                <c:pt idx="14">
                  <c:v>8.8019999999999996</c:v>
                </c:pt>
              </c:numCache>
            </c:numRef>
          </c:val>
          <c:smooth val="0"/>
          <c:extLst>
            <c:ext xmlns:c16="http://schemas.microsoft.com/office/drawing/2014/chart" uri="{C3380CC4-5D6E-409C-BE32-E72D297353CC}">
              <c16:uniqueId val="{00000000-F9D1-40D3-B3CD-78BB5F05043D}"/>
            </c:ext>
          </c:extLst>
        </c:ser>
        <c:ser>
          <c:idx val="1"/>
          <c:order val="1"/>
          <c:tx>
            <c:strRef>
              <c:f>'2'!$D$1</c:f>
              <c:strCache>
                <c:ptCount val="1"/>
                <c:pt idx="0">
                  <c:v>Pre x DI - 1M</c:v>
                </c:pt>
              </c:strCache>
            </c:strRef>
          </c:tx>
          <c:spPr>
            <a:ln>
              <a:solidFill>
                <a:srgbClr val="D17955"/>
              </a:solidFill>
            </a:ln>
          </c:spPr>
          <c:marker>
            <c:spPr>
              <a:solidFill>
                <a:srgbClr val="D17955"/>
              </a:solidFill>
              <a:ln>
                <a:solidFill>
                  <a:srgbClr val="D17955"/>
                </a:solidFill>
              </a:ln>
            </c:spPr>
          </c:marker>
          <c:cat>
            <c:strRef>
              <c:f>'2'!$A$2:$A$16</c:f>
              <c:strCache>
                <c:ptCount val="15"/>
                <c:pt idx="0">
                  <c:v>2D</c:v>
                </c:pt>
                <c:pt idx="1">
                  <c:v>2M</c:v>
                </c:pt>
                <c:pt idx="2">
                  <c:v>4M</c:v>
                </c:pt>
                <c:pt idx="3">
                  <c:v>6M</c:v>
                </c:pt>
                <c:pt idx="4">
                  <c:v>11M</c:v>
                </c:pt>
                <c:pt idx="5">
                  <c:v>21M</c:v>
                </c:pt>
                <c:pt idx="6">
                  <c:v>33M</c:v>
                </c:pt>
                <c:pt idx="7">
                  <c:v>45M</c:v>
                </c:pt>
                <c:pt idx="8">
                  <c:v>57M</c:v>
                </c:pt>
                <c:pt idx="9">
                  <c:v>72M</c:v>
                </c:pt>
                <c:pt idx="10">
                  <c:v>84M</c:v>
                </c:pt>
                <c:pt idx="11">
                  <c:v>96M</c:v>
                </c:pt>
                <c:pt idx="12">
                  <c:v>108M</c:v>
                </c:pt>
                <c:pt idx="13">
                  <c:v>120M</c:v>
                </c:pt>
                <c:pt idx="14">
                  <c:v>132M</c:v>
                </c:pt>
              </c:strCache>
            </c:strRef>
          </c:cat>
          <c:val>
            <c:numRef>
              <c:f>'2'!$D$2:$D$16</c:f>
              <c:numCache>
                <c:formatCode>General</c:formatCode>
                <c:ptCount val="15"/>
                <c:pt idx="0">
                  <c:v>6.4</c:v>
                </c:pt>
                <c:pt idx="1">
                  <c:v>6.4160000000000004</c:v>
                </c:pt>
                <c:pt idx="2">
                  <c:v>6.4429999999999996</c:v>
                </c:pt>
                <c:pt idx="3">
                  <c:v>6.4729999999999999</c:v>
                </c:pt>
                <c:pt idx="4">
                  <c:v>6.58</c:v>
                </c:pt>
                <c:pt idx="5">
                  <c:v>7.32</c:v>
                </c:pt>
                <c:pt idx="6">
                  <c:v>7.91</c:v>
                </c:pt>
                <c:pt idx="7">
                  <c:v>8.33</c:v>
                </c:pt>
                <c:pt idx="8">
                  <c:v>8.5</c:v>
                </c:pt>
                <c:pt idx="9">
                  <c:v>8.8360000000000003</c:v>
                </c:pt>
                <c:pt idx="10">
                  <c:v>8.9710000000000001</c:v>
                </c:pt>
                <c:pt idx="11">
                  <c:v>9.1649999999999991</c:v>
                </c:pt>
                <c:pt idx="12">
                  <c:v>9.2100000000000009</c:v>
                </c:pt>
                <c:pt idx="13">
                  <c:v>9.26</c:v>
                </c:pt>
                <c:pt idx="14">
                  <c:v>9.2919999999999998</c:v>
                </c:pt>
              </c:numCache>
            </c:numRef>
          </c:val>
          <c:smooth val="0"/>
          <c:extLst>
            <c:ext xmlns:c16="http://schemas.microsoft.com/office/drawing/2014/chart" uri="{C3380CC4-5D6E-409C-BE32-E72D297353CC}">
              <c16:uniqueId val="{00000001-F9D1-40D3-B3CD-78BB5F05043D}"/>
            </c:ext>
          </c:extLst>
        </c:ser>
        <c:ser>
          <c:idx val="0"/>
          <c:order val="2"/>
          <c:tx>
            <c:strRef>
              <c:f>'2'!$C$1</c:f>
              <c:strCache>
                <c:ptCount val="1"/>
                <c:pt idx="0">
                  <c:v>Pre x DI - EOY 18</c:v>
                </c:pt>
              </c:strCache>
            </c:strRef>
          </c:tx>
          <c:cat>
            <c:strRef>
              <c:f>'2'!$A$2:$A$16</c:f>
              <c:strCache>
                <c:ptCount val="15"/>
                <c:pt idx="0">
                  <c:v>2D</c:v>
                </c:pt>
                <c:pt idx="1">
                  <c:v>2M</c:v>
                </c:pt>
                <c:pt idx="2">
                  <c:v>4M</c:v>
                </c:pt>
                <c:pt idx="3">
                  <c:v>6M</c:v>
                </c:pt>
                <c:pt idx="4">
                  <c:v>11M</c:v>
                </c:pt>
                <c:pt idx="5">
                  <c:v>21M</c:v>
                </c:pt>
                <c:pt idx="6">
                  <c:v>33M</c:v>
                </c:pt>
                <c:pt idx="7">
                  <c:v>45M</c:v>
                </c:pt>
                <c:pt idx="8">
                  <c:v>57M</c:v>
                </c:pt>
                <c:pt idx="9">
                  <c:v>72M</c:v>
                </c:pt>
                <c:pt idx="10">
                  <c:v>84M</c:v>
                </c:pt>
                <c:pt idx="11">
                  <c:v>96M</c:v>
                </c:pt>
                <c:pt idx="12">
                  <c:v>108M</c:v>
                </c:pt>
                <c:pt idx="13">
                  <c:v>120M</c:v>
                </c:pt>
                <c:pt idx="14">
                  <c:v>132M</c:v>
                </c:pt>
              </c:strCache>
            </c:strRef>
          </c:cat>
          <c:val>
            <c:numRef>
              <c:f>'2'!$C$2:$C$16</c:f>
              <c:numCache>
                <c:formatCode>General</c:formatCode>
                <c:ptCount val="15"/>
                <c:pt idx="0">
                  <c:v>6.4</c:v>
                </c:pt>
                <c:pt idx="1">
                  <c:v>6.415</c:v>
                </c:pt>
                <c:pt idx="2">
                  <c:v>6.44</c:v>
                </c:pt>
                <c:pt idx="3">
                  <c:v>6.4550000000000001</c:v>
                </c:pt>
                <c:pt idx="4">
                  <c:v>6.5309999999999997</c:v>
                </c:pt>
                <c:pt idx="5">
                  <c:v>7.16</c:v>
                </c:pt>
                <c:pt idx="6">
                  <c:v>7.95</c:v>
                </c:pt>
                <c:pt idx="7">
                  <c:v>8.43</c:v>
                </c:pt>
                <c:pt idx="8">
                  <c:v>8.7859999999999996</c:v>
                </c:pt>
                <c:pt idx="9">
                  <c:v>9.1</c:v>
                </c:pt>
                <c:pt idx="10">
                  <c:v>9.2799999999999994</c:v>
                </c:pt>
                <c:pt idx="11">
                  <c:v>9.41</c:v>
                </c:pt>
                <c:pt idx="12">
                  <c:v>9.4749999999999996</c:v>
                </c:pt>
                <c:pt idx="13">
                  <c:v>9.57</c:v>
                </c:pt>
                <c:pt idx="14">
                  <c:v>9.6080000000000005</c:v>
                </c:pt>
              </c:numCache>
            </c:numRef>
          </c:val>
          <c:smooth val="0"/>
          <c:extLst>
            <c:ext xmlns:c16="http://schemas.microsoft.com/office/drawing/2014/chart" uri="{C3380CC4-5D6E-409C-BE32-E72D297353CC}">
              <c16:uniqueId val="{00000002-F9D1-40D3-B3CD-78BB5F05043D}"/>
            </c:ext>
          </c:extLst>
        </c:ser>
        <c:dLbls>
          <c:showLegendKey val="0"/>
          <c:showVal val="0"/>
          <c:showCatName val="0"/>
          <c:showSerName val="0"/>
          <c:showPercent val="0"/>
          <c:showBubbleSize val="0"/>
        </c:dLbls>
        <c:marker val="1"/>
        <c:smooth val="0"/>
        <c:axId val="664760287"/>
        <c:axId val="594392719"/>
      </c:lineChart>
      <c:catAx>
        <c:axId val="664760287"/>
        <c:scaling>
          <c:orientation val="minMax"/>
        </c:scaling>
        <c:delete val="0"/>
        <c:axPos val="b"/>
        <c:majorGridlines>
          <c:spPr>
            <a:ln>
              <a:solidFill>
                <a:schemeClr val="bg1">
                  <a:lumMod val="85000"/>
                </a:schemeClr>
              </a:solidFill>
            </a:ln>
          </c:spPr>
        </c:majorGridlines>
        <c:title>
          <c:tx>
            <c:rich>
              <a:bodyPr/>
              <a:lstStyle/>
              <a:p>
                <a:pPr>
                  <a:defRPr/>
                </a:pPr>
                <a:r>
                  <a:rPr lang="en-US"/>
                  <a:t>Tempo</a:t>
                </a:r>
              </a:p>
            </c:rich>
          </c:tx>
          <c:layout/>
          <c:overlay val="0"/>
        </c:title>
        <c:numFmt formatCode="[$-416]mmm\-yy;@" sourceLinked="0"/>
        <c:majorTickMark val="none"/>
        <c:minorTickMark val="none"/>
        <c:tickLblPos val="nextTo"/>
        <c:spPr>
          <a:noFill/>
          <a:ln w="9525" cap="flat" cmpd="sng" algn="ctr">
            <a:solidFill>
              <a:schemeClr val="tx1"/>
            </a:solidFill>
            <a:round/>
          </a:ln>
          <a:effectLst/>
        </c:spPr>
        <c:txPr>
          <a:bodyPr rot="-2700000"/>
          <a:lstStyle/>
          <a:p>
            <a:pPr>
              <a:defRPr/>
            </a:pPr>
            <a:endParaRPr lang="pt-BR"/>
          </a:p>
        </c:txPr>
        <c:crossAx val="594392719"/>
        <c:crosses val="autoZero"/>
        <c:auto val="1"/>
        <c:lblAlgn val="ctr"/>
        <c:lblOffset val="100"/>
        <c:noMultiLvlLbl val="0"/>
      </c:catAx>
      <c:valAx>
        <c:axId val="594392719"/>
        <c:scaling>
          <c:orientation val="minMax"/>
          <c:min val="6"/>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Taxa</a:t>
                </a:r>
              </a:p>
            </c:rich>
          </c:tx>
          <c:layout/>
          <c:overlay val="0"/>
        </c:title>
        <c:numFmt formatCode="General" sourceLinked="1"/>
        <c:majorTickMark val="none"/>
        <c:minorTickMark val="none"/>
        <c:tickLblPos val="nextTo"/>
        <c:spPr>
          <a:noFill/>
          <a:ln>
            <a:solidFill>
              <a:schemeClr val="tx1"/>
            </a:solidFill>
          </a:ln>
          <a:effectLst/>
        </c:spPr>
        <c:txPr>
          <a:bodyPr rot="-60000000" vert="horz"/>
          <a:lstStyle/>
          <a:p>
            <a:pPr>
              <a:defRPr/>
            </a:pPr>
            <a:endParaRPr lang="pt-BR"/>
          </a:p>
        </c:txPr>
        <c:crossAx val="664760287"/>
        <c:crosses val="autoZero"/>
        <c:crossBetween val="midCat"/>
        <c:majorUnit val="0.5"/>
      </c:valAx>
    </c:plotArea>
    <c:legend>
      <c:legendPos val="r"/>
      <c:layout/>
      <c:overlay val="0"/>
      <c:spPr>
        <a:noFill/>
        <a:ln>
          <a:noFill/>
        </a:ln>
        <a:effectLst/>
      </c:spPr>
      <c:txPr>
        <a:bodyPr rot="0" vert="horz"/>
        <a:lstStyle/>
        <a:p>
          <a:pPr>
            <a:defRPr/>
          </a:pPr>
          <a:endParaRPr lang="pt-BR"/>
        </a:p>
      </c:txPr>
    </c:legend>
    <c:plotVisOnly val="1"/>
    <c:dispBlanksAs val="gap"/>
    <c:showDLblsOverMax val="0"/>
  </c:chart>
  <c:spPr>
    <a:ln>
      <a:noFill/>
    </a:ln>
  </c:spPr>
  <c:txPr>
    <a:bodyPr/>
    <a:lstStyle/>
    <a:p>
      <a:pPr>
        <a:defRPr sz="1000" u="none">
          <a:latin typeface="roboto light"/>
        </a:defRPr>
      </a:pPr>
      <a:endParaRPr lang="pt-B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0.02256</cdr:x>
      <cdr:y>0.21098</cdr:y>
    </cdr:from>
    <cdr:to>
      <cdr:x>0.97556</cdr:x>
      <cdr:y>0.25281</cdr:y>
    </cdr:to>
    <cdr:sp macro="" textlink="">
      <cdr:nvSpPr>
        <cdr:cNvPr id="3" name="Left Brace 2">
          <a:extLst xmlns:a="http://schemas.openxmlformats.org/drawingml/2006/main">
            <a:ext uri="{FF2B5EF4-FFF2-40B4-BE49-F238E27FC236}">
              <a16:creationId xmlns:a16="http://schemas.microsoft.com/office/drawing/2014/main" id="{E712DAD2-2F35-4895-94FC-12BA5482360C}"/>
            </a:ext>
          </a:extLst>
        </cdr:cNvPr>
        <cdr:cNvSpPr/>
      </cdr:nvSpPr>
      <cdr:spPr>
        <a:xfrm xmlns:a="http://schemas.openxmlformats.org/drawingml/2006/main" rot="5400000">
          <a:off x="4496604" y="-3179475"/>
          <a:ext cx="219840" cy="8796642"/>
        </a:xfrm>
        <a:prstGeom xmlns:a="http://schemas.openxmlformats.org/drawingml/2006/main" prst="leftBrace">
          <a:avLst/>
        </a:prstGeom>
        <a:ln xmlns:a="http://schemas.openxmlformats.org/drawingml/2006/main">
          <a:solidFill>
            <a:srgbClr val="58595B"/>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0.02584</cdr:x>
      <cdr:y>0.73988</cdr:y>
    </cdr:from>
    <cdr:to>
      <cdr:x>0.41793</cdr:x>
      <cdr:y>0.77382</cdr:y>
    </cdr:to>
    <cdr:sp macro="" textlink="">
      <cdr:nvSpPr>
        <cdr:cNvPr id="4" name="Left Brace 3">
          <a:extLst xmlns:a="http://schemas.openxmlformats.org/drawingml/2006/main">
            <a:ext uri="{FF2B5EF4-FFF2-40B4-BE49-F238E27FC236}">
              <a16:creationId xmlns:a16="http://schemas.microsoft.com/office/drawing/2014/main" id="{008E95BD-B668-4B87-897C-8FA2FE93AB3D}"/>
            </a:ext>
          </a:extLst>
        </cdr:cNvPr>
        <cdr:cNvSpPr/>
      </cdr:nvSpPr>
      <cdr:spPr>
        <a:xfrm xmlns:a="http://schemas.openxmlformats.org/drawingml/2006/main" rot="5400000" flipH="1">
          <a:off x="1958880" y="2168429"/>
          <a:ext cx="178343" cy="3619147"/>
        </a:xfrm>
        <a:prstGeom xmlns:a="http://schemas.openxmlformats.org/drawingml/2006/main" prst="leftBrace">
          <a:avLst/>
        </a:prstGeom>
        <a:ln xmlns:a="http://schemas.openxmlformats.org/drawingml/2006/main">
          <a:solidFill>
            <a:srgbClr val="58595B"/>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0.34586</cdr:x>
      <cdr:y>0.12867</cdr:y>
    </cdr:from>
    <cdr:to>
      <cdr:x>0.65226</cdr:x>
      <cdr:y>0.1763</cdr:y>
    </cdr:to>
    <cdr:sp macro="" textlink="">
      <cdr:nvSpPr>
        <cdr:cNvPr id="5" name="TextBox 4">
          <a:extLst xmlns:a="http://schemas.openxmlformats.org/drawingml/2006/main">
            <a:ext uri="{FF2B5EF4-FFF2-40B4-BE49-F238E27FC236}">
              <a16:creationId xmlns:a16="http://schemas.microsoft.com/office/drawing/2014/main" id="{70A53D8B-3A2D-4F8C-A09C-926DCE81F9A4}"/>
            </a:ext>
          </a:extLst>
        </cdr:cNvPr>
        <cdr:cNvSpPr txBox="1"/>
      </cdr:nvSpPr>
      <cdr:spPr>
        <a:xfrm xmlns:a="http://schemas.openxmlformats.org/drawingml/2006/main">
          <a:off x="3192468" y="676275"/>
          <a:ext cx="2828112" cy="25036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a:solidFill>
                <a:srgbClr val="58595B"/>
              </a:solidFill>
            </a:rPr>
            <a:t>Total de 513 deputados</a:t>
          </a:r>
        </a:p>
      </cdr:txBody>
    </cdr:sp>
  </cdr:relSizeAnchor>
  <cdr:relSizeAnchor xmlns:cdr="http://schemas.openxmlformats.org/drawingml/2006/chartDrawing">
    <cdr:from>
      <cdr:x>0.05591</cdr:x>
      <cdr:y>0.81214</cdr:y>
    </cdr:from>
    <cdr:to>
      <cdr:x>0.38486</cdr:x>
      <cdr:y>0.85718</cdr:y>
    </cdr:to>
    <cdr:sp macro="" textlink="">
      <cdr:nvSpPr>
        <cdr:cNvPr id="6" name="TextBox 5">
          <a:extLst xmlns:a="http://schemas.openxmlformats.org/drawingml/2006/main">
            <a:ext uri="{FF2B5EF4-FFF2-40B4-BE49-F238E27FC236}">
              <a16:creationId xmlns:a16="http://schemas.microsoft.com/office/drawing/2014/main" id="{1388A52B-D7C7-4637-9DC6-1C980A6D3813}"/>
            </a:ext>
          </a:extLst>
        </cdr:cNvPr>
        <cdr:cNvSpPr txBox="1"/>
      </cdr:nvSpPr>
      <cdr:spPr>
        <a:xfrm xmlns:a="http://schemas.openxmlformats.org/drawingml/2006/main">
          <a:off x="516084" y="4268602"/>
          <a:ext cx="3036318" cy="2367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a:solidFill>
                <a:srgbClr val="58595B"/>
              </a:solidFill>
            </a:rPr>
            <a:t>212 deputados favoráveis</a:t>
          </a:r>
        </a:p>
      </cdr:txBody>
    </cdr:sp>
  </cdr:relSizeAnchor>
  <cdr:relSizeAnchor xmlns:cdr="http://schemas.openxmlformats.org/drawingml/2006/chartDrawing">
    <cdr:from>
      <cdr:x>0.59399</cdr:x>
      <cdr:y>0.26879</cdr:y>
    </cdr:from>
    <cdr:to>
      <cdr:x>0.59399</cdr:x>
      <cdr:y>0.73699</cdr:y>
    </cdr:to>
    <cdr:cxnSp macro="">
      <cdr:nvCxnSpPr>
        <cdr:cNvPr id="10" name="Straight Connector 9">
          <a:extLst xmlns:a="http://schemas.openxmlformats.org/drawingml/2006/main">
            <a:ext uri="{FF2B5EF4-FFF2-40B4-BE49-F238E27FC236}">
              <a16:creationId xmlns:a16="http://schemas.microsoft.com/office/drawing/2014/main" id="{36419A76-221C-4942-B59D-801943B65F15}"/>
            </a:ext>
          </a:extLst>
        </cdr:cNvPr>
        <cdr:cNvCxnSpPr/>
      </cdr:nvCxnSpPr>
      <cdr:spPr>
        <a:xfrm xmlns:a="http://schemas.openxmlformats.org/drawingml/2006/main" flipV="1">
          <a:off x="5482720" y="1412740"/>
          <a:ext cx="0" cy="2460902"/>
        </a:xfrm>
        <a:prstGeom xmlns:a="http://schemas.openxmlformats.org/drawingml/2006/main" prst="line">
          <a:avLst/>
        </a:prstGeom>
        <a:ln xmlns:a="http://schemas.openxmlformats.org/drawingml/2006/main" w="19050">
          <a:solidFill>
            <a:srgbClr val="58595B"/>
          </a:solidFill>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0.44519</cdr:x>
      <cdr:y>0.7448</cdr:y>
    </cdr:from>
    <cdr:to>
      <cdr:x>0.78521</cdr:x>
      <cdr:y>0.80098</cdr:y>
    </cdr:to>
    <cdr:sp macro="" textlink="">
      <cdr:nvSpPr>
        <cdr:cNvPr id="11" name="TextBox 10">
          <a:extLst xmlns:a="http://schemas.openxmlformats.org/drawingml/2006/main">
            <a:ext uri="{FF2B5EF4-FFF2-40B4-BE49-F238E27FC236}">
              <a16:creationId xmlns:a16="http://schemas.microsoft.com/office/drawing/2014/main" id="{3F327C33-6ECD-4781-B322-ADACA31FE184}"/>
            </a:ext>
          </a:extLst>
        </cdr:cNvPr>
        <cdr:cNvSpPr txBox="1"/>
      </cdr:nvSpPr>
      <cdr:spPr>
        <a:xfrm xmlns:a="http://schemas.openxmlformats.org/drawingml/2006/main">
          <a:off x="4006692" y="3753796"/>
          <a:ext cx="3060180" cy="2831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050" b="1" dirty="0">
              <a:solidFill>
                <a:srgbClr val="58595B"/>
              </a:solidFill>
            </a:rPr>
            <a:t>308</a:t>
          </a:r>
          <a:r>
            <a:rPr lang="en-US" sz="1050" dirty="0">
              <a:solidFill>
                <a:srgbClr val="58595B"/>
              </a:solidFill>
            </a:rPr>
            <a:t> </a:t>
          </a:r>
          <a:r>
            <a:rPr lang="en-US" sz="1050" dirty="0" err="1">
              <a:solidFill>
                <a:srgbClr val="58595B"/>
              </a:solidFill>
            </a:rPr>
            <a:t>votos</a:t>
          </a:r>
          <a:r>
            <a:rPr lang="en-US" sz="1050" dirty="0">
              <a:solidFill>
                <a:srgbClr val="58595B"/>
              </a:solidFill>
            </a:rPr>
            <a:t> </a:t>
          </a:r>
          <a:r>
            <a:rPr lang="en-US" sz="1050" dirty="0" err="1">
              <a:solidFill>
                <a:srgbClr val="58595B"/>
              </a:solidFill>
            </a:rPr>
            <a:t>necessários</a:t>
          </a:r>
          <a:r>
            <a:rPr lang="en-US" sz="1050" baseline="0" dirty="0">
              <a:solidFill>
                <a:srgbClr val="58595B"/>
              </a:solidFill>
            </a:rPr>
            <a:t> para </a:t>
          </a:r>
          <a:r>
            <a:rPr lang="en-US" sz="1050" baseline="0" dirty="0" err="1">
              <a:solidFill>
                <a:srgbClr val="58595B"/>
              </a:solidFill>
            </a:rPr>
            <a:t>aprovação</a:t>
          </a:r>
          <a:endParaRPr lang="en-US" sz="1050" dirty="0">
            <a:solidFill>
              <a:srgbClr val="58595B"/>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0.89406</cdr:x>
      <cdr:y>0.50858</cdr:y>
    </cdr:from>
    <cdr:to>
      <cdr:x>1</cdr:x>
      <cdr:y>0.65385</cdr:y>
    </cdr:to>
    <cdr:sp macro="" textlink="">
      <cdr:nvSpPr>
        <cdr:cNvPr id="2" name="TextBox 1">
          <a:extLst xmlns:a="http://schemas.openxmlformats.org/drawingml/2006/main">
            <a:ext uri="{FF2B5EF4-FFF2-40B4-BE49-F238E27FC236}">
              <a16:creationId xmlns:a16="http://schemas.microsoft.com/office/drawing/2014/main" id="{A2280F8D-C7D8-4597-90F2-C0D014D2631D}"/>
            </a:ext>
          </a:extLst>
        </cdr:cNvPr>
        <cdr:cNvSpPr txBox="1"/>
      </cdr:nvSpPr>
      <cdr:spPr>
        <a:xfrm xmlns:a="http://schemas.openxmlformats.org/drawingml/2006/main">
          <a:off x="8277912" y="320118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0.05367</cdr:x>
      <cdr:y>0.11694</cdr:y>
    </cdr:from>
    <cdr:to>
      <cdr:x>0.92838</cdr:x>
      <cdr:y>0.11694</cdr:y>
    </cdr:to>
    <cdr:cxnSp macro="">
      <cdr:nvCxnSpPr>
        <cdr:cNvPr id="6" name="Straight Connector 5">
          <a:extLst xmlns:a="http://schemas.openxmlformats.org/drawingml/2006/main">
            <a:ext uri="{FF2B5EF4-FFF2-40B4-BE49-F238E27FC236}">
              <a16:creationId xmlns:a16="http://schemas.microsoft.com/office/drawing/2014/main" id="{BA678765-E90C-4FE0-AE72-109ABDD692A0}"/>
            </a:ext>
          </a:extLst>
        </cdr:cNvPr>
        <cdr:cNvCxnSpPr/>
      </cdr:nvCxnSpPr>
      <cdr:spPr>
        <a:xfrm xmlns:a="http://schemas.openxmlformats.org/drawingml/2006/main">
          <a:off x="499370" y="711136"/>
          <a:ext cx="8139391" cy="0"/>
        </a:xfrm>
        <a:prstGeom xmlns:a="http://schemas.openxmlformats.org/drawingml/2006/main" prst="line">
          <a:avLst/>
        </a:prstGeom>
        <a:ln xmlns:a="http://schemas.openxmlformats.org/drawingml/2006/main" w="19050">
          <a:solidFill>
            <a:sysClr val="windowText" lastClr="00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0.72989</cdr:x>
      <cdr:y>0.02996</cdr:y>
    </cdr:from>
    <cdr:to>
      <cdr:x>0.93817</cdr:x>
      <cdr:y>0.10079</cdr:y>
    </cdr:to>
    <cdr:sp macro="" textlink="">
      <cdr:nvSpPr>
        <cdr:cNvPr id="9" name="TextBox 8">
          <a:extLst xmlns:a="http://schemas.openxmlformats.org/drawingml/2006/main">
            <a:ext uri="{FF2B5EF4-FFF2-40B4-BE49-F238E27FC236}">
              <a16:creationId xmlns:a16="http://schemas.microsoft.com/office/drawing/2014/main" id="{9CA70B54-C798-4A0C-935A-6ADF4DC3426E}"/>
            </a:ext>
          </a:extLst>
        </cdr:cNvPr>
        <cdr:cNvSpPr txBox="1"/>
      </cdr:nvSpPr>
      <cdr:spPr>
        <a:xfrm xmlns:a="http://schemas.openxmlformats.org/drawingml/2006/main">
          <a:off x="6791738" y="182217"/>
          <a:ext cx="1938131" cy="4306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050"/>
            <a:t>Target</a:t>
          </a:r>
          <a:r>
            <a:rPr lang="en-US" sz="1050" baseline="0"/>
            <a:t> dez/</a:t>
          </a:r>
          <a:r>
            <a:rPr lang="en-US" sz="1050"/>
            <a:t>19</a:t>
          </a:r>
          <a:r>
            <a:rPr lang="en-US" sz="1050" baseline="0"/>
            <a:t> | 115 mil pontos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32C20B-B9E4-49E3-B7EA-45F8E3976CED}"/>
              </a:ext>
            </a:extLst>
          </p:cNvPr>
          <p:cNvSpPr>
            <a:spLocks noGrp="1"/>
          </p:cNvSpPr>
          <p:nvPr>
            <p:ph type="hdr" sz="quarter"/>
          </p:nvPr>
        </p:nvSpPr>
        <p:spPr>
          <a:xfrm>
            <a:off x="0" y="0"/>
            <a:ext cx="2920207" cy="495188"/>
          </a:xfrm>
          <a:prstGeom prst="rect">
            <a:avLst/>
          </a:prstGeom>
        </p:spPr>
        <p:txBody>
          <a:bodyPr vert="horz" lIns="90635" tIns="45318" rIns="90635" bIns="45318" rtlCol="0"/>
          <a:lstStyle>
            <a:lvl1pPr algn="l">
              <a:defRPr sz="1200"/>
            </a:lvl1pPr>
          </a:lstStyle>
          <a:p>
            <a:endParaRPr lang="en-US"/>
          </a:p>
        </p:txBody>
      </p:sp>
      <p:sp>
        <p:nvSpPr>
          <p:cNvPr id="3" name="Date Placeholder 2">
            <a:extLst>
              <a:ext uri="{FF2B5EF4-FFF2-40B4-BE49-F238E27FC236}">
                <a16:creationId xmlns:a16="http://schemas.microsoft.com/office/drawing/2014/main" id="{689726A2-9C72-4628-9A39-E540BD569D99}"/>
              </a:ext>
            </a:extLst>
          </p:cNvPr>
          <p:cNvSpPr>
            <a:spLocks noGrp="1"/>
          </p:cNvSpPr>
          <p:nvPr>
            <p:ph type="dt" sz="quarter" idx="1"/>
          </p:nvPr>
        </p:nvSpPr>
        <p:spPr>
          <a:xfrm>
            <a:off x="3817172" y="0"/>
            <a:ext cx="2920207" cy="495188"/>
          </a:xfrm>
          <a:prstGeom prst="rect">
            <a:avLst/>
          </a:prstGeom>
        </p:spPr>
        <p:txBody>
          <a:bodyPr vert="horz" lIns="90635" tIns="45318" rIns="90635" bIns="45318" rtlCol="0"/>
          <a:lstStyle>
            <a:lvl1pPr algn="r">
              <a:defRPr sz="1200"/>
            </a:lvl1pPr>
          </a:lstStyle>
          <a:p>
            <a:fld id="{BB9C538C-4014-4990-A041-C5816D913BD1}" type="datetimeFigureOut">
              <a:rPr lang="en-US" smtClean="0"/>
              <a:t>6/27/2019</a:t>
            </a:fld>
            <a:endParaRPr lang="en-US"/>
          </a:p>
        </p:txBody>
      </p:sp>
      <p:sp>
        <p:nvSpPr>
          <p:cNvPr id="4" name="Footer Placeholder 3">
            <a:extLst>
              <a:ext uri="{FF2B5EF4-FFF2-40B4-BE49-F238E27FC236}">
                <a16:creationId xmlns:a16="http://schemas.microsoft.com/office/drawing/2014/main" id="{BA522A4C-C885-4B49-86EA-4E93B38F83B9}"/>
              </a:ext>
            </a:extLst>
          </p:cNvPr>
          <p:cNvSpPr>
            <a:spLocks noGrp="1"/>
          </p:cNvSpPr>
          <p:nvPr>
            <p:ph type="ftr" sz="quarter" idx="2"/>
          </p:nvPr>
        </p:nvSpPr>
        <p:spPr>
          <a:xfrm>
            <a:off x="0" y="9374301"/>
            <a:ext cx="2920207" cy="495187"/>
          </a:xfrm>
          <a:prstGeom prst="rect">
            <a:avLst/>
          </a:prstGeom>
        </p:spPr>
        <p:txBody>
          <a:bodyPr vert="horz" lIns="90635" tIns="45318" rIns="90635" bIns="4531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0F3480-E835-4B74-8FC8-5A99B02D7E6B}"/>
              </a:ext>
            </a:extLst>
          </p:cNvPr>
          <p:cNvSpPr>
            <a:spLocks noGrp="1"/>
          </p:cNvSpPr>
          <p:nvPr>
            <p:ph type="sldNum" sz="quarter" idx="3"/>
          </p:nvPr>
        </p:nvSpPr>
        <p:spPr>
          <a:xfrm>
            <a:off x="3817172" y="9374301"/>
            <a:ext cx="2920207" cy="495187"/>
          </a:xfrm>
          <a:prstGeom prst="rect">
            <a:avLst/>
          </a:prstGeom>
        </p:spPr>
        <p:txBody>
          <a:bodyPr vert="horz" lIns="90635" tIns="45318" rIns="90635" bIns="45318" rtlCol="0" anchor="b"/>
          <a:lstStyle>
            <a:lvl1pPr algn="r">
              <a:defRPr sz="1200"/>
            </a:lvl1pPr>
          </a:lstStyle>
          <a:p>
            <a:fld id="{389C672F-3FC9-4EFC-A653-21B165398743}" type="slidenum">
              <a:rPr lang="en-US" smtClean="0"/>
              <a:t>‹nº›</a:t>
            </a:fld>
            <a:endParaRPr lang="en-US"/>
          </a:p>
        </p:txBody>
      </p:sp>
    </p:spTree>
    <p:extLst>
      <p:ext uri="{BB962C8B-B14F-4D97-AF65-F5344CB8AC3E}">
        <p14:creationId xmlns:p14="http://schemas.microsoft.com/office/powerpoint/2010/main" val="6805717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20207" cy="495188"/>
          </a:xfrm>
          <a:prstGeom prst="rect">
            <a:avLst/>
          </a:prstGeom>
        </p:spPr>
        <p:txBody>
          <a:bodyPr vert="horz" lIns="90635" tIns="45318" rIns="90635" bIns="45318" rtlCol="0"/>
          <a:lstStyle>
            <a:lvl1pPr algn="l">
              <a:defRPr sz="1200"/>
            </a:lvl1pPr>
          </a:lstStyle>
          <a:p>
            <a:endParaRPr lang="pt-BR"/>
          </a:p>
        </p:txBody>
      </p:sp>
      <p:sp>
        <p:nvSpPr>
          <p:cNvPr id="3" name="Espaço Reservado para Data 2"/>
          <p:cNvSpPr>
            <a:spLocks noGrp="1"/>
          </p:cNvSpPr>
          <p:nvPr>
            <p:ph type="dt" idx="1"/>
          </p:nvPr>
        </p:nvSpPr>
        <p:spPr>
          <a:xfrm>
            <a:off x="3817172" y="0"/>
            <a:ext cx="2920207" cy="495188"/>
          </a:xfrm>
          <a:prstGeom prst="rect">
            <a:avLst/>
          </a:prstGeom>
        </p:spPr>
        <p:txBody>
          <a:bodyPr vert="horz" lIns="90635" tIns="45318" rIns="90635" bIns="45318" rtlCol="0"/>
          <a:lstStyle>
            <a:lvl1pPr algn="r">
              <a:defRPr sz="1200"/>
            </a:lvl1pPr>
          </a:lstStyle>
          <a:p>
            <a:fld id="{DA8366EF-48A7-294B-94CA-9DE7B198697A}" type="datetimeFigureOut">
              <a:rPr lang="pt-BR" smtClean="0"/>
              <a:t>27/06/2019</a:t>
            </a:fld>
            <a:endParaRPr lang="pt-BR"/>
          </a:p>
        </p:txBody>
      </p:sp>
      <p:sp>
        <p:nvSpPr>
          <p:cNvPr id="4" name="Espaço Reservado para Imagem de Slide 3"/>
          <p:cNvSpPr>
            <a:spLocks noGrp="1" noRot="1" noChangeAspect="1"/>
          </p:cNvSpPr>
          <p:nvPr>
            <p:ph type="sldImg" idx="2"/>
          </p:nvPr>
        </p:nvSpPr>
        <p:spPr>
          <a:xfrm>
            <a:off x="407988" y="1233488"/>
            <a:ext cx="5922962" cy="3332162"/>
          </a:xfrm>
          <a:prstGeom prst="rect">
            <a:avLst/>
          </a:prstGeom>
          <a:noFill/>
          <a:ln w="12700">
            <a:solidFill>
              <a:prstClr val="black"/>
            </a:solidFill>
          </a:ln>
        </p:spPr>
        <p:txBody>
          <a:bodyPr vert="horz" lIns="90635" tIns="45318" rIns="90635" bIns="45318" rtlCol="0" anchor="ctr"/>
          <a:lstStyle/>
          <a:p>
            <a:endParaRPr lang="pt-BR"/>
          </a:p>
        </p:txBody>
      </p:sp>
      <p:sp>
        <p:nvSpPr>
          <p:cNvPr id="5" name="Espaço Reservado para Anotações 4"/>
          <p:cNvSpPr>
            <a:spLocks noGrp="1"/>
          </p:cNvSpPr>
          <p:nvPr>
            <p:ph type="body" sz="quarter" idx="3"/>
          </p:nvPr>
        </p:nvSpPr>
        <p:spPr>
          <a:xfrm>
            <a:off x="673894" y="4749692"/>
            <a:ext cx="5391150" cy="3886110"/>
          </a:xfrm>
          <a:prstGeom prst="rect">
            <a:avLst/>
          </a:prstGeom>
        </p:spPr>
        <p:txBody>
          <a:bodyPr vert="horz" lIns="90635" tIns="45318" rIns="90635" bIns="45318" rtlCol="0"/>
          <a:lstStyle/>
          <a:p>
            <a:r>
              <a:rPr lang="pt-BR"/>
              <a:t>Editar estilos de texto Mestre
Segundo nível
Terceiro nível
Quarto nível
Quinto nível</a:t>
            </a:r>
          </a:p>
        </p:txBody>
      </p:sp>
      <p:sp>
        <p:nvSpPr>
          <p:cNvPr id="6" name="Espaço Reservado para Rodapé 5"/>
          <p:cNvSpPr>
            <a:spLocks noGrp="1"/>
          </p:cNvSpPr>
          <p:nvPr>
            <p:ph type="ftr" sz="quarter" idx="4"/>
          </p:nvPr>
        </p:nvSpPr>
        <p:spPr>
          <a:xfrm>
            <a:off x="0" y="9374301"/>
            <a:ext cx="2920207" cy="495187"/>
          </a:xfrm>
          <a:prstGeom prst="rect">
            <a:avLst/>
          </a:prstGeom>
        </p:spPr>
        <p:txBody>
          <a:bodyPr vert="horz" lIns="90635" tIns="45318" rIns="90635" bIns="45318"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17172" y="9374301"/>
            <a:ext cx="2920207" cy="495187"/>
          </a:xfrm>
          <a:prstGeom prst="rect">
            <a:avLst/>
          </a:prstGeom>
        </p:spPr>
        <p:txBody>
          <a:bodyPr vert="horz" lIns="90635" tIns="45318" rIns="90635" bIns="45318" rtlCol="0" anchor="b"/>
          <a:lstStyle>
            <a:lvl1pPr algn="r">
              <a:defRPr sz="1200"/>
            </a:lvl1pPr>
          </a:lstStyle>
          <a:p>
            <a:fld id="{4486733A-A195-4E48-ACA8-36EE24F597A5}" type="slidenum">
              <a:rPr lang="pt-BR" smtClean="0"/>
              <a:t>‹nº›</a:t>
            </a:fld>
            <a:endParaRPr lang="pt-BR"/>
          </a:p>
        </p:txBody>
      </p:sp>
    </p:spTree>
    <p:extLst>
      <p:ext uri="{BB962C8B-B14F-4D97-AF65-F5344CB8AC3E}">
        <p14:creationId xmlns:p14="http://schemas.microsoft.com/office/powerpoint/2010/main" val="3705134761"/>
      </p:ext>
    </p:extLst>
  </p:cSld>
  <p:clrMap bg1="lt1" tx1="dk1" bg2="lt2" tx2="dk2" accent1="accent1" accent2="accent2" accent3="accent3" accent4="accent4" accent5="accent5" accent6="accent6" hlink="hlink" folHlink="folHlink"/>
  <p:hf hdr="0" ftr="0" dt="0"/>
  <p:notesStyle>
    <a:lvl1pPr marL="0" algn="l" defTabSz="791870" rtl="0" eaLnBrk="1" latinLnBrk="0" hangingPunct="1">
      <a:defRPr sz="1039" kern="1200">
        <a:solidFill>
          <a:schemeClr val="tx1"/>
        </a:solidFill>
        <a:latin typeface="+mn-lt"/>
        <a:ea typeface="+mn-ea"/>
        <a:cs typeface="+mn-cs"/>
      </a:defRPr>
    </a:lvl1pPr>
    <a:lvl2pPr marL="395935" algn="l" defTabSz="791870" rtl="0" eaLnBrk="1" latinLnBrk="0" hangingPunct="1">
      <a:defRPr sz="1039" kern="1200">
        <a:solidFill>
          <a:schemeClr val="tx1"/>
        </a:solidFill>
        <a:latin typeface="+mn-lt"/>
        <a:ea typeface="+mn-ea"/>
        <a:cs typeface="+mn-cs"/>
      </a:defRPr>
    </a:lvl2pPr>
    <a:lvl3pPr marL="791870" algn="l" defTabSz="791870" rtl="0" eaLnBrk="1" latinLnBrk="0" hangingPunct="1">
      <a:defRPr sz="1039" kern="1200">
        <a:solidFill>
          <a:schemeClr val="tx1"/>
        </a:solidFill>
        <a:latin typeface="+mn-lt"/>
        <a:ea typeface="+mn-ea"/>
        <a:cs typeface="+mn-cs"/>
      </a:defRPr>
    </a:lvl3pPr>
    <a:lvl4pPr marL="1187806" algn="l" defTabSz="791870" rtl="0" eaLnBrk="1" latinLnBrk="0" hangingPunct="1">
      <a:defRPr sz="1039" kern="1200">
        <a:solidFill>
          <a:schemeClr val="tx1"/>
        </a:solidFill>
        <a:latin typeface="+mn-lt"/>
        <a:ea typeface="+mn-ea"/>
        <a:cs typeface="+mn-cs"/>
      </a:defRPr>
    </a:lvl4pPr>
    <a:lvl5pPr marL="1583741" algn="l" defTabSz="791870" rtl="0" eaLnBrk="1" latinLnBrk="0" hangingPunct="1">
      <a:defRPr sz="1039" kern="1200">
        <a:solidFill>
          <a:schemeClr val="tx1"/>
        </a:solidFill>
        <a:latin typeface="+mn-lt"/>
        <a:ea typeface="+mn-ea"/>
        <a:cs typeface="+mn-cs"/>
      </a:defRPr>
    </a:lvl5pPr>
    <a:lvl6pPr marL="1979676" algn="l" defTabSz="791870" rtl="0" eaLnBrk="1" latinLnBrk="0" hangingPunct="1">
      <a:defRPr sz="1039" kern="1200">
        <a:solidFill>
          <a:schemeClr val="tx1"/>
        </a:solidFill>
        <a:latin typeface="+mn-lt"/>
        <a:ea typeface="+mn-ea"/>
        <a:cs typeface="+mn-cs"/>
      </a:defRPr>
    </a:lvl6pPr>
    <a:lvl7pPr marL="2375611" algn="l" defTabSz="791870" rtl="0" eaLnBrk="1" latinLnBrk="0" hangingPunct="1">
      <a:defRPr sz="1039" kern="1200">
        <a:solidFill>
          <a:schemeClr val="tx1"/>
        </a:solidFill>
        <a:latin typeface="+mn-lt"/>
        <a:ea typeface="+mn-ea"/>
        <a:cs typeface="+mn-cs"/>
      </a:defRPr>
    </a:lvl7pPr>
    <a:lvl8pPr marL="2771546" algn="l" defTabSz="791870" rtl="0" eaLnBrk="1" latinLnBrk="0" hangingPunct="1">
      <a:defRPr sz="1039" kern="1200">
        <a:solidFill>
          <a:schemeClr val="tx1"/>
        </a:solidFill>
        <a:latin typeface="+mn-lt"/>
        <a:ea typeface="+mn-ea"/>
        <a:cs typeface="+mn-cs"/>
      </a:defRPr>
    </a:lvl8pPr>
    <a:lvl9pPr marL="3167482" algn="l" defTabSz="791870" rtl="0" eaLnBrk="1" latinLnBrk="0" hangingPunct="1">
      <a:defRPr sz="103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1</a:t>
            </a:fld>
            <a:endParaRPr lang="pt-BR"/>
          </a:p>
        </p:txBody>
      </p:sp>
    </p:spTree>
    <p:extLst>
      <p:ext uri="{BB962C8B-B14F-4D97-AF65-F5344CB8AC3E}">
        <p14:creationId xmlns:p14="http://schemas.microsoft.com/office/powerpoint/2010/main" val="12746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r>
              <a:rPr lang="pt-BR" dirty="0"/>
              <a:t>M</a:t>
            </a:r>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10</a:t>
            </a:fld>
            <a:endParaRPr lang="pt-BR"/>
          </a:p>
        </p:txBody>
      </p:sp>
    </p:spTree>
    <p:extLst>
      <p:ext uri="{BB962C8B-B14F-4D97-AF65-F5344CB8AC3E}">
        <p14:creationId xmlns:p14="http://schemas.microsoft.com/office/powerpoint/2010/main" val="2863790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r>
              <a:rPr lang="pt-BR" dirty="0"/>
              <a:t>M</a:t>
            </a:r>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11</a:t>
            </a:fld>
            <a:endParaRPr lang="pt-BR"/>
          </a:p>
        </p:txBody>
      </p:sp>
    </p:spTree>
    <p:extLst>
      <p:ext uri="{BB962C8B-B14F-4D97-AF65-F5344CB8AC3E}">
        <p14:creationId xmlns:p14="http://schemas.microsoft.com/office/powerpoint/2010/main" val="2127574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13</a:t>
            </a:fld>
            <a:endParaRPr lang="pt-BR"/>
          </a:p>
        </p:txBody>
      </p:sp>
    </p:spTree>
    <p:extLst>
      <p:ext uri="{BB962C8B-B14F-4D97-AF65-F5344CB8AC3E}">
        <p14:creationId xmlns:p14="http://schemas.microsoft.com/office/powerpoint/2010/main" val="1947715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14</a:t>
            </a:fld>
            <a:endParaRPr lang="pt-BR"/>
          </a:p>
        </p:txBody>
      </p:sp>
    </p:spTree>
    <p:extLst>
      <p:ext uri="{BB962C8B-B14F-4D97-AF65-F5344CB8AC3E}">
        <p14:creationId xmlns:p14="http://schemas.microsoft.com/office/powerpoint/2010/main" val="4198373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21</a:t>
            </a:fld>
            <a:endParaRPr lang="pt-BR"/>
          </a:p>
        </p:txBody>
      </p:sp>
    </p:spTree>
    <p:extLst>
      <p:ext uri="{BB962C8B-B14F-4D97-AF65-F5344CB8AC3E}">
        <p14:creationId xmlns:p14="http://schemas.microsoft.com/office/powerpoint/2010/main" val="1505665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r>
              <a:rPr lang="pt-BR" dirty="0"/>
              <a:t>M</a:t>
            </a:r>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22</a:t>
            </a:fld>
            <a:endParaRPr lang="pt-BR"/>
          </a:p>
        </p:txBody>
      </p:sp>
    </p:spTree>
    <p:extLst>
      <p:ext uri="{BB962C8B-B14F-4D97-AF65-F5344CB8AC3E}">
        <p14:creationId xmlns:p14="http://schemas.microsoft.com/office/powerpoint/2010/main" val="113247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r>
              <a:rPr lang="pt-BR" dirty="0"/>
              <a:t>M</a:t>
            </a:r>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23</a:t>
            </a:fld>
            <a:endParaRPr lang="pt-BR"/>
          </a:p>
        </p:txBody>
      </p:sp>
    </p:spTree>
    <p:extLst>
      <p:ext uri="{BB962C8B-B14F-4D97-AF65-F5344CB8AC3E}">
        <p14:creationId xmlns:p14="http://schemas.microsoft.com/office/powerpoint/2010/main" val="1399000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r>
              <a:rPr lang="pt-BR" dirty="0"/>
              <a:t>M</a:t>
            </a:r>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24</a:t>
            </a:fld>
            <a:endParaRPr lang="pt-BR"/>
          </a:p>
        </p:txBody>
      </p:sp>
    </p:spTree>
    <p:extLst>
      <p:ext uri="{BB962C8B-B14F-4D97-AF65-F5344CB8AC3E}">
        <p14:creationId xmlns:p14="http://schemas.microsoft.com/office/powerpoint/2010/main" val="3916925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r>
              <a:rPr lang="pt-BR" dirty="0"/>
              <a:t>M</a:t>
            </a:r>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25</a:t>
            </a:fld>
            <a:endParaRPr lang="pt-BR"/>
          </a:p>
        </p:txBody>
      </p:sp>
    </p:spTree>
    <p:extLst>
      <p:ext uri="{BB962C8B-B14F-4D97-AF65-F5344CB8AC3E}">
        <p14:creationId xmlns:p14="http://schemas.microsoft.com/office/powerpoint/2010/main" val="1690507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r>
              <a:rPr lang="pt-BR" dirty="0"/>
              <a:t>M</a:t>
            </a:r>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26</a:t>
            </a:fld>
            <a:endParaRPr lang="pt-BR"/>
          </a:p>
        </p:txBody>
      </p:sp>
    </p:spTree>
    <p:extLst>
      <p:ext uri="{BB962C8B-B14F-4D97-AF65-F5344CB8AC3E}">
        <p14:creationId xmlns:p14="http://schemas.microsoft.com/office/powerpoint/2010/main" val="3843109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2</a:t>
            </a:fld>
            <a:endParaRPr lang="pt-BR"/>
          </a:p>
        </p:txBody>
      </p:sp>
    </p:spTree>
    <p:extLst>
      <p:ext uri="{BB962C8B-B14F-4D97-AF65-F5344CB8AC3E}">
        <p14:creationId xmlns:p14="http://schemas.microsoft.com/office/powerpoint/2010/main" val="3500151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r>
              <a:rPr lang="pt-BR" dirty="0"/>
              <a:t>M</a:t>
            </a:r>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27</a:t>
            </a:fld>
            <a:endParaRPr lang="pt-BR"/>
          </a:p>
        </p:txBody>
      </p:sp>
    </p:spTree>
    <p:extLst>
      <p:ext uri="{BB962C8B-B14F-4D97-AF65-F5344CB8AC3E}">
        <p14:creationId xmlns:p14="http://schemas.microsoft.com/office/powerpoint/2010/main" val="354749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r>
              <a:rPr lang="pt-BR" dirty="0"/>
              <a:t>M</a:t>
            </a:r>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28</a:t>
            </a:fld>
            <a:endParaRPr lang="pt-BR"/>
          </a:p>
        </p:txBody>
      </p:sp>
    </p:spTree>
    <p:extLst>
      <p:ext uri="{BB962C8B-B14F-4D97-AF65-F5344CB8AC3E}">
        <p14:creationId xmlns:p14="http://schemas.microsoft.com/office/powerpoint/2010/main" val="1027058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r>
              <a:rPr lang="pt-BR" dirty="0"/>
              <a:t>M</a:t>
            </a:r>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29</a:t>
            </a:fld>
            <a:endParaRPr lang="pt-BR"/>
          </a:p>
        </p:txBody>
      </p:sp>
    </p:spTree>
    <p:extLst>
      <p:ext uri="{BB962C8B-B14F-4D97-AF65-F5344CB8AC3E}">
        <p14:creationId xmlns:p14="http://schemas.microsoft.com/office/powerpoint/2010/main" val="3327182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r>
              <a:rPr lang="pt-BR" dirty="0"/>
              <a:t>M</a:t>
            </a:r>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30</a:t>
            </a:fld>
            <a:endParaRPr lang="pt-BR"/>
          </a:p>
        </p:txBody>
      </p:sp>
    </p:spTree>
    <p:extLst>
      <p:ext uri="{BB962C8B-B14F-4D97-AF65-F5344CB8AC3E}">
        <p14:creationId xmlns:p14="http://schemas.microsoft.com/office/powerpoint/2010/main" val="1907039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r>
              <a:rPr lang="pt-BR" dirty="0"/>
              <a:t>M</a:t>
            </a:r>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31</a:t>
            </a:fld>
            <a:endParaRPr lang="pt-BR"/>
          </a:p>
        </p:txBody>
      </p:sp>
    </p:spTree>
    <p:extLst>
      <p:ext uri="{BB962C8B-B14F-4D97-AF65-F5344CB8AC3E}">
        <p14:creationId xmlns:p14="http://schemas.microsoft.com/office/powerpoint/2010/main" val="964601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32</a:t>
            </a:fld>
            <a:endParaRPr lang="pt-BR"/>
          </a:p>
        </p:txBody>
      </p:sp>
    </p:spTree>
    <p:extLst>
      <p:ext uri="{BB962C8B-B14F-4D97-AF65-F5344CB8AC3E}">
        <p14:creationId xmlns:p14="http://schemas.microsoft.com/office/powerpoint/2010/main" val="1956631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33</a:t>
            </a:fld>
            <a:endParaRPr lang="pt-BR"/>
          </a:p>
        </p:txBody>
      </p:sp>
    </p:spTree>
    <p:extLst>
      <p:ext uri="{BB962C8B-B14F-4D97-AF65-F5344CB8AC3E}">
        <p14:creationId xmlns:p14="http://schemas.microsoft.com/office/powerpoint/2010/main" val="3292443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34</a:t>
            </a:fld>
            <a:endParaRPr lang="pt-BR"/>
          </a:p>
        </p:txBody>
      </p:sp>
    </p:spTree>
    <p:extLst>
      <p:ext uri="{BB962C8B-B14F-4D97-AF65-F5344CB8AC3E}">
        <p14:creationId xmlns:p14="http://schemas.microsoft.com/office/powerpoint/2010/main" val="2724736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35</a:t>
            </a:fld>
            <a:endParaRPr lang="pt-BR"/>
          </a:p>
        </p:txBody>
      </p:sp>
    </p:spTree>
    <p:extLst>
      <p:ext uri="{BB962C8B-B14F-4D97-AF65-F5344CB8AC3E}">
        <p14:creationId xmlns:p14="http://schemas.microsoft.com/office/powerpoint/2010/main" val="2346604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36</a:t>
            </a:fld>
            <a:endParaRPr lang="pt-BR"/>
          </a:p>
        </p:txBody>
      </p:sp>
    </p:spTree>
    <p:extLst>
      <p:ext uri="{BB962C8B-B14F-4D97-AF65-F5344CB8AC3E}">
        <p14:creationId xmlns:p14="http://schemas.microsoft.com/office/powerpoint/2010/main" val="75205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3</a:t>
            </a:fld>
            <a:endParaRPr lang="pt-BR"/>
          </a:p>
        </p:txBody>
      </p:sp>
    </p:spTree>
    <p:extLst>
      <p:ext uri="{BB962C8B-B14F-4D97-AF65-F5344CB8AC3E}">
        <p14:creationId xmlns:p14="http://schemas.microsoft.com/office/powerpoint/2010/main" val="542969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37</a:t>
            </a:fld>
            <a:endParaRPr lang="pt-BR"/>
          </a:p>
        </p:txBody>
      </p:sp>
    </p:spTree>
    <p:extLst>
      <p:ext uri="{BB962C8B-B14F-4D97-AF65-F5344CB8AC3E}">
        <p14:creationId xmlns:p14="http://schemas.microsoft.com/office/powerpoint/2010/main" val="4272699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r>
              <a:rPr lang="pt-BR" dirty="0"/>
              <a:t>M</a:t>
            </a:r>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38</a:t>
            </a:fld>
            <a:endParaRPr lang="pt-BR"/>
          </a:p>
        </p:txBody>
      </p:sp>
    </p:spTree>
    <p:extLst>
      <p:ext uri="{BB962C8B-B14F-4D97-AF65-F5344CB8AC3E}">
        <p14:creationId xmlns:p14="http://schemas.microsoft.com/office/powerpoint/2010/main" val="639302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4</a:t>
            </a:fld>
            <a:endParaRPr lang="pt-BR"/>
          </a:p>
        </p:txBody>
      </p:sp>
    </p:spTree>
    <p:extLst>
      <p:ext uri="{BB962C8B-B14F-4D97-AF65-F5344CB8AC3E}">
        <p14:creationId xmlns:p14="http://schemas.microsoft.com/office/powerpoint/2010/main" val="160180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5</a:t>
            </a:fld>
            <a:endParaRPr lang="pt-BR"/>
          </a:p>
        </p:txBody>
      </p:sp>
    </p:spTree>
    <p:extLst>
      <p:ext uri="{BB962C8B-B14F-4D97-AF65-F5344CB8AC3E}">
        <p14:creationId xmlns:p14="http://schemas.microsoft.com/office/powerpoint/2010/main" val="1330374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6</a:t>
            </a:fld>
            <a:endParaRPr lang="pt-BR"/>
          </a:p>
        </p:txBody>
      </p:sp>
    </p:spTree>
    <p:extLst>
      <p:ext uri="{BB962C8B-B14F-4D97-AF65-F5344CB8AC3E}">
        <p14:creationId xmlns:p14="http://schemas.microsoft.com/office/powerpoint/2010/main" val="697511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7</a:t>
            </a:fld>
            <a:endParaRPr lang="pt-BR"/>
          </a:p>
        </p:txBody>
      </p:sp>
    </p:spTree>
    <p:extLst>
      <p:ext uri="{BB962C8B-B14F-4D97-AF65-F5344CB8AC3E}">
        <p14:creationId xmlns:p14="http://schemas.microsoft.com/office/powerpoint/2010/main" val="879259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r>
              <a:rPr lang="pt-BR" dirty="0"/>
              <a:t>M</a:t>
            </a:r>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8</a:t>
            </a:fld>
            <a:endParaRPr lang="pt-BR"/>
          </a:p>
        </p:txBody>
      </p:sp>
    </p:spTree>
    <p:extLst>
      <p:ext uri="{BB962C8B-B14F-4D97-AF65-F5344CB8AC3E}">
        <p14:creationId xmlns:p14="http://schemas.microsoft.com/office/powerpoint/2010/main" val="1709573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7988" y="1233488"/>
            <a:ext cx="5922962" cy="3332162"/>
          </a:xfrm>
        </p:spPr>
      </p:sp>
      <p:sp>
        <p:nvSpPr>
          <p:cNvPr id="3" name="Espaço Reservado para Anotações 2"/>
          <p:cNvSpPr>
            <a:spLocks noGrp="1"/>
          </p:cNvSpPr>
          <p:nvPr>
            <p:ph type="body" idx="1"/>
          </p:nvPr>
        </p:nvSpPr>
        <p:spPr/>
        <p:txBody>
          <a:bodyPr/>
          <a:lstStyle/>
          <a:p>
            <a:r>
              <a:rPr lang="pt-BR" dirty="0"/>
              <a:t>M</a:t>
            </a:r>
          </a:p>
        </p:txBody>
      </p:sp>
      <p:sp>
        <p:nvSpPr>
          <p:cNvPr id="4" name="Espaço Reservado para Número de Slide 3"/>
          <p:cNvSpPr>
            <a:spLocks noGrp="1"/>
          </p:cNvSpPr>
          <p:nvPr>
            <p:ph type="sldNum" sz="quarter" idx="10"/>
          </p:nvPr>
        </p:nvSpPr>
        <p:spPr/>
        <p:txBody>
          <a:bodyPr/>
          <a:lstStyle/>
          <a:p>
            <a:fld id="{4486733A-A195-4E48-ACA8-36EE24F597A5}" type="slidenum">
              <a:rPr lang="pt-BR" smtClean="0"/>
              <a:t>9</a:t>
            </a:fld>
            <a:endParaRPr lang="pt-BR"/>
          </a:p>
        </p:txBody>
      </p:sp>
    </p:spTree>
    <p:extLst>
      <p:ext uri="{BB962C8B-B14F-4D97-AF65-F5344CB8AC3E}">
        <p14:creationId xmlns:p14="http://schemas.microsoft.com/office/powerpoint/2010/main" val="3046641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680567" y="1237717"/>
            <a:ext cx="10083404" cy="2632992"/>
          </a:xfrm>
        </p:spPr>
        <p:txBody>
          <a:bodyPr anchor="b"/>
          <a:lstStyle>
            <a:lvl1pPr algn="ctr">
              <a:defRPr sz="6616"/>
            </a:lvl1pPr>
          </a:lstStyle>
          <a:p>
            <a:r>
              <a:rPr lang="pt-BR" smtClean="0"/>
              <a:t>Clique para editar o título mestre</a:t>
            </a:r>
            <a:endParaRPr lang="en-US" dirty="0"/>
          </a:p>
        </p:txBody>
      </p:sp>
      <p:sp>
        <p:nvSpPr>
          <p:cNvPr id="3" name="Subtitle 2"/>
          <p:cNvSpPr>
            <a:spLocks noGrp="1"/>
          </p:cNvSpPr>
          <p:nvPr>
            <p:ph type="subTitle" idx="1"/>
          </p:nvPr>
        </p:nvSpPr>
        <p:spPr>
          <a:xfrm>
            <a:off x="1680567" y="3972247"/>
            <a:ext cx="10083404" cy="1825938"/>
          </a:xfrm>
        </p:spPr>
        <p:txBody>
          <a:bodyPr/>
          <a:lstStyle>
            <a:lvl1pPr marL="0" indent="0" algn="ctr">
              <a:buNone/>
              <a:defRPr sz="2646"/>
            </a:lvl1pPr>
            <a:lvl2pPr marL="504154" indent="0" algn="ctr">
              <a:buNone/>
              <a:defRPr sz="2205"/>
            </a:lvl2pPr>
            <a:lvl3pPr marL="1008309" indent="0" algn="ctr">
              <a:buNone/>
              <a:defRPr sz="1985"/>
            </a:lvl3pPr>
            <a:lvl4pPr marL="1512463" indent="0" algn="ctr">
              <a:buNone/>
              <a:defRPr sz="1764"/>
            </a:lvl4pPr>
            <a:lvl5pPr marL="2016618" indent="0" algn="ctr">
              <a:buNone/>
              <a:defRPr sz="1764"/>
            </a:lvl5pPr>
            <a:lvl6pPr marL="2520772" indent="0" algn="ctr">
              <a:buNone/>
              <a:defRPr sz="1764"/>
            </a:lvl6pPr>
            <a:lvl7pPr marL="3024927" indent="0" algn="ctr">
              <a:buNone/>
              <a:defRPr sz="1764"/>
            </a:lvl7pPr>
            <a:lvl8pPr marL="3529081" indent="0" algn="ctr">
              <a:buNone/>
              <a:defRPr sz="1764"/>
            </a:lvl8pPr>
            <a:lvl9pPr marL="4033236" indent="0" algn="ctr">
              <a:buNone/>
              <a:defRPr sz="1764"/>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C8FE857F-5600-4DD2-B54B-889E8E2B9868}" type="datetime1">
              <a:rPr lang="pt-BR" smtClean="0"/>
              <a:t>27/06/2019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6D140B5-3C3E-604E-AF76-B5F338FF7461}" type="slidenum">
              <a:rPr lang="pt-BR" smtClean="0"/>
              <a:t>‹nº›</a:t>
            </a:fld>
            <a:endParaRPr lang="pt-BR"/>
          </a:p>
        </p:txBody>
      </p:sp>
    </p:spTree>
    <p:extLst>
      <p:ext uri="{BB962C8B-B14F-4D97-AF65-F5344CB8AC3E}">
        <p14:creationId xmlns:p14="http://schemas.microsoft.com/office/powerpoint/2010/main" val="1849107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77040776-C43D-4D9C-AB9F-64CB52D6CC68}" type="datetime1">
              <a:rPr lang="pt-BR" smtClean="0"/>
              <a:t>27/06/2019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6D140B5-3C3E-604E-AF76-B5F338FF7461}" type="slidenum">
              <a:rPr lang="pt-BR" smtClean="0"/>
              <a:t>‹nº›</a:t>
            </a:fld>
            <a:endParaRPr lang="pt-BR"/>
          </a:p>
        </p:txBody>
      </p:sp>
    </p:spTree>
    <p:extLst>
      <p:ext uri="{BB962C8B-B14F-4D97-AF65-F5344CB8AC3E}">
        <p14:creationId xmlns:p14="http://schemas.microsoft.com/office/powerpoint/2010/main" val="3768257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1247" y="402652"/>
            <a:ext cx="2898979" cy="6409166"/>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924312" y="402652"/>
            <a:ext cx="8528879" cy="6409166"/>
          </a:xfrm>
        </p:spPr>
        <p:txBody>
          <a:bodyPr vert="eaVert"/>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7970C85F-DBCF-4711-8792-3A3E3D071562}" type="datetime1">
              <a:rPr lang="pt-BR" smtClean="0"/>
              <a:t>27/06/2019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6D140B5-3C3E-604E-AF76-B5F338FF7461}" type="slidenum">
              <a:rPr lang="pt-BR" smtClean="0"/>
              <a:t>‹nº›</a:t>
            </a:fld>
            <a:endParaRPr lang="pt-BR"/>
          </a:p>
        </p:txBody>
      </p:sp>
    </p:spTree>
    <p:extLst>
      <p:ext uri="{BB962C8B-B14F-4D97-AF65-F5344CB8AC3E}">
        <p14:creationId xmlns:p14="http://schemas.microsoft.com/office/powerpoint/2010/main" val="3075227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itle Slide">
    <p:bg>
      <p:bgPr>
        <a:solidFill>
          <a:srgbClr val="58595B"/>
        </a:solidFill>
        <a:effectLst/>
      </p:bgPr>
    </p:bg>
    <p:spTree>
      <p:nvGrpSpPr>
        <p:cNvPr id="1" name=""/>
        <p:cNvGrpSpPr/>
        <p:nvPr/>
      </p:nvGrpSpPr>
      <p:grpSpPr>
        <a:xfrm>
          <a:off x="0" y="0"/>
          <a:ext cx="0" cy="0"/>
          <a:chOff x="0" y="0"/>
          <a:chExt cx="0" cy="0"/>
        </a:xfrm>
      </p:grpSpPr>
      <p:pic>
        <p:nvPicPr>
          <p:cNvPr id="38" name="Picture 5">
            <a:extLst>
              <a:ext uri="{FF2B5EF4-FFF2-40B4-BE49-F238E27FC236}">
                <a16:creationId xmlns:a16="http://schemas.microsoft.com/office/drawing/2014/main" id="{7228E31C-98C8-B24E-BEBE-E7F8D67E00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936" r="9539"/>
          <a:stretch/>
        </p:blipFill>
        <p:spPr>
          <a:xfrm>
            <a:off x="1" y="-1"/>
            <a:ext cx="13444538" cy="7563657"/>
          </a:xfrm>
          <a:prstGeom prst="rect">
            <a:avLst/>
          </a:prstGeom>
        </p:spPr>
      </p:pic>
      <p:sp>
        <p:nvSpPr>
          <p:cNvPr id="2" name="Holder 2"/>
          <p:cNvSpPr>
            <a:spLocks noGrp="1"/>
          </p:cNvSpPr>
          <p:nvPr>
            <p:ph type="ctrTitle"/>
          </p:nvPr>
        </p:nvSpPr>
        <p:spPr>
          <a:xfrm>
            <a:off x="629494" y="2045753"/>
            <a:ext cx="8392079" cy="304699"/>
          </a:xfrm>
          <a:prstGeom prst="rect">
            <a:avLst/>
          </a:prstGeom>
        </p:spPr>
        <p:txBody>
          <a:bodyPr wrap="square" lIns="0" tIns="0" rIns="0" bIns="0">
            <a:spAutoFit/>
          </a:bodyPr>
          <a:lstStyle>
            <a:lvl1pPr>
              <a:defRPr sz="2200" b="0" i="0">
                <a:solidFill>
                  <a:srgbClr val="D68868"/>
                </a:solidFill>
                <a:latin typeface="Roboto Slab" pitchFamily="2" charset="0"/>
                <a:ea typeface="Roboto Slab" pitchFamily="2" charset="0"/>
                <a:cs typeface="Roboto Slab" pitchFamily="2" charset="0"/>
              </a:defRPr>
            </a:lvl1pPr>
          </a:lstStyle>
          <a:p>
            <a:endParaRPr dirty="0"/>
          </a:p>
        </p:txBody>
      </p:sp>
      <p:sp>
        <p:nvSpPr>
          <p:cNvPr id="3" name="Holder 3"/>
          <p:cNvSpPr>
            <a:spLocks noGrp="1"/>
          </p:cNvSpPr>
          <p:nvPr>
            <p:ph type="subTitle" idx="4"/>
          </p:nvPr>
        </p:nvSpPr>
        <p:spPr>
          <a:xfrm>
            <a:off x="672228" y="2515491"/>
            <a:ext cx="9411176" cy="427681"/>
          </a:xfrm>
          <a:prstGeom prst="rect">
            <a:avLst/>
          </a:prstGeom>
        </p:spPr>
        <p:txBody>
          <a:bodyPr wrap="square" lIns="0" tIns="0" rIns="0" bIns="0">
            <a:spAutoFit/>
          </a:bodyPr>
          <a:lstStyle>
            <a:lvl1pPr>
              <a:defRPr b="0" i="0">
                <a:solidFill>
                  <a:srgbClr val="C8CAC9"/>
                </a:solidFill>
                <a:latin typeface="Roboto Slab Light" pitchFamily="2" charset="0"/>
                <a:ea typeface="Roboto Slab Light" pitchFamily="2" charset="0"/>
              </a:defRPr>
            </a:lvl1pPr>
          </a:lstStyle>
          <a:p>
            <a:endParaRPr dirty="0"/>
          </a:p>
        </p:txBody>
      </p:sp>
      <p:sp>
        <p:nvSpPr>
          <p:cNvPr id="5" name="Holder 5"/>
          <p:cNvSpPr>
            <a:spLocks noGrp="1"/>
          </p:cNvSpPr>
          <p:nvPr>
            <p:ph type="dt" sz="half" idx="6"/>
          </p:nvPr>
        </p:nvSpPr>
        <p:spPr>
          <a:xfrm>
            <a:off x="672228" y="7033450"/>
            <a:ext cx="3092244" cy="378142"/>
          </a:xfrm>
          <a:prstGeom prst="rect">
            <a:avLst/>
          </a:prstGeom>
        </p:spPr>
        <p:txBody>
          <a:bodyPr lIns="0" tIns="0" rIns="0" bIns="0"/>
          <a:lstStyle>
            <a:lvl1pPr algn="l">
              <a:defRPr sz="1400" b="0" i="0">
                <a:solidFill>
                  <a:srgbClr val="C8CAC9"/>
                </a:solidFill>
                <a:latin typeface="Roboto Slab" pitchFamily="2" charset="0"/>
                <a:ea typeface="Roboto Slab" pitchFamily="2" charset="0"/>
                <a:cs typeface="Roboto Light" panose="02000000000000000000" pitchFamily="2" charset="0"/>
              </a:defRPr>
            </a:lvl1pPr>
          </a:lstStyle>
          <a:p>
            <a:fld id="{E40A2342-9206-49AF-B1F4-63C2F4086F06}" type="datetime1">
              <a:rPr lang="pt-BR" smtClean="0"/>
              <a:t>27/06/2019</a:t>
            </a:fld>
            <a:endParaRPr lang="en-US" dirty="0"/>
          </a:p>
        </p:txBody>
      </p:sp>
      <p:pic>
        <p:nvPicPr>
          <p:cNvPr id="36" name="Picture 6">
            <a:extLst>
              <a:ext uri="{FF2B5EF4-FFF2-40B4-BE49-F238E27FC236}">
                <a16:creationId xmlns:a16="http://schemas.microsoft.com/office/drawing/2014/main" id="{ED0E586D-B510-494D-A774-C248C444A6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0793" y="504825"/>
            <a:ext cx="1264718" cy="430534"/>
          </a:xfrm>
          <a:prstGeom prst="rect">
            <a:avLst/>
          </a:prstGeom>
        </p:spPr>
      </p:pic>
      <p:sp>
        <p:nvSpPr>
          <p:cNvPr id="9" name="CaixaDeTexto 8">
            <a:extLst>
              <a:ext uri="{FF2B5EF4-FFF2-40B4-BE49-F238E27FC236}">
                <a16:creationId xmlns:a16="http://schemas.microsoft.com/office/drawing/2014/main" id="{6488EE1B-5805-6844-9BD0-FFEE3D04C727}"/>
              </a:ext>
            </a:extLst>
          </p:cNvPr>
          <p:cNvSpPr txBox="1"/>
          <p:nvPr userDrawn="1"/>
        </p:nvSpPr>
        <p:spPr>
          <a:xfrm>
            <a:off x="13766593" y="2340244"/>
            <a:ext cx="184731" cy="332270"/>
          </a:xfrm>
          <a:prstGeom prst="rect">
            <a:avLst/>
          </a:prstGeom>
          <a:noFill/>
        </p:spPr>
        <p:txBody>
          <a:bodyPr wrap="none" rtlCol="0">
            <a:spAutoFit/>
          </a:bodyPr>
          <a:lstStyle/>
          <a:p>
            <a:endParaRPr lang="pt-BR" sz="1559" dirty="0"/>
          </a:p>
        </p:txBody>
      </p:sp>
    </p:spTree>
    <p:extLst>
      <p:ext uri="{BB962C8B-B14F-4D97-AF65-F5344CB8AC3E}">
        <p14:creationId xmlns:p14="http://schemas.microsoft.com/office/powerpoint/2010/main" val="3497328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06F079-3F80-4865-B6D1-7BE6B8DC1020}"/>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9862700F-E271-4C13-9FDC-22F5FD192E18}"/>
              </a:ext>
            </a:extLst>
          </p:cNvPr>
          <p:cNvSpPr>
            <a:spLocks noGrp="1"/>
          </p:cNvSpPr>
          <p:nvPr>
            <p:ph type="dt" sz="half" idx="10"/>
          </p:nvPr>
        </p:nvSpPr>
        <p:spPr/>
        <p:txBody>
          <a:bodyPr/>
          <a:lstStyle/>
          <a:p>
            <a:fld id="{13F9B9A5-C309-43FD-A878-0990014D901D}" type="datetime1">
              <a:rPr lang="pt-BR" smtClean="0"/>
              <a:t>27/06/2019</a:t>
            </a:fld>
            <a:endParaRPr lang="pt-BR"/>
          </a:p>
        </p:txBody>
      </p:sp>
      <p:sp>
        <p:nvSpPr>
          <p:cNvPr id="4" name="Espaço Reservado para Rodapé 3">
            <a:extLst>
              <a:ext uri="{FF2B5EF4-FFF2-40B4-BE49-F238E27FC236}">
                <a16:creationId xmlns:a16="http://schemas.microsoft.com/office/drawing/2014/main" id="{19277070-7940-4F04-9C72-848BFDB2CBC4}"/>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A877BEFB-45D4-4054-A3B8-644ADFBBD44D}"/>
              </a:ext>
            </a:extLst>
          </p:cNvPr>
          <p:cNvSpPr>
            <a:spLocks noGrp="1"/>
          </p:cNvSpPr>
          <p:nvPr>
            <p:ph type="sldNum" sz="quarter" idx="12"/>
          </p:nvPr>
        </p:nvSpPr>
        <p:spPr/>
        <p:txBody>
          <a:bodyPr/>
          <a:lstStyle/>
          <a:p>
            <a:fld id="{36D140B5-3C3E-604E-AF76-B5F338FF7461}" type="slidenum">
              <a:rPr lang="pt-BR" smtClean="0"/>
              <a:t>‹nº›</a:t>
            </a:fld>
            <a:endParaRPr lang="pt-BR"/>
          </a:p>
        </p:txBody>
      </p:sp>
    </p:spTree>
    <p:extLst>
      <p:ext uri="{BB962C8B-B14F-4D97-AF65-F5344CB8AC3E}">
        <p14:creationId xmlns:p14="http://schemas.microsoft.com/office/powerpoint/2010/main" val="154470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57E70D69-E407-4400-9D93-4434235F0B44}" type="datetime1">
              <a:rPr lang="pt-BR" smtClean="0"/>
              <a:t>27/06/2019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6D140B5-3C3E-604E-AF76-B5F338FF7461}" type="slidenum">
              <a:rPr lang="pt-BR" smtClean="0"/>
              <a:t>‹nº›</a:t>
            </a:fld>
            <a:endParaRPr lang="pt-BR"/>
          </a:p>
        </p:txBody>
      </p:sp>
    </p:spTree>
    <p:extLst>
      <p:ext uri="{BB962C8B-B14F-4D97-AF65-F5344CB8AC3E}">
        <p14:creationId xmlns:p14="http://schemas.microsoft.com/office/powerpoint/2010/main" val="4277912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917310" y="1885462"/>
            <a:ext cx="11595914" cy="3145935"/>
          </a:xfrm>
        </p:spPr>
        <p:txBody>
          <a:bodyPr anchor="b"/>
          <a:lstStyle>
            <a:lvl1pPr>
              <a:defRPr sz="6616"/>
            </a:lvl1pPr>
          </a:lstStyle>
          <a:p>
            <a:r>
              <a:rPr lang="pt-BR" smtClean="0"/>
              <a:t>Clique para editar o título mestre</a:t>
            </a:r>
            <a:endParaRPr lang="en-US" dirty="0"/>
          </a:p>
        </p:txBody>
      </p:sp>
      <p:sp>
        <p:nvSpPr>
          <p:cNvPr id="3" name="Text Placeholder 2"/>
          <p:cNvSpPr>
            <a:spLocks noGrp="1"/>
          </p:cNvSpPr>
          <p:nvPr>
            <p:ph type="body" idx="1"/>
          </p:nvPr>
        </p:nvSpPr>
        <p:spPr>
          <a:xfrm>
            <a:off x="917310" y="5061158"/>
            <a:ext cx="11595914" cy="1654373"/>
          </a:xfrm>
        </p:spPr>
        <p:txBody>
          <a:bodyPr/>
          <a:lstStyle>
            <a:lvl1pPr marL="0" indent="0">
              <a:buNone/>
              <a:defRPr sz="2646">
                <a:solidFill>
                  <a:schemeClr val="tx1">
                    <a:tint val="75000"/>
                  </a:schemeClr>
                </a:solidFill>
              </a:defRPr>
            </a:lvl1pPr>
            <a:lvl2pPr marL="504154" indent="0">
              <a:buNone/>
              <a:defRPr sz="2205">
                <a:solidFill>
                  <a:schemeClr val="tx1">
                    <a:tint val="75000"/>
                  </a:schemeClr>
                </a:solidFill>
              </a:defRPr>
            </a:lvl2pPr>
            <a:lvl3pPr marL="1008309" indent="0">
              <a:buNone/>
              <a:defRPr sz="1985">
                <a:solidFill>
                  <a:schemeClr val="tx1">
                    <a:tint val="75000"/>
                  </a:schemeClr>
                </a:solidFill>
              </a:defRPr>
            </a:lvl3pPr>
            <a:lvl4pPr marL="1512463" indent="0">
              <a:buNone/>
              <a:defRPr sz="1764">
                <a:solidFill>
                  <a:schemeClr val="tx1">
                    <a:tint val="75000"/>
                  </a:schemeClr>
                </a:solidFill>
              </a:defRPr>
            </a:lvl4pPr>
            <a:lvl5pPr marL="2016618" indent="0">
              <a:buNone/>
              <a:defRPr sz="1764">
                <a:solidFill>
                  <a:schemeClr val="tx1">
                    <a:tint val="75000"/>
                  </a:schemeClr>
                </a:solidFill>
              </a:defRPr>
            </a:lvl5pPr>
            <a:lvl6pPr marL="2520772" indent="0">
              <a:buNone/>
              <a:defRPr sz="1764">
                <a:solidFill>
                  <a:schemeClr val="tx1">
                    <a:tint val="75000"/>
                  </a:schemeClr>
                </a:solidFill>
              </a:defRPr>
            </a:lvl6pPr>
            <a:lvl7pPr marL="3024927" indent="0">
              <a:buNone/>
              <a:defRPr sz="1764">
                <a:solidFill>
                  <a:schemeClr val="tx1">
                    <a:tint val="75000"/>
                  </a:schemeClr>
                </a:solidFill>
              </a:defRPr>
            </a:lvl7pPr>
            <a:lvl8pPr marL="3529081" indent="0">
              <a:buNone/>
              <a:defRPr sz="1764">
                <a:solidFill>
                  <a:schemeClr val="tx1">
                    <a:tint val="75000"/>
                  </a:schemeClr>
                </a:solidFill>
              </a:defRPr>
            </a:lvl8pPr>
            <a:lvl9pPr marL="4033236" indent="0">
              <a:buNone/>
              <a:defRPr sz="1764">
                <a:solidFill>
                  <a:schemeClr val="tx1">
                    <a:tint val="75000"/>
                  </a:schemeClr>
                </a:solidFill>
              </a:defRPr>
            </a:lvl9pPr>
          </a:lstStyle>
          <a:p>
            <a:pPr lvl="0"/>
            <a:r>
              <a:rPr lang="pt-BR" smtClean="0"/>
              <a:t>Editar estilos de texto Mestre</a:t>
            </a:r>
          </a:p>
        </p:txBody>
      </p:sp>
      <p:sp>
        <p:nvSpPr>
          <p:cNvPr id="4" name="Date Placeholder 3"/>
          <p:cNvSpPr>
            <a:spLocks noGrp="1"/>
          </p:cNvSpPr>
          <p:nvPr>
            <p:ph type="dt" sz="half" idx="10"/>
          </p:nvPr>
        </p:nvSpPr>
        <p:spPr/>
        <p:txBody>
          <a:bodyPr/>
          <a:lstStyle/>
          <a:p>
            <a:fld id="{5FD5314A-D38F-402A-ACE2-62B644AFC1E0}" type="datetime1">
              <a:rPr lang="pt-BR" smtClean="0"/>
              <a:t>27/06/2019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6D140B5-3C3E-604E-AF76-B5F338FF7461}" type="slidenum">
              <a:rPr lang="pt-BR" smtClean="0"/>
              <a:t>‹nº›</a:t>
            </a:fld>
            <a:endParaRPr lang="pt-BR"/>
          </a:p>
        </p:txBody>
      </p:sp>
    </p:spTree>
    <p:extLst>
      <p:ext uri="{BB962C8B-B14F-4D97-AF65-F5344CB8AC3E}">
        <p14:creationId xmlns:p14="http://schemas.microsoft.com/office/powerpoint/2010/main" val="483170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924312" y="2013259"/>
            <a:ext cx="5713929" cy="4798559"/>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6806297" y="2013259"/>
            <a:ext cx="5713929" cy="4798559"/>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1BF327E3-A0E2-46F2-9521-0BE863A20AC5}" type="datetime1">
              <a:rPr lang="pt-BR" smtClean="0"/>
              <a:t>27/06/2019</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36D140B5-3C3E-604E-AF76-B5F338FF7461}" type="slidenum">
              <a:rPr lang="pt-BR" smtClean="0"/>
              <a:t>‹nº›</a:t>
            </a:fld>
            <a:endParaRPr lang="pt-BR"/>
          </a:p>
        </p:txBody>
      </p:sp>
    </p:spTree>
    <p:extLst>
      <p:ext uri="{BB962C8B-B14F-4D97-AF65-F5344CB8AC3E}">
        <p14:creationId xmlns:p14="http://schemas.microsoft.com/office/powerpoint/2010/main" val="955847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926063" y="402652"/>
            <a:ext cx="11595914" cy="1461801"/>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926064" y="1853949"/>
            <a:ext cx="5687669" cy="908592"/>
          </a:xfrm>
        </p:spPr>
        <p:txBody>
          <a:bodyPr anchor="b"/>
          <a:lstStyle>
            <a:lvl1pPr marL="0" indent="0">
              <a:buNone/>
              <a:defRPr sz="2646" b="1"/>
            </a:lvl1pPr>
            <a:lvl2pPr marL="504154" indent="0">
              <a:buNone/>
              <a:defRPr sz="2205" b="1"/>
            </a:lvl2pPr>
            <a:lvl3pPr marL="1008309" indent="0">
              <a:buNone/>
              <a:defRPr sz="1985" b="1"/>
            </a:lvl3pPr>
            <a:lvl4pPr marL="1512463" indent="0">
              <a:buNone/>
              <a:defRPr sz="1764" b="1"/>
            </a:lvl4pPr>
            <a:lvl5pPr marL="2016618" indent="0">
              <a:buNone/>
              <a:defRPr sz="1764" b="1"/>
            </a:lvl5pPr>
            <a:lvl6pPr marL="2520772" indent="0">
              <a:buNone/>
              <a:defRPr sz="1764" b="1"/>
            </a:lvl6pPr>
            <a:lvl7pPr marL="3024927" indent="0">
              <a:buNone/>
              <a:defRPr sz="1764" b="1"/>
            </a:lvl7pPr>
            <a:lvl8pPr marL="3529081" indent="0">
              <a:buNone/>
              <a:defRPr sz="1764" b="1"/>
            </a:lvl8pPr>
            <a:lvl9pPr marL="4033236" indent="0">
              <a:buNone/>
              <a:defRPr sz="1764" b="1"/>
            </a:lvl9pPr>
          </a:lstStyle>
          <a:p>
            <a:pPr lvl="0"/>
            <a:r>
              <a:rPr lang="pt-BR" smtClean="0"/>
              <a:t>Editar estilos de texto Mestre</a:t>
            </a:r>
          </a:p>
        </p:txBody>
      </p:sp>
      <p:sp>
        <p:nvSpPr>
          <p:cNvPr id="4" name="Content Placeholder 3"/>
          <p:cNvSpPr>
            <a:spLocks noGrp="1"/>
          </p:cNvSpPr>
          <p:nvPr>
            <p:ph sz="half" idx="2"/>
          </p:nvPr>
        </p:nvSpPr>
        <p:spPr>
          <a:xfrm>
            <a:off x="926064" y="2762541"/>
            <a:ext cx="5687669" cy="4063282"/>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6806297" y="1853949"/>
            <a:ext cx="5715680" cy="908592"/>
          </a:xfrm>
        </p:spPr>
        <p:txBody>
          <a:bodyPr anchor="b"/>
          <a:lstStyle>
            <a:lvl1pPr marL="0" indent="0">
              <a:buNone/>
              <a:defRPr sz="2646" b="1"/>
            </a:lvl1pPr>
            <a:lvl2pPr marL="504154" indent="0">
              <a:buNone/>
              <a:defRPr sz="2205" b="1"/>
            </a:lvl2pPr>
            <a:lvl3pPr marL="1008309" indent="0">
              <a:buNone/>
              <a:defRPr sz="1985" b="1"/>
            </a:lvl3pPr>
            <a:lvl4pPr marL="1512463" indent="0">
              <a:buNone/>
              <a:defRPr sz="1764" b="1"/>
            </a:lvl4pPr>
            <a:lvl5pPr marL="2016618" indent="0">
              <a:buNone/>
              <a:defRPr sz="1764" b="1"/>
            </a:lvl5pPr>
            <a:lvl6pPr marL="2520772" indent="0">
              <a:buNone/>
              <a:defRPr sz="1764" b="1"/>
            </a:lvl6pPr>
            <a:lvl7pPr marL="3024927" indent="0">
              <a:buNone/>
              <a:defRPr sz="1764" b="1"/>
            </a:lvl7pPr>
            <a:lvl8pPr marL="3529081" indent="0">
              <a:buNone/>
              <a:defRPr sz="1764" b="1"/>
            </a:lvl8pPr>
            <a:lvl9pPr marL="4033236" indent="0">
              <a:buNone/>
              <a:defRPr sz="1764" b="1"/>
            </a:lvl9pPr>
          </a:lstStyle>
          <a:p>
            <a:pPr lvl="0"/>
            <a:r>
              <a:rPr lang="pt-BR" smtClean="0"/>
              <a:t>Editar estilos de texto Mestre</a:t>
            </a:r>
          </a:p>
        </p:txBody>
      </p:sp>
      <p:sp>
        <p:nvSpPr>
          <p:cNvPr id="6" name="Content Placeholder 5"/>
          <p:cNvSpPr>
            <a:spLocks noGrp="1"/>
          </p:cNvSpPr>
          <p:nvPr>
            <p:ph sz="quarter" idx="4"/>
          </p:nvPr>
        </p:nvSpPr>
        <p:spPr>
          <a:xfrm>
            <a:off x="6806297" y="2762541"/>
            <a:ext cx="5715680" cy="4063282"/>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63D532A8-6CBF-41AD-ACEE-CEAB95094050}" type="datetime1">
              <a:rPr lang="pt-BR" smtClean="0"/>
              <a:t>27/06/2019</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36D140B5-3C3E-604E-AF76-B5F338FF7461}" type="slidenum">
              <a:rPr lang="pt-BR" smtClean="0"/>
              <a:t>‹nº›</a:t>
            </a:fld>
            <a:endParaRPr lang="pt-BR"/>
          </a:p>
        </p:txBody>
      </p:sp>
    </p:spTree>
    <p:extLst>
      <p:ext uri="{BB962C8B-B14F-4D97-AF65-F5344CB8AC3E}">
        <p14:creationId xmlns:p14="http://schemas.microsoft.com/office/powerpoint/2010/main" val="740510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F735BD63-CBA0-4D9B-BF4E-F1BE16826E8F}" type="datetime1">
              <a:rPr lang="pt-BR" smtClean="0"/>
              <a:t>27/06/2019</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36D140B5-3C3E-604E-AF76-B5F338FF7461}" type="slidenum">
              <a:rPr lang="pt-BR" smtClean="0"/>
              <a:t>‹nº›</a:t>
            </a:fld>
            <a:endParaRPr lang="pt-BR"/>
          </a:p>
        </p:txBody>
      </p:sp>
    </p:spTree>
    <p:extLst>
      <p:ext uri="{BB962C8B-B14F-4D97-AF65-F5344CB8AC3E}">
        <p14:creationId xmlns:p14="http://schemas.microsoft.com/office/powerpoint/2010/main" val="1102333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2A57FA-1228-4940-AC78-C600C39852AD}" type="datetime1">
              <a:rPr lang="pt-BR" smtClean="0"/>
              <a:t>27/06/2019</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36D140B5-3C3E-604E-AF76-B5F338FF7461}" type="slidenum">
              <a:rPr lang="pt-BR" smtClean="0"/>
              <a:t>‹nº›</a:t>
            </a:fld>
            <a:endParaRPr lang="pt-BR"/>
          </a:p>
        </p:txBody>
      </p:sp>
    </p:spTree>
    <p:extLst>
      <p:ext uri="{BB962C8B-B14F-4D97-AF65-F5344CB8AC3E}">
        <p14:creationId xmlns:p14="http://schemas.microsoft.com/office/powerpoint/2010/main" val="737147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26064" y="504190"/>
            <a:ext cx="4336213" cy="1764665"/>
          </a:xfrm>
        </p:spPr>
        <p:txBody>
          <a:bodyPr anchor="b"/>
          <a:lstStyle>
            <a:lvl1pPr>
              <a:defRPr sz="3529"/>
            </a:lvl1pPr>
          </a:lstStyle>
          <a:p>
            <a:r>
              <a:rPr lang="pt-BR" smtClean="0"/>
              <a:t>Clique para editar o título mestre</a:t>
            </a:r>
            <a:endParaRPr lang="en-US" dirty="0"/>
          </a:p>
        </p:txBody>
      </p:sp>
      <p:sp>
        <p:nvSpPr>
          <p:cNvPr id="3" name="Content Placeholder 2"/>
          <p:cNvSpPr>
            <a:spLocks noGrp="1"/>
          </p:cNvSpPr>
          <p:nvPr>
            <p:ph idx="1"/>
          </p:nvPr>
        </p:nvSpPr>
        <p:spPr>
          <a:xfrm>
            <a:off x="5715680" y="1088911"/>
            <a:ext cx="6806297" cy="5374525"/>
          </a:xfrm>
        </p:spPr>
        <p:txBody>
          <a:bodyPr/>
          <a:lstStyle>
            <a:lvl1pPr>
              <a:defRPr sz="3529"/>
            </a:lvl1pPr>
            <a:lvl2pPr>
              <a:defRPr sz="3088"/>
            </a:lvl2pPr>
            <a:lvl3pPr>
              <a:defRPr sz="2646"/>
            </a:lvl3pPr>
            <a:lvl4pPr>
              <a:defRPr sz="2205"/>
            </a:lvl4pPr>
            <a:lvl5pPr>
              <a:defRPr sz="2205"/>
            </a:lvl5pPr>
            <a:lvl6pPr>
              <a:defRPr sz="2205"/>
            </a:lvl6pPr>
            <a:lvl7pPr>
              <a:defRPr sz="2205"/>
            </a:lvl7pPr>
            <a:lvl8pPr>
              <a:defRPr sz="2205"/>
            </a:lvl8pPr>
            <a:lvl9pPr>
              <a:defRPr sz="2205"/>
            </a:lvl9p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926064" y="2268855"/>
            <a:ext cx="4336213" cy="4203335"/>
          </a:xfrm>
        </p:spPr>
        <p:txBody>
          <a:bodyPr/>
          <a:lstStyle>
            <a:lvl1pPr marL="0" indent="0">
              <a:buNone/>
              <a:defRPr sz="1764"/>
            </a:lvl1pPr>
            <a:lvl2pPr marL="504154" indent="0">
              <a:buNone/>
              <a:defRPr sz="1544"/>
            </a:lvl2pPr>
            <a:lvl3pPr marL="1008309" indent="0">
              <a:buNone/>
              <a:defRPr sz="1323"/>
            </a:lvl3pPr>
            <a:lvl4pPr marL="1512463" indent="0">
              <a:buNone/>
              <a:defRPr sz="1103"/>
            </a:lvl4pPr>
            <a:lvl5pPr marL="2016618" indent="0">
              <a:buNone/>
              <a:defRPr sz="1103"/>
            </a:lvl5pPr>
            <a:lvl6pPr marL="2520772" indent="0">
              <a:buNone/>
              <a:defRPr sz="1103"/>
            </a:lvl6pPr>
            <a:lvl7pPr marL="3024927" indent="0">
              <a:buNone/>
              <a:defRPr sz="1103"/>
            </a:lvl7pPr>
            <a:lvl8pPr marL="3529081" indent="0">
              <a:buNone/>
              <a:defRPr sz="1103"/>
            </a:lvl8pPr>
            <a:lvl9pPr marL="4033236" indent="0">
              <a:buNone/>
              <a:defRPr sz="1103"/>
            </a:lvl9pPr>
          </a:lstStyle>
          <a:p>
            <a:pPr lvl="0"/>
            <a:r>
              <a:rPr lang="pt-BR" smtClean="0"/>
              <a:t>Editar estilos de texto Mestre</a:t>
            </a:r>
          </a:p>
        </p:txBody>
      </p:sp>
      <p:sp>
        <p:nvSpPr>
          <p:cNvPr id="5" name="Date Placeholder 4"/>
          <p:cNvSpPr>
            <a:spLocks noGrp="1"/>
          </p:cNvSpPr>
          <p:nvPr>
            <p:ph type="dt" sz="half" idx="10"/>
          </p:nvPr>
        </p:nvSpPr>
        <p:spPr/>
        <p:txBody>
          <a:bodyPr/>
          <a:lstStyle/>
          <a:p>
            <a:fld id="{7656209D-A464-48D3-84DC-01BCAF393143}" type="datetime1">
              <a:rPr lang="pt-BR" smtClean="0"/>
              <a:t>27/06/2019</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36D140B5-3C3E-604E-AF76-B5F338FF7461}" type="slidenum">
              <a:rPr lang="pt-BR" smtClean="0"/>
              <a:t>‹nº›</a:t>
            </a:fld>
            <a:endParaRPr lang="pt-BR"/>
          </a:p>
        </p:txBody>
      </p:sp>
    </p:spTree>
    <p:extLst>
      <p:ext uri="{BB962C8B-B14F-4D97-AF65-F5344CB8AC3E}">
        <p14:creationId xmlns:p14="http://schemas.microsoft.com/office/powerpoint/2010/main" val="758791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26064" y="504190"/>
            <a:ext cx="4336213" cy="1764665"/>
          </a:xfrm>
        </p:spPr>
        <p:txBody>
          <a:bodyPr anchor="b"/>
          <a:lstStyle>
            <a:lvl1pPr>
              <a:defRPr sz="3529"/>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5715680" y="1088911"/>
            <a:ext cx="6806297" cy="5374525"/>
          </a:xfrm>
        </p:spPr>
        <p:txBody>
          <a:bodyPr anchor="t"/>
          <a:lstStyle>
            <a:lvl1pPr marL="0" indent="0">
              <a:buNone/>
              <a:defRPr sz="3529"/>
            </a:lvl1pPr>
            <a:lvl2pPr marL="504154" indent="0">
              <a:buNone/>
              <a:defRPr sz="3088"/>
            </a:lvl2pPr>
            <a:lvl3pPr marL="1008309" indent="0">
              <a:buNone/>
              <a:defRPr sz="2646"/>
            </a:lvl3pPr>
            <a:lvl4pPr marL="1512463" indent="0">
              <a:buNone/>
              <a:defRPr sz="2205"/>
            </a:lvl4pPr>
            <a:lvl5pPr marL="2016618" indent="0">
              <a:buNone/>
              <a:defRPr sz="2205"/>
            </a:lvl5pPr>
            <a:lvl6pPr marL="2520772" indent="0">
              <a:buNone/>
              <a:defRPr sz="2205"/>
            </a:lvl6pPr>
            <a:lvl7pPr marL="3024927" indent="0">
              <a:buNone/>
              <a:defRPr sz="2205"/>
            </a:lvl7pPr>
            <a:lvl8pPr marL="3529081" indent="0">
              <a:buNone/>
              <a:defRPr sz="2205"/>
            </a:lvl8pPr>
            <a:lvl9pPr marL="4033236" indent="0">
              <a:buNone/>
              <a:defRPr sz="2205"/>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926064" y="2268855"/>
            <a:ext cx="4336213" cy="4203335"/>
          </a:xfrm>
        </p:spPr>
        <p:txBody>
          <a:bodyPr/>
          <a:lstStyle>
            <a:lvl1pPr marL="0" indent="0">
              <a:buNone/>
              <a:defRPr sz="1764"/>
            </a:lvl1pPr>
            <a:lvl2pPr marL="504154" indent="0">
              <a:buNone/>
              <a:defRPr sz="1544"/>
            </a:lvl2pPr>
            <a:lvl3pPr marL="1008309" indent="0">
              <a:buNone/>
              <a:defRPr sz="1323"/>
            </a:lvl3pPr>
            <a:lvl4pPr marL="1512463" indent="0">
              <a:buNone/>
              <a:defRPr sz="1103"/>
            </a:lvl4pPr>
            <a:lvl5pPr marL="2016618" indent="0">
              <a:buNone/>
              <a:defRPr sz="1103"/>
            </a:lvl5pPr>
            <a:lvl6pPr marL="2520772" indent="0">
              <a:buNone/>
              <a:defRPr sz="1103"/>
            </a:lvl6pPr>
            <a:lvl7pPr marL="3024927" indent="0">
              <a:buNone/>
              <a:defRPr sz="1103"/>
            </a:lvl7pPr>
            <a:lvl8pPr marL="3529081" indent="0">
              <a:buNone/>
              <a:defRPr sz="1103"/>
            </a:lvl8pPr>
            <a:lvl9pPr marL="4033236" indent="0">
              <a:buNone/>
              <a:defRPr sz="1103"/>
            </a:lvl9pPr>
          </a:lstStyle>
          <a:p>
            <a:pPr lvl="0"/>
            <a:r>
              <a:rPr lang="pt-BR" smtClean="0"/>
              <a:t>Editar estilos de texto Mestre</a:t>
            </a:r>
          </a:p>
        </p:txBody>
      </p:sp>
      <p:sp>
        <p:nvSpPr>
          <p:cNvPr id="5" name="Date Placeholder 4"/>
          <p:cNvSpPr>
            <a:spLocks noGrp="1"/>
          </p:cNvSpPr>
          <p:nvPr>
            <p:ph type="dt" sz="half" idx="10"/>
          </p:nvPr>
        </p:nvSpPr>
        <p:spPr/>
        <p:txBody>
          <a:bodyPr/>
          <a:lstStyle/>
          <a:p>
            <a:fld id="{547CCF93-C28E-4F6E-BF6E-5657E46C604C}" type="datetime1">
              <a:rPr lang="pt-BR" smtClean="0"/>
              <a:t>27/06/2019</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36D140B5-3C3E-604E-AF76-B5F338FF7461}" type="slidenum">
              <a:rPr lang="pt-BR" smtClean="0"/>
              <a:t>‹nº›</a:t>
            </a:fld>
            <a:endParaRPr lang="pt-BR"/>
          </a:p>
        </p:txBody>
      </p:sp>
    </p:spTree>
    <p:extLst>
      <p:ext uri="{BB962C8B-B14F-4D97-AF65-F5344CB8AC3E}">
        <p14:creationId xmlns:p14="http://schemas.microsoft.com/office/powerpoint/2010/main" val="462392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4312" y="402652"/>
            <a:ext cx="11595914" cy="1461801"/>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924312" y="2013259"/>
            <a:ext cx="11595914" cy="4798559"/>
          </a:xfrm>
          <a:prstGeom prst="rect">
            <a:avLst/>
          </a:prstGeom>
        </p:spPr>
        <p:txBody>
          <a:bodyPr vert="horz" lIns="91440" tIns="45720" rIns="91440" bIns="45720" rtlCol="0">
            <a:normAutofit/>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924312" y="7009642"/>
            <a:ext cx="3025021" cy="402652"/>
          </a:xfrm>
          <a:prstGeom prst="rect">
            <a:avLst/>
          </a:prstGeom>
        </p:spPr>
        <p:txBody>
          <a:bodyPr vert="horz" lIns="91440" tIns="45720" rIns="91440" bIns="45720" rtlCol="0" anchor="ctr"/>
          <a:lstStyle>
            <a:lvl1pPr algn="l">
              <a:defRPr sz="1323">
                <a:solidFill>
                  <a:schemeClr val="tx1">
                    <a:tint val="75000"/>
                  </a:schemeClr>
                </a:solidFill>
              </a:defRPr>
            </a:lvl1pPr>
          </a:lstStyle>
          <a:p>
            <a:fld id="{13F9B9A5-C309-43FD-A878-0990014D901D}" type="datetime1">
              <a:rPr lang="pt-BR" smtClean="0"/>
              <a:t>27/06/2019</a:t>
            </a:fld>
            <a:endParaRPr lang="pt-BR"/>
          </a:p>
        </p:txBody>
      </p:sp>
      <p:sp>
        <p:nvSpPr>
          <p:cNvPr id="5" name="Footer Placeholder 4"/>
          <p:cNvSpPr>
            <a:spLocks noGrp="1"/>
          </p:cNvSpPr>
          <p:nvPr>
            <p:ph type="ftr" sz="quarter" idx="3"/>
          </p:nvPr>
        </p:nvSpPr>
        <p:spPr>
          <a:xfrm>
            <a:off x="4453503" y="7009642"/>
            <a:ext cx="4537532" cy="402652"/>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9495205" y="7009642"/>
            <a:ext cx="3025021" cy="402652"/>
          </a:xfrm>
          <a:prstGeom prst="rect">
            <a:avLst/>
          </a:prstGeom>
        </p:spPr>
        <p:txBody>
          <a:bodyPr vert="horz" lIns="91440" tIns="45720" rIns="91440" bIns="45720" rtlCol="0" anchor="ctr"/>
          <a:lstStyle>
            <a:lvl1pPr algn="r">
              <a:defRPr sz="1323">
                <a:solidFill>
                  <a:schemeClr val="tx1">
                    <a:tint val="75000"/>
                  </a:schemeClr>
                </a:solidFill>
              </a:defRPr>
            </a:lvl1pPr>
          </a:lstStyle>
          <a:p>
            <a:fld id="{36D140B5-3C3E-604E-AF76-B5F338FF7461}" type="slidenum">
              <a:rPr lang="pt-BR" smtClean="0"/>
              <a:t>‹nº›</a:t>
            </a:fld>
            <a:endParaRPr lang="pt-BR"/>
          </a:p>
        </p:txBody>
      </p:sp>
    </p:spTree>
    <p:extLst>
      <p:ext uri="{BB962C8B-B14F-4D97-AF65-F5344CB8AC3E}">
        <p14:creationId xmlns:p14="http://schemas.microsoft.com/office/powerpoint/2010/main" val="270451661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697" r:id="rId13"/>
  </p:sldLayoutIdLst>
  <p:hf hdr="0" ftr="0" dt="0"/>
  <p:txStyles>
    <p:titleStyle>
      <a:lvl1pPr algn="l" defTabSz="1008309" rtl="0" eaLnBrk="1" latinLnBrk="0" hangingPunct="1">
        <a:lnSpc>
          <a:spcPct val="90000"/>
        </a:lnSpc>
        <a:spcBef>
          <a:spcPct val="0"/>
        </a:spcBef>
        <a:buNone/>
        <a:defRPr sz="4852" kern="1200">
          <a:solidFill>
            <a:schemeClr val="tx1"/>
          </a:solidFill>
          <a:latin typeface="+mj-lt"/>
          <a:ea typeface="+mj-ea"/>
          <a:cs typeface="+mj-cs"/>
        </a:defRPr>
      </a:lvl1pPr>
    </p:titleStyle>
    <p:bodyStyle>
      <a:lvl1pPr marL="252077" indent="-252077" algn="l" defTabSz="1008309"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232" indent="-252077" algn="l" defTabSz="1008309"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386" indent="-252077" algn="l" defTabSz="1008309"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541" indent="-252077" algn="l" defTabSz="1008309"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695" indent="-252077" algn="l" defTabSz="1008309"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2849" indent="-252077" algn="l" defTabSz="1008309"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004" indent="-252077" algn="l" defTabSz="1008309"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158" indent="-252077" algn="l" defTabSz="1008309"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313" indent="-252077" algn="l" defTabSz="1008309"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8309" rtl="0" eaLnBrk="1" latinLnBrk="0" hangingPunct="1">
        <a:defRPr sz="1985" kern="1200">
          <a:solidFill>
            <a:schemeClr val="tx1"/>
          </a:solidFill>
          <a:latin typeface="+mn-lt"/>
          <a:ea typeface="+mn-ea"/>
          <a:cs typeface="+mn-cs"/>
        </a:defRPr>
      </a:lvl1pPr>
      <a:lvl2pPr marL="504154" algn="l" defTabSz="1008309" rtl="0" eaLnBrk="1" latinLnBrk="0" hangingPunct="1">
        <a:defRPr sz="1985" kern="1200">
          <a:solidFill>
            <a:schemeClr val="tx1"/>
          </a:solidFill>
          <a:latin typeface="+mn-lt"/>
          <a:ea typeface="+mn-ea"/>
          <a:cs typeface="+mn-cs"/>
        </a:defRPr>
      </a:lvl2pPr>
      <a:lvl3pPr marL="1008309" algn="l" defTabSz="1008309" rtl="0" eaLnBrk="1" latinLnBrk="0" hangingPunct="1">
        <a:defRPr sz="1985" kern="1200">
          <a:solidFill>
            <a:schemeClr val="tx1"/>
          </a:solidFill>
          <a:latin typeface="+mn-lt"/>
          <a:ea typeface="+mn-ea"/>
          <a:cs typeface="+mn-cs"/>
        </a:defRPr>
      </a:lvl3pPr>
      <a:lvl4pPr marL="1512463" algn="l" defTabSz="1008309" rtl="0" eaLnBrk="1" latinLnBrk="0" hangingPunct="1">
        <a:defRPr sz="1985" kern="1200">
          <a:solidFill>
            <a:schemeClr val="tx1"/>
          </a:solidFill>
          <a:latin typeface="+mn-lt"/>
          <a:ea typeface="+mn-ea"/>
          <a:cs typeface="+mn-cs"/>
        </a:defRPr>
      </a:lvl4pPr>
      <a:lvl5pPr marL="2016618" algn="l" defTabSz="1008309" rtl="0" eaLnBrk="1" latinLnBrk="0" hangingPunct="1">
        <a:defRPr sz="1985" kern="1200">
          <a:solidFill>
            <a:schemeClr val="tx1"/>
          </a:solidFill>
          <a:latin typeface="+mn-lt"/>
          <a:ea typeface="+mn-ea"/>
          <a:cs typeface="+mn-cs"/>
        </a:defRPr>
      </a:lvl5pPr>
      <a:lvl6pPr marL="2520772" algn="l" defTabSz="1008309" rtl="0" eaLnBrk="1" latinLnBrk="0" hangingPunct="1">
        <a:defRPr sz="1985" kern="1200">
          <a:solidFill>
            <a:schemeClr val="tx1"/>
          </a:solidFill>
          <a:latin typeface="+mn-lt"/>
          <a:ea typeface="+mn-ea"/>
          <a:cs typeface="+mn-cs"/>
        </a:defRPr>
      </a:lvl6pPr>
      <a:lvl7pPr marL="3024927" algn="l" defTabSz="1008309" rtl="0" eaLnBrk="1" latinLnBrk="0" hangingPunct="1">
        <a:defRPr sz="1985" kern="1200">
          <a:solidFill>
            <a:schemeClr val="tx1"/>
          </a:solidFill>
          <a:latin typeface="+mn-lt"/>
          <a:ea typeface="+mn-ea"/>
          <a:cs typeface="+mn-cs"/>
        </a:defRPr>
      </a:lvl7pPr>
      <a:lvl8pPr marL="3529081" algn="l" defTabSz="1008309" rtl="0" eaLnBrk="1" latinLnBrk="0" hangingPunct="1">
        <a:defRPr sz="1985" kern="1200">
          <a:solidFill>
            <a:schemeClr val="tx1"/>
          </a:solidFill>
          <a:latin typeface="+mn-lt"/>
          <a:ea typeface="+mn-ea"/>
          <a:cs typeface="+mn-cs"/>
        </a:defRPr>
      </a:lvl8pPr>
      <a:lvl9pPr marL="4033236" algn="l" defTabSz="1008309"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23.emf"/><Relationship Id="rId18" Type="http://schemas.openxmlformats.org/officeDocument/2006/relationships/image" Target="../media/image28.emf"/><Relationship Id="rId3" Type="http://schemas.openxmlformats.org/officeDocument/2006/relationships/image" Target="../media/image13.png"/><Relationship Id="rId7" Type="http://schemas.openxmlformats.org/officeDocument/2006/relationships/image" Target="../media/image17.emf"/><Relationship Id="rId12" Type="http://schemas.openxmlformats.org/officeDocument/2006/relationships/image" Target="../media/image22.emf"/><Relationship Id="rId17" Type="http://schemas.openxmlformats.org/officeDocument/2006/relationships/image" Target="../media/image27.emf"/><Relationship Id="rId2" Type="http://schemas.openxmlformats.org/officeDocument/2006/relationships/notesSlide" Target="../notesSlides/notesSlide21.xml"/><Relationship Id="rId16"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16.emf"/><Relationship Id="rId11" Type="http://schemas.openxmlformats.org/officeDocument/2006/relationships/image" Target="../media/image21.emf"/><Relationship Id="rId5" Type="http://schemas.openxmlformats.org/officeDocument/2006/relationships/image" Target="../media/image15.emf"/><Relationship Id="rId15" Type="http://schemas.openxmlformats.org/officeDocument/2006/relationships/image" Target="../media/image25.emf"/><Relationship Id="rId10" Type="http://schemas.openxmlformats.org/officeDocument/2006/relationships/image" Target="../media/image20.emf"/><Relationship Id="rId19" Type="http://schemas.openxmlformats.org/officeDocument/2006/relationships/image" Target="../media/image29.png"/><Relationship Id="rId4" Type="http://schemas.openxmlformats.org/officeDocument/2006/relationships/image" Target="../media/image14.emf"/><Relationship Id="rId9" Type="http://schemas.openxmlformats.org/officeDocument/2006/relationships/image" Target="../media/image19.emf"/><Relationship Id="rId14" Type="http://schemas.openxmlformats.org/officeDocument/2006/relationships/image" Target="../media/image24.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746C0133-EC31-1C43-8ACF-2FD040E1431D}"/>
              </a:ext>
            </a:extLst>
          </p:cNvPr>
          <p:cNvSpPr>
            <a:spLocks noGrp="1"/>
          </p:cNvSpPr>
          <p:nvPr>
            <p:ph type="ctrTitle"/>
          </p:nvPr>
        </p:nvSpPr>
        <p:spPr>
          <a:xfrm>
            <a:off x="1876970" y="2161387"/>
            <a:ext cx="6673828" cy="304699"/>
          </a:xfrm>
        </p:spPr>
        <p:txBody>
          <a:bodyPr/>
          <a:lstStyle/>
          <a:p>
            <a:r>
              <a:rPr lang="pt-BR" dirty="0"/>
              <a:t>ADVISORY</a:t>
            </a:r>
            <a:endParaRPr lang="pt-BR" sz="1500" dirty="0"/>
          </a:p>
        </p:txBody>
      </p:sp>
      <p:sp>
        <p:nvSpPr>
          <p:cNvPr id="9" name="Título 2">
            <a:extLst>
              <a:ext uri="{FF2B5EF4-FFF2-40B4-BE49-F238E27FC236}">
                <a16:creationId xmlns:a16="http://schemas.microsoft.com/office/drawing/2014/main" id="{298E5423-B26E-BC41-93A9-412A11A6951D}"/>
              </a:ext>
            </a:extLst>
          </p:cNvPr>
          <p:cNvSpPr txBox="1">
            <a:spLocks/>
          </p:cNvSpPr>
          <p:nvPr/>
        </p:nvSpPr>
        <p:spPr>
          <a:xfrm>
            <a:off x="1857385" y="2817282"/>
            <a:ext cx="6673828" cy="553998"/>
          </a:xfrm>
          <a:prstGeom prst="rect">
            <a:avLst/>
          </a:prstGeom>
          <a:noFill/>
        </p:spPr>
        <p:txBody>
          <a:bodyPr wrap="square" lIns="0" tIns="0" rIns="0" bIns="0" rtlCol="0">
            <a:spAutoFit/>
          </a:bodyPr>
          <a:lstStyle>
            <a:lvl1pPr>
              <a:defRPr sz="2200" b="0" i="0" kern="1200" spc="300">
                <a:solidFill>
                  <a:srgbClr val="D68868"/>
                </a:solidFill>
                <a:latin typeface="Roboto Slab" pitchFamily="2" charset="0"/>
                <a:ea typeface="Roboto Slab" pitchFamily="2" charset="0"/>
                <a:cs typeface="Roboto Slab" pitchFamily="2" charset="0"/>
              </a:defRPr>
            </a:lvl1pPr>
          </a:lstStyle>
          <a:p>
            <a:r>
              <a:rPr lang="en-US" sz="3600" dirty="0">
                <a:solidFill>
                  <a:srgbClr val="C8CAC9"/>
                </a:solidFill>
                <a:latin typeface="Roboto Light" panose="02000000000000000000" pitchFamily="2" charset="0"/>
                <a:ea typeface="Roboto Light" panose="02000000000000000000" pitchFamily="2" charset="0"/>
                <a:cs typeface="Roboto Light" panose="02000000000000000000" pitchFamily="2" charset="0"/>
              </a:rPr>
              <a:t>XP Investimentos</a:t>
            </a:r>
          </a:p>
        </p:txBody>
      </p:sp>
      <p:sp>
        <p:nvSpPr>
          <p:cNvPr id="4" name="Retângulo 3">
            <a:extLst>
              <a:ext uri="{FF2B5EF4-FFF2-40B4-BE49-F238E27FC236}">
                <a16:creationId xmlns:a16="http://schemas.microsoft.com/office/drawing/2014/main" id="{8550E79B-CDCA-4A17-A48B-CEBA8D58A2A1}"/>
              </a:ext>
            </a:extLst>
          </p:cNvPr>
          <p:cNvSpPr/>
          <p:nvPr/>
        </p:nvSpPr>
        <p:spPr>
          <a:xfrm>
            <a:off x="2268992" y="566057"/>
            <a:ext cx="696685" cy="326572"/>
          </a:xfrm>
          <a:prstGeom prst="rect">
            <a:avLst/>
          </a:prstGeom>
          <a:solidFill>
            <a:schemeClr val="tx1">
              <a:lumMod val="65000"/>
              <a:lumOff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pt-BR">
              <a:solidFill>
                <a:schemeClr val="bg1">
                  <a:lumMod val="50000"/>
                </a:schemeClr>
              </a:solidFill>
            </a:endParaRPr>
          </a:p>
        </p:txBody>
      </p:sp>
      <p:sp>
        <p:nvSpPr>
          <p:cNvPr id="2" name="Retângulo 1"/>
          <p:cNvSpPr/>
          <p:nvPr/>
        </p:nvSpPr>
        <p:spPr>
          <a:xfrm>
            <a:off x="1100380" y="566057"/>
            <a:ext cx="757005" cy="326572"/>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219128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Conector reto 8">
            <a:extLst>
              <a:ext uri="{FF2B5EF4-FFF2-40B4-BE49-F238E27FC236}">
                <a16:creationId xmlns:a16="http://schemas.microsoft.com/office/drawing/2014/main" id="{B89CAE1C-1787-4F46-B495-7B98D20EBB62}"/>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48" name="Conector reto 8">
            <a:extLst>
              <a:ext uri="{FF2B5EF4-FFF2-40B4-BE49-F238E27FC236}">
                <a16:creationId xmlns:a16="http://schemas.microsoft.com/office/drawing/2014/main" id="{7ADB6BFA-F0FD-B340-ACE0-C56FAEA6606A}"/>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29B4888-EBE3-4085-9E7F-FD18EF3623E9}"/>
              </a:ext>
            </a:extLst>
          </p:cNvPr>
          <p:cNvSpPr>
            <a:spLocks noGrp="1"/>
          </p:cNvSpPr>
          <p:nvPr>
            <p:ph type="sldNum" sz="quarter" idx="12"/>
          </p:nvPr>
        </p:nvSpPr>
        <p:spPr>
          <a:xfrm>
            <a:off x="8927456" y="7009643"/>
            <a:ext cx="2405658" cy="402652"/>
          </a:xfrm>
        </p:spPr>
        <p:txBody>
          <a:bodyPr/>
          <a:lstStyle/>
          <a:p>
            <a:fld id="{36D140B5-3C3E-604E-AF76-B5F338FF7461}" type="slidenum">
              <a:rPr lang="pt-BR" smtClean="0"/>
              <a:t>10</a:t>
            </a:fld>
            <a:endParaRPr lang="pt-BR" dirty="0"/>
          </a:p>
        </p:txBody>
      </p:sp>
      <p:sp>
        <p:nvSpPr>
          <p:cNvPr id="30" name="CaixaDeTexto 46">
            <a:extLst>
              <a:ext uri="{FF2B5EF4-FFF2-40B4-BE49-F238E27FC236}">
                <a16:creationId xmlns:a16="http://schemas.microsoft.com/office/drawing/2014/main" id="{9E9A42E6-FE68-476D-A374-0F85E7ED35D8}"/>
              </a:ext>
            </a:extLst>
          </p:cNvPr>
          <p:cNvSpPr txBox="1"/>
          <p:nvPr/>
        </p:nvSpPr>
        <p:spPr>
          <a:xfrm>
            <a:off x="2104462" y="1069163"/>
            <a:ext cx="9228653" cy="692497"/>
          </a:xfrm>
          <a:prstGeom prst="rect">
            <a:avLst/>
          </a:prstGeom>
          <a:noFill/>
        </p:spPr>
        <p:txBody>
          <a:bodyPr wrap="square" rtlCol="0">
            <a:spAutoFit/>
          </a:bodyPr>
          <a:lstStyle/>
          <a:p>
            <a:pPr>
              <a:lnSpc>
                <a:spcPct val="150000"/>
              </a:lnSpc>
            </a:pPr>
            <a:r>
              <a:rPr lang="pt-BR" sz="1400" b="1" dirty="0">
                <a:solidFill>
                  <a:srgbClr val="D68666"/>
                </a:solidFill>
                <a:latin typeface="Roboto Light" panose="02000000000000000000" pitchFamily="2" charset="0"/>
              </a:rPr>
              <a:t>Juros nominais americanos</a:t>
            </a:r>
          </a:p>
          <a:p>
            <a:pPr>
              <a:lnSpc>
                <a:spcPct val="150000"/>
              </a:lnSpc>
            </a:pPr>
            <a:r>
              <a:rPr lang="pt-BR" sz="1200" dirty="0">
                <a:solidFill>
                  <a:srgbClr val="58595B"/>
                </a:solidFill>
                <a:latin typeface="Roboto Light" panose="02000000000000000000" pitchFamily="2" charset="0"/>
              </a:rPr>
              <a:t>Sinal de alerta para o mercado em momentos de inversão da curva de juros americanos.</a:t>
            </a:r>
          </a:p>
        </p:txBody>
      </p:sp>
      <p:sp>
        <p:nvSpPr>
          <p:cNvPr id="9" name="TextBox 4">
            <a:extLst>
              <a:ext uri="{FF2B5EF4-FFF2-40B4-BE49-F238E27FC236}">
                <a16:creationId xmlns:a16="http://schemas.microsoft.com/office/drawing/2014/main" id="{BCA04403-62EE-430E-927F-C235CD8F58D1}"/>
              </a:ext>
            </a:extLst>
          </p:cNvPr>
          <p:cNvSpPr txBox="1"/>
          <p:nvPr/>
        </p:nvSpPr>
        <p:spPr>
          <a:xfrm>
            <a:off x="2174746" y="7095553"/>
            <a:ext cx="4495059" cy="230832"/>
          </a:xfrm>
          <a:prstGeom prst="rect">
            <a:avLst/>
          </a:prstGeom>
          <a:noFill/>
        </p:spPr>
        <p:txBody>
          <a:bodyPr wrap="square" rtlCol="0">
            <a:spAutoFit/>
          </a:bodyPr>
          <a:lstStyle/>
          <a:p>
            <a:r>
              <a:rPr lang="en-US" sz="900" dirty="0">
                <a:solidFill>
                  <a:srgbClr val="58595B"/>
                </a:solidFill>
                <a:latin typeface="Roboto Light" panose="02000000000000000000"/>
              </a:rPr>
              <a:t>Bloomberg, 05/2019, </a:t>
            </a:r>
            <a:r>
              <a:rPr lang="en-US" sz="900" dirty="0" err="1">
                <a:solidFill>
                  <a:srgbClr val="58595B"/>
                </a:solidFill>
                <a:latin typeface="Roboto Light" panose="02000000000000000000"/>
              </a:rPr>
              <a:t>Elaboração</a:t>
            </a:r>
            <a:r>
              <a:rPr lang="en-US" sz="900" dirty="0">
                <a:solidFill>
                  <a:srgbClr val="58595B"/>
                </a:solidFill>
                <a:latin typeface="Roboto Light" panose="02000000000000000000"/>
              </a:rPr>
              <a:t>: XPA</a:t>
            </a:r>
          </a:p>
        </p:txBody>
      </p:sp>
      <p:sp>
        <p:nvSpPr>
          <p:cNvPr id="12" name="CaixaDeTexto 20">
            <a:extLst>
              <a:ext uri="{FF2B5EF4-FFF2-40B4-BE49-F238E27FC236}">
                <a16:creationId xmlns:a16="http://schemas.microsoft.com/office/drawing/2014/main" id="{E8341518-E827-492D-AA90-22AF42BFA11C}"/>
              </a:ext>
            </a:extLst>
          </p:cNvPr>
          <p:cNvSpPr txBox="1"/>
          <p:nvPr/>
        </p:nvSpPr>
        <p:spPr>
          <a:xfrm>
            <a:off x="7944432" y="200366"/>
            <a:ext cx="3846619" cy="615553"/>
          </a:xfrm>
          <a:prstGeom prst="rect">
            <a:avLst/>
          </a:prstGeom>
          <a:noFill/>
        </p:spPr>
        <p:txBody>
          <a:bodyPr wrap="square" lIns="0" tIns="0" rIns="0" bIns="0" rtlCol="0">
            <a:spAutoFit/>
          </a:bodyPr>
          <a:lstStyle/>
          <a:p>
            <a:pPr algn="r" defTabSz="914400">
              <a:lnSpc>
                <a:spcPct val="200000"/>
              </a:lnSpc>
              <a:defRPr/>
            </a:pP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III.ADVISORY|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MACRO GLOBAL</a:t>
            </a:r>
          </a:p>
          <a:p>
            <a:pPr algn="r" defTabSz="914400">
              <a:lnSpc>
                <a:spcPct val="200000"/>
              </a:lnSpc>
              <a:defRPr/>
            </a:pPr>
            <a:endPar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Elipse 14">
            <a:extLst>
              <a:ext uri="{FF2B5EF4-FFF2-40B4-BE49-F238E27FC236}">
                <a16:creationId xmlns:a16="http://schemas.microsoft.com/office/drawing/2014/main" id="{9D99BD5F-2DAE-475E-8228-DC6961692055}"/>
              </a:ext>
            </a:extLst>
          </p:cNvPr>
          <p:cNvSpPr/>
          <p:nvPr/>
        </p:nvSpPr>
        <p:spPr>
          <a:xfrm>
            <a:off x="10130286" y="3487074"/>
            <a:ext cx="1679731" cy="1828926"/>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lipse 15">
            <a:extLst>
              <a:ext uri="{FF2B5EF4-FFF2-40B4-BE49-F238E27FC236}">
                <a16:creationId xmlns:a16="http://schemas.microsoft.com/office/drawing/2014/main" id="{DF3E432F-B61C-46F0-9509-8FACE3B1D7B7}"/>
              </a:ext>
            </a:extLst>
          </p:cNvPr>
          <p:cNvSpPr/>
          <p:nvPr/>
        </p:nvSpPr>
        <p:spPr>
          <a:xfrm>
            <a:off x="5303136" y="2451600"/>
            <a:ext cx="1679731" cy="1828926"/>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4BAB577E-B987-4337-A8CA-AF5173272DFE}"/>
              </a:ext>
            </a:extLst>
          </p:cNvPr>
          <p:cNvSpPr txBox="1"/>
          <p:nvPr/>
        </p:nvSpPr>
        <p:spPr>
          <a:xfrm>
            <a:off x="5410257" y="2738816"/>
            <a:ext cx="1683861" cy="276999"/>
          </a:xfrm>
          <a:prstGeom prst="rect">
            <a:avLst/>
          </a:prstGeom>
          <a:noFill/>
        </p:spPr>
        <p:txBody>
          <a:bodyPr wrap="square" rtlCol="0">
            <a:spAutoFit/>
          </a:bodyPr>
          <a:lstStyle/>
          <a:p>
            <a:r>
              <a:rPr lang="pt-BR" sz="1200" b="1" dirty="0">
                <a:solidFill>
                  <a:srgbClr val="58595B"/>
                </a:solidFill>
                <a:latin typeface="Roboto Light" panose="02000000000000000000" pitchFamily="2" charset="0"/>
              </a:rPr>
              <a:t>Crise do </a:t>
            </a:r>
            <a:r>
              <a:rPr lang="pt-BR" sz="1200" b="1" dirty="0" err="1">
                <a:solidFill>
                  <a:srgbClr val="58595B"/>
                </a:solidFill>
                <a:latin typeface="Roboto Light" panose="02000000000000000000" pitchFamily="2" charset="0"/>
              </a:rPr>
              <a:t>subprime</a:t>
            </a:r>
            <a:endParaRPr lang="pt-BR" sz="1200" b="1" dirty="0">
              <a:solidFill>
                <a:srgbClr val="58595B"/>
              </a:solidFill>
              <a:latin typeface="Roboto Light" panose="02000000000000000000" pitchFamily="2" charset="0"/>
            </a:endParaRPr>
          </a:p>
        </p:txBody>
      </p:sp>
      <p:graphicFrame>
        <p:nvGraphicFramePr>
          <p:cNvPr id="18" name="Chart 1">
            <a:extLst>
              <a:ext uri="{FF2B5EF4-FFF2-40B4-BE49-F238E27FC236}">
                <a16:creationId xmlns:a16="http://schemas.microsoft.com/office/drawing/2014/main" id="{DC8C9A98-A0CC-4D25-95BE-9F87FB9D4D18}"/>
              </a:ext>
            </a:extLst>
          </p:cNvPr>
          <p:cNvGraphicFramePr>
            <a:graphicFrameLocks noGrp="1"/>
          </p:cNvGraphicFramePr>
          <p:nvPr>
            <p:extLst>
              <p:ext uri="{D42A27DB-BD31-4B8C-83A1-F6EECF244321}">
                <p14:modId xmlns:p14="http://schemas.microsoft.com/office/powerpoint/2010/main" val="2540289809"/>
              </p:ext>
            </p:extLst>
          </p:nvPr>
        </p:nvGraphicFramePr>
        <p:xfrm>
          <a:off x="2227210" y="1822696"/>
          <a:ext cx="9000000" cy="5040000"/>
        </p:xfrm>
        <a:graphic>
          <a:graphicData uri="http://schemas.openxmlformats.org/drawingml/2006/chart">
            <c:chart xmlns:c="http://schemas.openxmlformats.org/drawingml/2006/chart" xmlns:r="http://schemas.openxmlformats.org/officeDocument/2006/relationships" r:id="rId3"/>
          </a:graphicData>
        </a:graphic>
      </p:graphicFrame>
      <p:sp>
        <p:nvSpPr>
          <p:cNvPr id="19" name="Elipse 18">
            <a:extLst>
              <a:ext uri="{FF2B5EF4-FFF2-40B4-BE49-F238E27FC236}">
                <a16:creationId xmlns:a16="http://schemas.microsoft.com/office/drawing/2014/main" id="{D6501C3C-1152-4FCE-ACB3-BA8749BE09D9}"/>
              </a:ext>
            </a:extLst>
          </p:cNvPr>
          <p:cNvSpPr/>
          <p:nvPr/>
        </p:nvSpPr>
        <p:spPr>
          <a:xfrm>
            <a:off x="2594019" y="2153432"/>
            <a:ext cx="1728000" cy="1836000"/>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D7D8B055-CB17-4E72-A4E5-351B5BA59E13}"/>
              </a:ext>
            </a:extLst>
          </p:cNvPr>
          <p:cNvSpPr txBox="1"/>
          <p:nvPr/>
        </p:nvSpPr>
        <p:spPr>
          <a:xfrm>
            <a:off x="10869036" y="3758600"/>
            <a:ext cx="360000" cy="461665"/>
          </a:xfrm>
          <a:prstGeom prst="rect">
            <a:avLst/>
          </a:prstGeom>
          <a:noFill/>
        </p:spPr>
        <p:txBody>
          <a:bodyPr wrap="square" rtlCol="0">
            <a:spAutoFit/>
          </a:bodyPr>
          <a:lstStyle/>
          <a:p>
            <a:pPr algn="ctr"/>
            <a:r>
              <a:rPr lang="pt-BR" sz="2400" b="1" dirty="0">
                <a:solidFill>
                  <a:srgbClr val="58595B"/>
                </a:solidFill>
                <a:latin typeface="Roboto Light" panose="02000000000000000000" pitchFamily="2" charset="0"/>
              </a:rPr>
              <a:t>?</a:t>
            </a:r>
          </a:p>
        </p:txBody>
      </p:sp>
      <p:sp>
        <p:nvSpPr>
          <p:cNvPr id="20" name="CaixaDeTexto 19">
            <a:extLst>
              <a:ext uri="{FF2B5EF4-FFF2-40B4-BE49-F238E27FC236}">
                <a16:creationId xmlns:a16="http://schemas.microsoft.com/office/drawing/2014/main" id="{C2D7A666-F41F-43CD-8080-25E459439C73}"/>
              </a:ext>
            </a:extLst>
          </p:cNvPr>
          <p:cNvSpPr txBox="1"/>
          <p:nvPr/>
        </p:nvSpPr>
        <p:spPr>
          <a:xfrm>
            <a:off x="2662073" y="1902193"/>
            <a:ext cx="6073556" cy="276999"/>
          </a:xfrm>
          <a:prstGeom prst="rect">
            <a:avLst/>
          </a:prstGeom>
          <a:noFill/>
        </p:spPr>
        <p:txBody>
          <a:bodyPr wrap="square" rtlCol="0">
            <a:spAutoFit/>
          </a:bodyPr>
          <a:lstStyle/>
          <a:p>
            <a:r>
              <a:rPr lang="pt-BR" sz="1200" b="1" dirty="0">
                <a:solidFill>
                  <a:srgbClr val="58595B"/>
                </a:solidFill>
                <a:latin typeface="Roboto Light" panose="02000000000000000000" pitchFamily="2" charset="0"/>
              </a:rPr>
              <a:t>Bolha tecnológica e recessão</a:t>
            </a:r>
          </a:p>
        </p:txBody>
      </p:sp>
    </p:spTree>
    <p:extLst>
      <p:ext uri="{BB962C8B-B14F-4D97-AF65-F5344CB8AC3E}">
        <p14:creationId xmlns:p14="http://schemas.microsoft.com/office/powerpoint/2010/main" val="25378536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Conector reto 8">
            <a:extLst>
              <a:ext uri="{FF2B5EF4-FFF2-40B4-BE49-F238E27FC236}">
                <a16:creationId xmlns:a16="http://schemas.microsoft.com/office/drawing/2014/main" id="{B89CAE1C-1787-4F46-B495-7B98D20EBB62}"/>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48" name="Conector reto 8">
            <a:extLst>
              <a:ext uri="{FF2B5EF4-FFF2-40B4-BE49-F238E27FC236}">
                <a16:creationId xmlns:a16="http://schemas.microsoft.com/office/drawing/2014/main" id="{7ADB6BFA-F0FD-B340-ACE0-C56FAEA6606A}"/>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29B4888-EBE3-4085-9E7F-FD18EF3623E9}"/>
              </a:ext>
            </a:extLst>
          </p:cNvPr>
          <p:cNvSpPr>
            <a:spLocks noGrp="1"/>
          </p:cNvSpPr>
          <p:nvPr>
            <p:ph type="sldNum" sz="quarter" idx="12"/>
          </p:nvPr>
        </p:nvSpPr>
        <p:spPr>
          <a:xfrm>
            <a:off x="8927456" y="7009643"/>
            <a:ext cx="2405658" cy="402652"/>
          </a:xfrm>
        </p:spPr>
        <p:txBody>
          <a:bodyPr/>
          <a:lstStyle/>
          <a:p>
            <a:fld id="{36D140B5-3C3E-604E-AF76-B5F338FF7461}" type="slidenum">
              <a:rPr lang="pt-BR" smtClean="0"/>
              <a:t>11</a:t>
            </a:fld>
            <a:endParaRPr lang="pt-BR" dirty="0"/>
          </a:p>
        </p:txBody>
      </p:sp>
      <p:sp>
        <p:nvSpPr>
          <p:cNvPr id="30" name="CaixaDeTexto 46">
            <a:extLst>
              <a:ext uri="{FF2B5EF4-FFF2-40B4-BE49-F238E27FC236}">
                <a16:creationId xmlns:a16="http://schemas.microsoft.com/office/drawing/2014/main" id="{9E9A42E6-FE68-476D-A374-0F85E7ED35D8}"/>
              </a:ext>
            </a:extLst>
          </p:cNvPr>
          <p:cNvSpPr txBox="1"/>
          <p:nvPr/>
        </p:nvSpPr>
        <p:spPr>
          <a:xfrm>
            <a:off x="2104462" y="1069163"/>
            <a:ext cx="9228653" cy="692497"/>
          </a:xfrm>
          <a:prstGeom prst="rect">
            <a:avLst/>
          </a:prstGeom>
          <a:noFill/>
        </p:spPr>
        <p:txBody>
          <a:bodyPr wrap="square" rtlCol="0">
            <a:spAutoFit/>
          </a:bodyPr>
          <a:lstStyle/>
          <a:p>
            <a:pPr>
              <a:lnSpc>
                <a:spcPct val="150000"/>
              </a:lnSpc>
            </a:pPr>
            <a:r>
              <a:rPr lang="pt-BR" sz="1400" b="1" dirty="0">
                <a:solidFill>
                  <a:srgbClr val="D68666"/>
                </a:solidFill>
                <a:latin typeface="Roboto Light" panose="02000000000000000000" pitchFamily="2" charset="0"/>
              </a:rPr>
              <a:t>Inflação</a:t>
            </a:r>
          </a:p>
          <a:p>
            <a:pPr>
              <a:lnSpc>
                <a:spcPct val="150000"/>
              </a:lnSpc>
            </a:pPr>
            <a:r>
              <a:rPr lang="pt-BR" sz="1200" dirty="0">
                <a:solidFill>
                  <a:srgbClr val="58595B"/>
                </a:solidFill>
                <a:latin typeface="Roboto Light" panose="02000000000000000000" pitchFamily="2" charset="0"/>
              </a:rPr>
              <a:t>Comportamento benigno da inflação ao redor do mundo corrobora cenário de juros baixos.</a:t>
            </a:r>
          </a:p>
        </p:txBody>
      </p:sp>
      <p:sp>
        <p:nvSpPr>
          <p:cNvPr id="9" name="TextBox 4">
            <a:extLst>
              <a:ext uri="{FF2B5EF4-FFF2-40B4-BE49-F238E27FC236}">
                <a16:creationId xmlns:a16="http://schemas.microsoft.com/office/drawing/2014/main" id="{BCA04403-62EE-430E-927F-C235CD8F58D1}"/>
              </a:ext>
            </a:extLst>
          </p:cNvPr>
          <p:cNvSpPr txBox="1"/>
          <p:nvPr/>
        </p:nvSpPr>
        <p:spPr>
          <a:xfrm>
            <a:off x="2174746" y="7095553"/>
            <a:ext cx="4495059" cy="230832"/>
          </a:xfrm>
          <a:prstGeom prst="rect">
            <a:avLst/>
          </a:prstGeom>
          <a:noFill/>
        </p:spPr>
        <p:txBody>
          <a:bodyPr wrap="square" rtlCol="0">
            <a:spAutoFit/>
          </a:bodyPr>
          <a:lstStyle/>
          <a:p>
            <a:r>
              <a:rPr lang="en-US" sz="900" dirty="0">
                <a:solidFill>
                  <a:srgbClr val="58595B"/>
                </a:solidFill>
                <a:latin typeface="Roboto Light" panose="02000000000000000000"/>
              </a:rPr>
              <a:t>Bloomberg, 05/2019, </a:t>
            </a:r>
            <a:r>
              <a:rPr lang="en-US" sz="900" dirty="0" err="1">
                <a:solidFill>
                  <a:srgbClr val="58595B"/>
                </a:solidFill>
                <a:latin typeface="Roboto Light" panose="02000000000000000000"/>
              </a:rPr>
              <a:t>Elaboração</a:t>
            </a:r>
            <a:r>
              <a:rPr lang="en-US" sz="900" dirty="0">
                <a:solidFill>
                  <a:srgbClr val="58595B"/>
                </a:solidFill>
                <a:latin typeface="Roboto Light" panose="02000000000000000000"/>
              </a:rPr>
              <a:t>: XPA</a:t>
            </a:r>
          </a:p>
        </p:txBody>
      </p:sp>
      <p:sp>
        <p:nvSpPr>
          <p:cNvPr id="12" name="CaixaDeTexto 20">
            <a:extLst>
              <a:ext uri="{FF2B5EF4-FFF2-40B4-BE49-F238E27FC236}">
                <a16:creationId xmlns:a16="http://schemas.microsoft.com/office/drawing/2014/main" id="{E8341518-E827-492D-AA90-22AF42BFA11C}"/>
              </a:ext>
            </a:extLst>
          </p:cNvPr>
          <p:cNvSpPr txBox="1"/>
          <p:nvPr/>
        </p:nvSpPr>
        <p:spPr>
          <a:xfrm>
            <a:off x="7944432" y="200366"/>
            <a:ext cx="3846619" cy="615553"/>
          </a:xfrm>
          <a:prstGeom prst="rect">
            <a:avLst/>
          </a:prstGeom>
          <a:noFill/>
        </p:spPr>
        <p:txBody>
          <a:bodyPr wrap="square" lIns="0" tIns="0" rIns="0" bIns="0" rtlCol="0">
            <a:spAutoFit/>
          </a:bodyPr>
          <a:lstStyle/>
          <a:p>
            <a:pPr algn="r" defTabSz="914400">
              <a:lnSpc>
                <a:spcPct val="200000"/>
              </a:lnSpc>
              <a:defRPr/>
            </a:pP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III.ADVISORY|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MACRO GLOBAL</a:t>
            </a:r>
          </a:p>
          <a:p>
            <a:pPr algn="r" defTabSz="914400">
              <a:lnSpc>
                <a:spcPct val="200000"/>
              </a:lnSpc>
              <a:defRPr/>
            </a:pPr>
            <a:endPar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endParaRPr>
          </a:p>
        </p:txBody>
      </p:sp>
      <p:graphicFrame>
        <p:nvGraphicFramePr>
          <p:cNvPr id="10" name="Gráfico 9">
            <a:extLst>
              <a:ext uri="{FF2B5EF4-FFF2-40B4-BE49-F238E27FC236}">
                <a16:creationId xmlns:a16="http://schemas.microsoft.com/office/drawing/2014/main" id="{6FD7AAEF-170C-4692-9737-D0615B0A9FE0}"/>
              </a:ext>
            </a:extLst>
          </p:cNvPr>
          <p:cNvGraphicFramePr>
            <a:graphicFrameLocks noGrp="1"/>
          </p:cNvGraphicFramePr>
          <p:nvPr>
            <p:extLst>
              <p:ext uri="{D42A27DB-BD31-4B8C-83A1-F6EECF244321}">
                <p14:modId xmlns:p14="http://schemas.microsoft.com/office/powerpoint/2010/main" val="1454593680"/>
              </p:ext>
            </p:extLst>
          </p:nvPr>
        </p:nvGraphicFramePr>
        <p:xfrm>
          <a:off x="2333114" y="1761659"/>
          <a:ext cx="9000000" cy="504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47753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DCD13ECE-FEFE-4869-8656-64D52F64B8FC}"/>
              </a:ext>
            </a:extLst>
          </p:cNvPr>
          <p:cNvSpPr>
            <a:spLocks noGrp="1"/>
          </p:cNvSpPr>
          <p:nvPr>
            <p:ph type="sldNum" sz="quarter" idx="12"/>
          </p:nvPr>
        </p:nvSpPr>
        <p:spPr/>
        <p:txBody>
          <a:bodyPr/>
          <a:lstStyle/>
          <a:p>
            <a:fld id="{36D140B5-3C3E-604E-AF76-B5F338FF7461}" type="slidenum">
              <a:rPr lang="pt-BR" smtClean="0"/>
              <a:t>12</a:t>
            </a:fld>
            <a:endParaRPr lang="pt-BR"/>
          </a:p>
        </p:txBody>
      </p:sp>
      <p:cxnSp>
        <p:nvCxnSpPr>
          <p:cNvPr id="8" name="Conector reto 8">
            <a:extLst>
              <a:ext uri="{FF2B5EF4-FFF2-40B4-BE49-F238E27FC236}">
                <a16:creationId xmlns:a16="http://schemas.microsoft.com/office/drawing/2014/main" id="{33E57AE6-7C0E-4CCC-8029-AF497D1D3B93}"/>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7" name="Conector reto 8">
            <a:extLst>
              <a:ext uri="{FF2B5EF4-FFF2-40B4-BE49-F238E27FC236}">
                <a16:creationId xmlns:a16="http://schemas.microsoft.com/office/drawing/2014/main" id="{40EFFFEB-F6E3-4541-9E99-58C07FB9E9C4}"/>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18" name="CaixaDeTexto 46">
            <a:extLst>
              <a:ext uri="{FF2B5EF4-FFF2-40B4-BE49-F238E27FC236}">
                <a16:creationId xmlns:a16="http://schemas.microsoft.com/office/drawing/2014/main" id="{04ECFA46-169E-4BBE-B1FC-F29D3661ABB3}"/>
              </a:ext>
            </a:extLst>
          </p:cNvPr>
          <p:cNvSpPr txBox="1"/>
          <p:nvPr/>
        </p:nvSpPr>
        <p:spPr>
          <a:xfrm>
            <a:off x="2104462" y="1069163"/>
            <a:ext cx="9228653" cy="692497"/>
          </a:xfrm>
          <a:prstGeom prst="rect">
            <a:avLst/>
          </a:prstGeom>
          <a:noFill/>
        </p:spPr>
        <p:txBody>
          <a:bodyPr wrap="square" rtlCol="0">
            <a:spAutoFit/>
          </a:bodyPr>
          <a:lstStyle/>
          <a:p>
            <a:pPr>
              <a:lnSpc>
                <a:spcPct val="150000"/>
              </a:lnSpc>
            </a:pPr>
            <a:r>
              <a:rPr lang="pt-BR" sz="1400" b="1" dirty="0">
                <a:solidFill>
                  <a:srgbClr val="D68666"/>
                </a:solidFill>
                <a:latin typeface="Roboto Light" panose="02000000000000000000" pitchFamily="2" charset="0"/>
              </a:rPr>
              <a:t>Atividade</a:t>
            </a:r>
          </a:p>
          <a:p>
            <a:pPr lvl="0">
              <a:lnSpc>
                <a:spcPct val="150000"/>
              </a:lnSpc>
            </a:pPr>
            <a:r>
              <a:rPr lang="pt-BR" sz="1200" dirty="0">
                <a:solidFill>
                  <a:srgbClr val="58595B"/>
                </a:solidFill>
                <a:latin typeface="Roboto Light" panose="02000000000000000000" pitchFamily="2" charset="0"/>
              </a:rPr>
              <a:t>O PIB teve contração de 0,2% no primeiro trimestre e reforça decepção com a recuperação econômica. </a:t>
            </a:r>
          </a:p>
        </p:txBody>
      </p:sp>
      <p:sp>
        <p:nvSpPr>
          <p:cNvPr id="9" name="TextBox 4">
            <a:extLst>
              <a:ext uri="{FF2B5EF4-FFF2-40B4-BE49-F238E27FC236}">
                <a16:creationId xmlns:a16="http://schemas.microsoft.com/office/drawing/2014/main" id="{F00E8B04-C90E-4A33-9110-514BE3803E62}"/>
              </a:ext>
            </a:extLst>
          </p:cNvPr>
          <p:cNvSpPr txBox="1"/>
          <p:nvPr/>
        </p:nvSpPr>
        <p:spPr>
          <a:xfrm>
            <a:off x="2174746" y="7095553"/>
            <a:ext cx="4495059" cy="230832"/>
          </a:xfrm>
          <a:prstGeom prst="rect">
            <a:avLst/>
          </a:prstGeom>
          <a:noFill/>
        </p:spPr>
        <p:txBody>
          <a:bodyPr wrap="square" rtlCol="0">
            <a:spAutoFit/>
          </a:bodyPr>
          <a:lstStyle/>
          <a:p>
            <a:r>
              <a:rPr lang="en-US" sz="900" dirty="0">
                <a:solidFill>
                  <a:srgbClr val="58595B"/>
                </a:solidFill>
                <a:latin typeface="Roboto Light" panose="02000000000000000000"/>
              </a:rPr>
              <a:t>IBGE, 05/2019, </a:t>
            </a:r>
            <a:r>
              <a:rPr lang="en-US" sz="900" dirty="0" err="1">
                <a:solidFill>
                  <a:srgbClr val="58595B"/>
                </a:solidFill>
                <a:latin typeface="Roboto Light" panose="02000000000000000000"/>
              </a:rPr>
              <a:t>Elaboração</a:t>
            </a:r>
            <a:r>
              <a:rPr lang="en-US" sz="900" dirty="0">
                <a:solidFill>
                  <a:srgbClr val="58595B"/>
                </a:solidFill>
                <a:latin typeface="Roboto Light" panose="02000000000000000000"/>
              </a:rPr>
              <a:t>: XPA</a:t>
            </a:r>
          </a:p>
        </p:txBody>
      </p:sp>
      <p:sp>
        <p:nvSpPr>
          <p:cNvPr id="12" name="CaixaDeTexto 20">
            <a:extLst>
              <a:ext uri="{FF2B5EF4-FFF2-40B4-BE49-F238E27FC236}">
                <a16:creationId xmlns:a16="http://schemas.microsoft.com/office/drawing/2014/main" id="{2209C030-6316-4136-8340-A18BB24FA702}"/>
              </a:ext>
            </a:extLst>
          </p:cNvPr>
          <p:cNvSpPr txBox="1"/>
          <p:nvPr/>
        </p:nvSpPr>
        <p:spPr>
          <a:xfrm>
            <a:off x="7944432" y="200366"/>
            <a:ext cx="3846619" cy="307777"/>
          </a:xfrm>
          <a:prstGeom prst="rect">
            <a:avLst/>
          </a:prstGeom>
          <a:noFill/>
        </p:spPr>
        <p:txBody>
          <a:bodyPr wrap="square" lIns="0" tIns="0" rIns="0" bIns="0" rtlCol="0">
            <a:spAutoFit/>
          </a:bodyPr>
          <a:lstStyle/>
          <a:p>
            <a:pPr algn="r" defTabSz="914400">
              <a:lnSpc>
                <a:spcPct val="200000"/>
              </a:lnSpc>
              <a:defRPr/>
            </a:pP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IV.ADVISORY|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MACRO LOCAL</a:t>
            </a:r>
          </a:p>
        </p:txBody>
      </p:sp>
      <p:graphicFrame>
        <p:nvGraphicFramePr>
          <p:cNvPr id="11" name="Gráfico 10">
            <a:extLst>
              <a:ext uri="{FF2B5EF4-FFF2-40B4-BE49-F238E27FC236}">
                <a16:creationId xmlns:a16="http://schemas.microsoft.com/office/drawing/2014/main" id="{10D8B8F7-8BCF-45B6-9D5D-713D42D35C9E}"/>
              </a:ext>
            </a:extLst>
          </p:cNvPr>
          <p:cNvGraphicFramePr>
            <a:graphicFrameLocks/>
          </p:cNvGraphicFramePr>
          <p:nvPr>
            <p:extLst>
              <p:ext uri="{D42A27DB-BD31-4B8C-83A1-F6EECF244321}">
                <p14:modId xmlns:p14="http://schemas.microsoft.com/office/powerpoint/2010/main" val="3813322478"/>
              </p:ext>
            </p:extLst>
          </p:nvPr>
        </p:nvGraphicFramePr>
        <p:xfrm>
          <a:off x="2222269" y="1805052"/>
          <a:ext cx="9000000" cy="50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86760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DCD13ECE-FEFE-4869-8656-64D52F64B8FC}"/>
              </a:ext>
            </a:extLst>
          </p:cNvPr>
          <p:cNvSpPr>
            <a:spLocks noGrp="1"/>
          </p:cNvSpPr>
          <p:nvPr>
            <p:ph type="sldNum" sz="quarter" idx="12"/>
          </p:nvPr>
        </p:nvSpPr>
        <p:spPr/>
        <p:txBody>
          <a:bodyPr/>
          <a:lstStyle/>
          <a:p>
            <a:fld id="{36D140B5-3C3E-604E-AF76-B5F338FF7461}" type="slidenum">
              <a:rPr lang="pt-BR" smtClean="0"/>
              <a:t>13</a:t>
            </a:fld>
            <a:endParaRPr lang="pt-BR"/>
          </a:p>
        </p:txBody>
      </p:sp>
      <p:cxnSp>
        <p:nvCxnSpPr>
          <p:cNvPr id="8" name="Conector reto 8">
            <a:extLst>
              <a:ext uri="{FF2B5EF4-FFF2-40B4-BE49-F238E27FC236}">
                <a16:creationId xmlns:a16="http://schemas.microsoft.com/office/drawing/2014/main" id="{33E57AE6-7C0E-4CCC-8029-AF497D1D3B93}"/>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sp>
        <p:nvSpPr>
          <p:cNvPr id="11" name="CaixaDeTexto 20">
            <a:extLst>
              <a:ext uri="{FF2B5EF4-FFF2-40B4-BE49-F238E27FC236}">
                <a16:creationId xmlns:a16="http://schemas.microsoft.com/office/drawing/2014/main" id="{F5DB4B5B-40BB-48BA-ACAE-DA31A541FECD}"/>
              </a:ext>
            </a:extLst>
          </p:cNvPr>
          <p:cNvSpPr txBox="1"/>
          <p:nvPr/>
        </p:nvSpPr>
        <p:spPr>
          <a:xfrm>
            <a:off x="7944432" y="200366"/>
            <a:ext cx="3846619" cy="307777"/>
          </a:xfrm>
          <a:prstGeom prst="rect">
            <a:avLst/>
          </a:prstGeom>
          <a:noFill/>
        </p:spPr>
        <p:txBody>
          <a:bodyPr wrap="square" lIns="0" tIns="0" rIns="0" bIns="0" rtlCol="0">
            <a:spAutoFit/>
          </a:bodyPr>
          <a:lstStyle/>
          <a:p>
            <a:pPr algn="r" defTabSz="914400">
              <a:lnSpc>
                <a:spcPct val="200000"/>
              </a:lnSpc>
              <a:defRPr/>
            </a:pP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IV.ADVISORY|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MACRO LOCAL</a:t>
            </a:r>
          </a:p>
        </p:txBody>
      </p:sp>
      <p:cxnSp>
        <p:nvCxnSpPr>
          <p:cNvPr id="17" name="Conector reto 8">
            <a:extLst>
              <a:ext uri="{FF2B5EF4-FFF2-40B4-BE49-F238E27FC236}">
                <a16:creationId xmlns:a16="http://schemas.microsoft.com/office/drawing/2014/main" id="{40EFFFEB-F6E3-4541-9E99-58C07FB9E9C4}"/>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19" name="CaixaDeTexto 46">
            <a:extLst>
              <a:ext uri="{FF2B5EF4-FFF2-40B4-BE49-F238E27FC236}">
                <a16:creationId xmlns:a16="http://schemas.microsoft.com/office/drawing/2014/main" id="{944C586E-B275-47CD-B1C2-968BBB6B6016}"/>
              </a:ext>
            </a:extLst>
          </p:cNvPr>
          <p:cNvSpPr txBox="1"/>
          <p:nvPr/>
        </p:nvSpPr>
        <p:spPr>
          <a:xfrm>
            <a:off x="2104462" y="1069163"/>
            <a:ext cx="9228653" cy="692497"/>
          </a:xfrm>
          <a:prstGeom prst="rect">
            <a:avLst/>
          </a:prstGeom>
          <a:noFill/>
        </p:spPr>
        <p:txBody>
          <a:bodyPr wrap="square" rtlCol="0">
            <a:spAutoFit/>
          </a:bodyPr>
          <a:lstStyle/>
          <a:p>
            <a:pPr>
              <a:lnSpc>
                <a:spcPct val="150000"/>
              </a:lnSpc>
            </a:pPr>
            <a:r>
              <a:rPr lang="pt-BR" sz="1400" b="1" dirty="0">
                <a:solidFill>
                  <a:srgbClr val="D68666"/>
                </a:solidFill>
                <a:latin typeface="Roboto Light" panose="02000000000000000000" pitchFamily="2" charset="0"/>
              </a:rPr>
              <a:t>Índices de Confiança</a:t>
            </a:r>
          </a:p>
          <a:p>
            <a:pPr>
              <a:lnSpc>
                <a:spcPct val="150000"/>
              </a:lnSpc>
            </a:pPr>
            <a:r>
              <a:rPr lang="pt-BR" sz="1200" dirty="0">
                <a:solidFill>
                  <a:srgbClr val="58595B"/>
                </a:solidFill>
                <a:latin typeface="Roboto Light" panose="02000000000000000000" pitchFamily="2" charset="0"/>
              </a:rPr>
              <a:t>Após meses consecutivos de altas, índices de confiança começam a desapontar na margem indicando uma pior expectativa para os próximos meses. </a:t>
            </a:r>
          </a:p>
        </p:txBody>
      </p:sp>
      <p:sp>
        <p:nvSpPr>
          <p:cNvPr id="9" name="TextBox 4">
            <a:extLst>
              <a:ext uri="{FF2B5EF4-FFF2-40B4-BE49-F238E27FC236}">
                <a16:creationId xmlns:a16="http://schemas.microsoft.com/office/drawing/2014/main" id="{44150CA5-9064-4306-AE6A-2BD5F7382480}"/>
              </a:ext>
            </a:extLst>
          </p:cNvPr>
          <p:cNvSpPr txBox="1"/>
          <p:nvPr/>
        </p:nvSpPr>
        <p:spPr>
          <a:xfrm>
            <a:off x="2174746" y="7095553"/>
            <a:ext cx="4495059" cy="230832"/>
          </a:xfrm>
          <a:prstGeom prst="rect">
            <a:avLst/>
          </a:prstGeom>
          <a:noFill/>
        </p:spPr>
        <p:txBody>
          <a:bodyPr wrap="square" rtlCol="0">
            <a:spAutoFit/>
          </a:bodyPr>
          <a:lstStyle/>
          <a:p>
            <a:r>
              <a:rPr lang="en-US" sz="900" dirty="0">
                <a:solidFill>
                  <a:srgbClr val="58595B"/>
                </a:solidFill>
                <a:latin typeface="Roboto Light" panose="02000000000000000000"/>
              </a:rPr>
              <a:t>FGV, 05/2019, </a:t>
            </a:r>
            <a:r>
              <a:rPr lang="en-US" sz="900" dirty="0" err="1">
                <a:solidFill>
                  <a:srgbClr val="58595B"/>
                </a:solidFill>
                <a:latin typeface="Roboto Light" panose="02000000000000000000"/>
              </a:rPr>
              <a:t>Elaboração</a:t>
            </a:r>
            <a:r>
              <a:rPr lang="en-US" sz="900" dirty="0">
                <a:solidFill>
                  <a:srgbClr val="58595B"/>
                </a:solidFill>
                <a:latin typeface="Roboto Light" panose="02000000000000000000"/>
              </a:rPr>
              <a:t>: XPA</a:t>
            </a:r>
          </a:p>
        </p:txBody>
      </p:sp>
      <p:graphicFrame>
        <p:nvGraphicFramePr>
          <p:cNvPr id="10" name="Gráfico 9">
            <a:extLst>
              <a:ext uri="{FF2B5EF4-FFF2-40B4-BE49-F238E27FC236}">
                <a16:creationId xmlns:a16="http://schemas.microsoft.com/office/drawing/2014/main" id="{992AD23E-EC2B-48B9-AD12-64BA6E5748E8}"/>
              </a:ext>
            </a:extLst>
          </p:cNvPr>
          <p:cNvGraphicFramePr>
            <a:graphicFrameLocks noGrp="1"/>
          </p:cNvGraphicFramePr>
          <p:nvPr>
            <p:extLst>
              <p:ext uri="{D42A27DB-BD31-4B8C-83A1-F6EECF244321}">
                <p14:modId xmlns:p14="http://schemas.microsoft.com/office/powerpoint/2010/main" val="498215331"/>
              </p:ext>
            </p:extLst>
          </p:nvPr>
        </p:nvGraphicFramePr>
        <p:xfrm>
          <a:off x="2174745" y="1961196"/>
          <a:ext cx="9000000" cy="504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Elipse 1">
            <a:extLst>
              <a:ext uri="{FF2B5EF4-FFF2-40B4-BE49-F238E27FC236}">
                <a16:creationId xmlns:a16="http://schemas.microsoft.com/office/drawing/2014/main" id="{CA44BD9F-2B35-4D41-94ED-ACFB716F7F1E}"/>
              </a:ext>
            </a:extLst>
          </p:cNvPr>
          <p:cNvSpPr/>
          <p:nvPr/>
        </p:nvSpPr>
        <p:spPr>
          <a:xfrm>
            <a:off x="10480479" y="2600593"/>
            <a:ext cx="764551" cy="2642920"/>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61318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DCD13ECE-FEFE-4869-8656-64D52F64B8FC}"/>
              </a:ext>
            </a:extLst>
          </p:cNvPr>
          <p:cNvSpPr>
            <a:spLocks noGrp="1"/>
          </p:cNvSpPr>
          <p:nvPr>
            <p:ph type="sldNum" sz="quarter" idx="12"/>
          </p:nvPr>
        </p:nvSpPr>
        <p:spPr/>
        <p:txBody>
          <a:bodyPr/>
          <a:lstStyle/>
          <a:p>
            <a:fld id="{36D140B5-3C3E-604E-AF76-B5F338FF7461}" type="slidenum">
              <a:rPr lang="pt-BR" smtClean="0"/>
              <a:t>14</a:t>
            </a:fld>
            <a:endParaRPr lang="pt-BR"/>
          </a:p>
        </p:txBody>
      </p:sp>
      <p:cxnSp>
        <p:nvCxnSpPr>
          <p:cNvPr id="8" name="Conector reto 8">
            <a:extLst>
              <a:ext uri="{FF2B5EF4-FFF2-40B4-BE49-F238E27FC236}">
                <a16:creationId xmlns:a16="http://schemas.microsoft.com/office/drawing/2014/main" id="{33E57AE6-7C0E-4CCC-8029-AF497D1D3B93}"/>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sp>
        <p:nvSpPr>
          <p:cNvPr id="16" name="TextBox 4">
            <a:extLst>
              <a:ext uri="{FF2B5EF4-FFF2-40B4-BE49-F238E27FC236}">
                <a16:creationId xmlns:a16="http://schemas.microsoft.com/office/drawing/2014/main" id="{11C2878B-14D5-45C8-93CD-34D733A04326}"/>
              </a:ext>
            </a:extLst>
          </p:cNvPr>
          <p:cNvSpPr txBox="1"/>
          <p:nvPr/>
        </p:nvSpPr>
        <p:spPr>
          <a:xfrm>
            <a:off x="2174746" y="7095553"/>
            <a:ext cx="4495059" cy="230832"/>
          </a:xfrm>
          <a:prstGeom prst="rect">
            <a:avLst/>
          </a:prstGeom>
          <a:noFill/>
        </p:spPr>
        <p:txBody>
          <a:bodyPr wrap="square" rtlCol="0">
            <a:spAutoFit/>
          </a:bodyPr>
          <a:lstStyle/>
          <a:p>
            <a:r>
              <a:rPr lang="en-US" sz="900" dirty="0">
                <a:solidFill>
                  <a:srgbClr val="58595B"/>
                </a:solidFill>
                <a:latin typeface="Roboto Light" panose="02000000000000000000"/>
              </a:rPr>
              <a:t>Valor econômico, 05/2019, </a:t>
            </a:r>
            <a:r>
              <a:rPr lang="en-US" sz="900" dirty="0" err="1">
                <a:solidFill>
                  <a:srgbClr val="58595B"/>
                </a:solidFill>
                <a:latin typeface="Roboto Light" panose="02000000000000000000"/>
              </a:rPr>
              <a:t>Elaboração</a:t>
            </a:r>
            <a:r>
              <a:rPr lang="en-US" sz="900" dirty="0">
                <a:solidFill>
                  <a:srgbClr val="58595B"/>
                </a:solidFill>
                <a:latin typeface="Roboto Light" panose="02000000000000000000"/>
              </a:rPr>
              <a:t>: XPA</a:t>
            </a:r>
          </a:p>
        </p:txBody>
      </p:sp>
      <p:cxnSp>
        <p:nvCxnSpPr>
          <p:cNvPr id="17" name="Conector reto 8">
            <a:extLst>
              <a:ext uri="{FF2B5EF4-FFF2-40B4-BE49-F238E27FC236}">
                <a16:creationId xmlns:a16="http://schemas.microsoft.com/office/drawing/2014/main" id="{40EFFFEB-F6E3-4541-9E99-58C07FB9E9C4}"/>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19" name="CaixaDeTexto 46">
            <a:extLst>
              <a:ext uri="{FF2B5EF4-FFF2-40B4-BE49-F238E27FC236}">
                <a16:creationId xmlns:a16="http://schemas.microsoft.com/office/drawing/2014/main" id="{944C586E-B275-47CD-B1C2-968BBB6B6016}"/>
              </a:ext>
            </a:extLst>
          </p:cNvPr>
          <p:cNvSpPr txBox="1"/>
          <p:nvPr/>
        </p:nvSpPr>
        <p:spPr>
          <a:xfrm>
            <a:off x="2104462" y="1069163"/>
            <a:ext cx="9228653" cy="692497"/>
          </a:xfrm>
          <a:prstGeom prst="rect">
            <a:avLst/>
          </a:prstGeom>
          <a:noFill/>
        </p:spPr>
        <p:txBody>
          <a:bodyPr wrap="square" rtlCol="0">
            <a:spAutoFit/>
          </a:bodyPr>
          <a:lstStyle/>
          <a:p>
            <a:pPr>
              <a:lnSpc>
                <a:spcPct val="150000"/>
              </a:lnSpc>
            </a:pPr>
            <a:r>
              <a:rPr lang="pt-BR" sz="1400" b="1" dirty="0">
                <a:solidFill>
                  <a:srgbClr val="D68666"/>
                </a:solidFill>
                <a:latin typeface="Roboto Light" panose="02000000000000000000" pitchFamily="2" charset="0"/>
              </a:rPr>
              <a:t>Termômetro da previdência</a:t>
            </a:r>
          </a:p>
          <a:p>
            <a:pPr>
              <a:lnSpc>
                <a:spcPct val="150000"/>
              </a:lnSpc>
            </a:pPr>
            <a:r>
              <a:rPr lang="pt-BR" sz="1200" dirty="0">
                <a:solidFill>
                  <a:srgbClr val="58595B"/>
                </a:solidFill>
                <a:latin typeface="Roboto Light" panose="02000000000000000000" pitchFamily="2" charset="0"/>
              </a:rPr>
              <a:t>Mais de 70% dos deputados necessários para aprovação são favoráveis à reforma da previdência.</a:t>
            </a:r>
            <a:endParaRPr lang="pt-BR" sz="1100" dirty="0">
              <a:solidFill>
                <a:srgbClr val="58595B"/>
              </a:solidFill>
              <a:latin typeface="Roboto Light" panose="02000000000000000000" pitchFamily="2" charset="0"/>
            </a:endParaRPr>
          </a:p>
        </p:txBody>
      </p:sp>
      <p:sp>
        <p:nvSpPr>
          <p:cNvPr id="9" name="CaixaDeTexto 20">
            <a:extLst>
              <a:ext uri="{FF2B5EF4-FFF2-40B4-BE49-F238E27FC236}">
                <a16:creationId xmlns:a16="http://schemas.microsoft.com/office/drawing/2014/main" id="{82407601-A524-4FAC-96B7-0D6D72C3597C}"/>
              </a:ext>
            </a:extLst>
          </p:cNvPr>
          <p:cNvSpPr txBox="1"/>
          <p:nvPr/>
        </p:nvSpPr>
        <p:spPr>
          <a:xfrm>
            <a:off x="7944432" y="200366"/>
            <a:ext cx="3846619" cy="307777"/>
          </a:xfrm>
          <a:prstGeom prst="rect">
            <a:avLst/>
          </a:prstGeom>
          <a:noFill/>
        </p:spPr>
        <p:txBody>
          <a:bodyPr wrap="square" lIns="0" tIns="0" rIns="0" bIns="0" rtlCol="0">
            <a:spAutoFit/>
          </a:bodyPr>
          <a:lstStyle/>
          <a:p>
            <a:pPr algn="r" defTabSz="914400">
              <a:lnSpc>
                <a:spcPct val="200000"/>
              </a:lnSpc>
              <a:defRPr/>
            </a:pP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IV.ADVISORY|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MACRO LOCAL</a:t>
            </a:r>
          </a:p>
        </p:txBody>
      </p:sp>
      <p:graphicFrame>
        <p:nvGraphicFramePr>
          <p:cNvPr id="10" name="Chart 3">
            <a:extLst>
              <a:ext uri="{FF2B5EF4-FFF2-40B4-BE49-F238E27FC236}">
                <a16:creationId xmlns:a16="http://schemas.microsoft.com/office/drawing/2014/main" id="{EB985A81-9C41-461D-B54D-A8BF7D8730E5}"/>
              </a:ext>
            </a:extLst>
          </p:cNvPr>
          <p:cNvGraphicFramePr>
            <a:graphicFrameLocks/>
          </p:cNvGraphicFramePr>
          <p:nvPr>
            <p:extLst>
              <p:ext uri="{D42A27DB-BD31-4B8C-83A1-F6EECF244321}">
                <p14:modId xmlns:p14="http://schemas.microsoft.com/office/powerpoint/2010/main" val="3729091594"/>
              </p:ext>
            </p:extLst>
          </p:nvPr>
        </p:nvGraphicFramePr>
        <p:xfrm>
          <a:off x="2222269" y="1790238"/>
          <a:ext cx="9000000" cy="504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CaixaDeTexto 1">
            <a:extLst>
              <a:ext uri="{FF2B5EF4-FFF2-40B4-BE49-F238E27FC236}">
                <a16:creationId xmlns:a16="http://schemas.microsoft.com/office/drawing/2014/main" id="{F62F8F11-921A-4210-A534-CD771805BD60}"/>
              </a:ext>
            </a:extLst>
          </p:cNvPr>
          <p:cNvSpPr txBox="1"/>
          <p:nvPr/>
        </p:nvSpPr>
        <p:spPr>
          <a:xfrm>
            <a:off x="3921262" y="5343179"/>
            <a:ext cx="374573" cy="261610"/>
          </a:xfrm>
          <a:prstGeom prst="rect">
            <a:avLst/>
          </a:prstGeom>
          <a:noFill/>
        </p:spPr>
        <p:txBody>
          <a:bodyPr wrap="square" rtlCol="0">
            <a:spAutoFit/>
          </a:bodyPr>
          <a:lstStyle/>
          <a:p>
            <a:r>
              <a:rPr lang="pt-BR" sz="1100" dirty="0">
                <a:latin typeface="+mj-lt"/>
              </a:rPr>
              <a:t>+3</a:t>
            </a:r>
          </a:p>
        </p:txBody>
      </p:sp>
      <p:sp>
        <p:nvSpPr>
          <p:cNvPr id="11" name="CaixaDeTexto 10">
            <a:extLst>
              <a:ext uri="{FF2B5EF4-FFF2-40B4-BE49-F238E27FC236}">
                <a16:creationId xmlns:a16="http://schemas.microsoft.com/office/drawing/2014/main" id="{FDBABC8E-7A8A-4490-9185-AC41DA09EAED}"/>
              </a:ext>
            </a:extLst>
          </p:cNvPr>
          <p:cNvSpPr txBox="1"/>
          <p:nvPr/>
        </p:nvSpPr>
        <p:spPr>
          <a:xfrm>
            <a:off x="5858395" y="4845583"/>
            <a:ext cx="374573" cy="261610"/>
          </a:xfrm>
          <a:prstGeom prst="rect">
            <a:avLst/>
          </a:prstGeom>
          <a:noFill/>
        </p:spPr>
        <p:txBody>
          <a:bodyPr wrap="square" rtlCol="0">
            <a:spAutoFit/>
          </a:bodyPr>
          <a:lstStyle/>
          <a:p>
            <a:r>
              <a:rPr lang="pt-BR" sz="1100" dirty="0">
                <a:latin typeface="+mj-lt"/>
              </a:rPr>
              <a:t>+5</a:t>
            </a:r>
          </a:p>
        </p:txBody>
      </p:sp>
      <p:sp>
        <p:nvSpPr>
          <p:cNvPr id="13" name="CaixaDeTexto 12">
            <a:extLst>
              <a:ext uri="{FF2B5EF4-FFF2-40B4-BE49-F238E27FC236}">
                <a16:creationId xmlns:a16="http://schemas.microsoft.com/office/drawing/2014/main" id="{BDE19D0D-B221-46ED-BEA6-2E7961924223}"/>
              </a:ext>
            </a:extLst>
          </p:cNvPr>
          <p:cNvSpPr txBox="1"/>
          <p:nvPr/>
        </p:nvSpPr>
        <p:spPr>
          <a:xfrm>
            <a:off x="8302303" y="4254846"/>
            <a:ext cx="374573" cy="261610"/>
          </a:xfrm>
          <a:prstGeom prst="rect">
            <a:avLst/>
          </a:prstGeom>
          <a:noFill/>
        </p:spPr>
        <p:txBody>
          <a:bodyPr wrap="square" rtlCol="0">
            <a:spAutoFit/>
          </a:bodyPr>
          <a:lstStyle/>
          <a:p>
            <a:r>
              <a:rPr lang="pt-BR" sz="1100" dirty="0">
                <a:latin typeface="+mj-lt"/>
              </a:rPr>
              <a:t>-9</a:t>
            </a:r>
          </a:p>
        </p:txBody>
      </p:sp>
      <p:sp>
        <p:nvSpPr>
          <p:cNvPr id="14" name="CaixaDeTexto 13">
            <a:extLst>
              <a:ext uri="{FF2B5EF4-FFF2-40B4-BE49-F238E27FC236}">
                <a16:creationId xmlns:a16="http://schemas.microsoft.com/office/drawing/2014/main" id="{CC8A8C18-F8E7-4EF2-9585-28FF08ABE545}"/>
              </a:ext>
            </a:extLst>
          </p:cNvPr>
          <p:cNvSpPr txBox="1"/>
          <p:nvPr/>
        </p:nvSpPr>
        <p:spPr>
          <a:xfrm>
            <a:off x="10777925" y="3757251"/>
            <a:ext cx="374573" cy="261610"/>
          </a:xfrm>
          <a:prstGeom prst="rect">
            <a:avLst/>
          </a:prstGeom>
          <a:noFill/>
        </p:spPr>
        <p:txBody>
          <a:bodyPr wrap="square" rtlCol="0">
            <a:spAutoFit/>
          </a:bodyPr>
          <a:lstStyle/>
          <a:p>
            <a:r>
              <a:rPr lang="pt-BR" sz="1100" dirty="0">
                <a:latin typeface="+mj-lt"/>
              </a:rPr>
              <a:t>+1</a:t>
            </a:r>
          </a:p>
        </p:txBody>
      </p:sp>
    </p:spTree>
    <p:extLst>
      <p:ext uri="{BB962C8B-B14F-4D97-AF65-F5344CB8AC3E}">
        <p14:creationId xmlns:p14="http://schemas.microsoft.com/office/powerpoint/2010/main" val="15208140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DCD13ECE-FEFE-4869-8656-64D52F64B8FC}"/>
              </a:ext>
            </a:extLst>
          </p:cNvPr>
          <p:cNvSpPr>
            <a:spLocks noGrp="1"/>
          </p:cNvSpPr>
          <p:nvPr>
            <p:ph type="sldNum" sz="quarter" idx="12"/>
          </p:nvPr>
        </p:nvSpPr>
        <p:spPr/>
        <p:txBody>
          <a:bodyPr/>
          <a:lstStyle/>
          <a:p>
            <a:fld id="{36D140B5-3C3E-604E-AF76-B5F338FF7461}" type="slidenum">
              <a:rPr lang="pt-BR" smtClean="0"/>
              <a:t>15</a:t>
            </a:fld>
            <a:endParaRPr lang="pt-BR"/>
          </a:p>
        </p:txBody>
      </p:sp>
      <p:cxnSp>
        <p:nvCxnSpPr>
          <p:cNvPr id="8" name="Conector reto 8">
            <a:extLst>
              <a:ext uri="{FF2B5EF4-FFF2-40B4-BE49-F238E27FC236}">
                <a16:creationId xmlns:a16="http://schemas.microsoft.com/office/drawing/2014/main" id="{33E57AE6-7C0E-4CCC-8029-AF497D1D3B93}"/>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7" name="Conector reto 8">
            <a:extLst>
              <a:ext uri="{FF2B5EF4-FFF2-40B4-BE49-F238E27FC236}">
                <a16:creationId xmlns:a16="http://schemas.microsoft.com/office/drawing/2014/main" id="{40EFFFEB-F6E3-4541-9E99-58C07FB9E9C4}"/>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19" name="CaixaDeTexto 46">
            <a:extLst>
              <a:ext uri="{FF2B5EF4-FFF2-40B4-BE49-F238E27FC236}">
                <a16:creationId xmlns:a16="http://schemas.microsoft.com/office/drawing/2014/main" id="{944C586E-B275-47CD-B1C2-968BBB6B6016}"/>
              </a:ext>
            </a:extLst>
          </p:cNvPr>
          <p:cNvSpPr txBox="1"/>
          <p:nvPr/>
        </p:nvSpPr>
        <p:spPr>
          <a:xfrm>
            <a:off x="2104462" y="1069162"/>
            <a:ext cx="9228653" cy="415498"/>
          </a:xfrm>
          <a:prstGeom prst="rect">
            <a:avLst/>
          </a:prstGeom>
          <a:noFill/>
        </p:spPr>
        <p:txBody>
          <a:bodyPr wrap="square" rtlCol="0">
            <a:spAutoFit/>
          </a:bodyPr>
          <a:lstStyle/>
          <a:p>
            <a:pPr>
              <a:lnSpc>
                <a:spcPct val="150000"/>
              </a:lnSpc>
            </a:pPr>
            <a:r>
              <a:rPr lang="pt-BR" sz="1400" b="1" dirty="0">
                <a:solidFill>
                  <a:srgbClr val="D68666"/>
                </a:solidFill>
                <a:latin typeface="Roboto Light" panose="02000000000000000000" pitchFamily="2" charset="0"/>
              </a:rPr>
              <a:t>Expectativa do mercado com relação à reforma da previdência</a:t>
            </a:r>
          </a:p>
        </p:txBody>
      </p:sp>
      <p:sp>
        <p:nvSpPr>
          <p:cNvPr id="10" name="TextBox 4">
            <a:extLst>
              <a:ext uri="{FF2B5EF4-FFF2-40B4-BE49-F238E27FC236}">
                <a16:creationId xmlns:a16="http://schemas.microsoft.com/office/drawing/2014/main" id="{007C09B5-FDFA-4312-BB74-5A32ECF6E79B}"/>
              </a:ext>
            </a:extLst>
          </p:cNvPr>
          <p:cNvSpPr txBox="1"/>
          <p:nvPr/>
        </p:nvSpPr>
        <p:spPr>
          <a:xfrm>
            <a:off x="2174746" y="7095553"/>
            <a:ext cx="4495059" cy="230832"/>
          </a:xfrm>
          <a:prstGeom prst="rect">
            <a:avLst/>
          </a:prstGeom>
          <a:noFill/>
        </p:spPr>
        <p:txBody>
          <a:bodyPr wrap="square" rtlCol="0">
            <a:spAutoFit/>
          </a:bodyPr>
          <a:lstStyle/>
          <a:p>
            <a:r>
              <a:rPr lang="en-US" sz="900" dirty="0">
                <a:solidFill>
                  <a:srgbClr val="58595B"/>
                </a:solidFill>
                <a:latin typeface="Roboto Light" panose="02000000000000000000"/>
              </a:rPr>
              <a:t>Bloomberg, 05/2019, </a:t>
            </a:r>
            <a:r>
              <a:rPr lang="en-US" sz="900" dirty="0" err="1">
                <a:solidFill>
                  <a:srgbClr val="58595B"/>
                </a:solidFill>
                <a:latin typeface="Roboto Light" panose="02000000000000000000"/>
              </a:rPr>
              <a:t>Elaboração</a:t>
            </a:r>
            <a:r>
              <a:rPr lang="en-US" sz="900" dirty="0">
                <a:solidFill>
                  <a:srgbClr val="58595B"/>
                </a:solidFill>
                <a:latin typeface="Roboto Light" panose="02000000000000000000"/>
              </a:rPr>
              <a:t>: XPA</a:t>
            </a:r>
          </a:p>
        </p:txBody>
      </p:sp>
      <p:sp>
        <p:nvSpPr>
          <p:cNvPr id="12" name="CaixaDeTexto 20">
            <a:extLst>
              <a:ext uri="{FF2B5EF4-FFF2-40B4-BE49-F238E27FC236}">
                <a16:creationId xmlns:a16="http://schemas.microsoft.com/office/drawing/2014/main" id="{4AD32A2B-EC0F-4813-82FE-5F49DC87C6D6}"/>
              </a:ext>
            </a:extLst>
          </p:cNvPr>
          <p:cNvSpPr txBox="1"/>
          <p:nvPr/>
        </p:nvSpPr>
        <p:spPr>
          <a:xfrm>
            <a:off x="7944432" y="200366"/>
            <a:ext cx="3846619" cy="307777"/>
          </a:xfrm>
          <a:prstGeom prst="rect">
            <a:avLst/>
          </a:prstGeom>
          <a:noFill/>
        </p:spPr>
        <p:txBody>
          <a:bodyPr wrap="square" lIns="0" tIns="0" rIns="0" bIns="0" rtlCol="0">
            <a:spAutoFit/>
          </a:bodyPr>
          <a:lstStyle/>
          <a:p>
            <a:pPr algn="r" defTabSz="914400">
              <a:lnSpc>
                <a:spcPct val="200000"/>
              </a:lnSpc>
              <a:defRPr/>
            </a:pP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IV.ADVISORY|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MACRO LOCAL</a:t>
            </a:r>
          </a:p>
        </p:txBody>
      </p:sp>
      <p:graphicFrame>
        <p:nvGraphicFramePr>
          <p:cNvPr id="11" name="Chart 1">
            <a:extLst>
              <a:ext uri="{FF2B5EF4-FFF2-40B4-BE49-F238E27FC236}">
                <a16:creationId xmlns:a16="http://schemas.microsoft.com/office/drawing/2014/main" id="{F3E2C87D-6B8D-4569-AFA6-8D48E4133D40}"/>
              </a:ext>
            </a:extLst>
          </p:cNvPr>
          <p:cNvGraphicFramePr>
            <a:graphicFrameLocks/>
          </p:cNvGraphicFramePr>
          <p:nvPr>
            <p:extLst>
              <p:ext uri="{D42A27DB-BD31-4B8C-83A1-F6EECF244321}">
                <p14:modId xmlns:p14="http://schemas.microsoft.com/office/powerpoint/2010/main" val="2756502752"/>
              </p:ext>
            </p:extLst>
          </p:nvPr>
        </p:nvGraphicFramePr>
        <p:xfrm>
          <a:off x="1942224" y="1750133"/>
          <a:ext cx="4564800" cy="504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
            <a:extLst>
              <a:ext uri="{FF2B5EF4-FFF2-40B4-BE49-F238E27FC236}">
                <a16:creationId xmlns:a16="http://schemas.microsoft.com/office/drawing/2014/main" id="{6E7F5DD9-69E6-4BD5-A08B-56398B3EF03F}"/>
              </a:ext>
            </a:extLst>
          </p:cNvPr>
          <p:cNvGraphicFramePr>
            <a:graphicFrameLocks/>
          </p:cNvGraphicFramePr>
          <p:nvPr>
            <p:extLst>
              <p:ext uri="{D42A27DB-BD31-4B8C-83A1-F6EECF244321}">
                <p14:modId xmlns:p14="http://schemas.microsoft.com/office/powerpoint/2010/main" val="1549087004"/>
              </p:ext>
            </p:extLst>
          </p:nvPr>
        </p:nvGraphicFramePr>
        <p:xfrm>
          <a:off x="6645056" y="1807430"/>
          <a:ext cx="4564800" cy="504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412382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DCD13ECE-FEFE-4869-8656-64D52F64B8FC}"/>
              </a:ext>
            </a:extLst>
          </p:cNvPr>
          <p:cNvSpPr>
            <a:spLocks noGrp="1"/>
          </p:cNvSpPr>
          <p:nvPr>
            <p:ph type="sldNum" sz="quarter" idx="12"/>
          </p:nvPr>
        </p:nvSpPr>
        <p:spPr/>
        <p:txBody>
          <a:bodyPr/>
          <a:lstStyle/>
          <a:p>
            <a:fld id="{36D140B5-3C3E-604E-AF76-B5F338FF7461}" type="slidenum">
              <a:rPr lang="pt-BR" smtClean="0"/>
              <a:t>16</a:t>
            </a:fld>
            <a:endParaRPr lang="pt-BR"/>
          </a:p>
        </p:txBody>
      </p:sp>
      <p:cxnSp>
        <p:nvCxnSpPr>
          <p:cNvPr id="8" name="Conector reto 8">
            <a:extLst>
              <a:ext uri="{FF2B5EF4-FFF2-40B4-BE49-F238E27FC236}">
                <a16:creationId xmlns:a16="http://schemas.microsoft.com/office/drawing/2014/main" id="{33E57AE6-7C0E-4CCC-8029-AF497D1D3B93}"/>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sp>
        <p:nvSpPr>
          <p:cNvPr id="11" name="CaixaDeTexto 20">
            <a:extLst>
              <a:ext uri="{FF2B5EF4-FFF2-40B4-BE49-F238E27FC236}">
                <a16:creationId xmlns:a16="http://schemas.microsoft.com/office/drawing/2014/main" id="{F5DB4B5B-40BB-48BA-ACAE-DA31A541FECD}"/>
              </a:ext>
            </a:extLst>
          </p:cNvPr>
          <p:cNvSpPr txBox="1"/>
          <p:nvPr/>
        </p:nvSpPr>
        <p:spPr>
          <a:xfrm>
            <a:off x="7944432" y="200366"/>
            <a:ext cx="3846619" cy="307777"/>
          </a:xfrm>
          <a:prstGeom prst="rect">
            <a:avLst/>
          </a:prstGeom>
          <a:noFill/>
        </p:spPr>
        <p:txBody>
          <a:bodyPr wrap="square" lIns="0" tIns="0" rIns="0" bIns="0" rtlCol="0">
            <a:spAutoFit/>
          </a:bodyPr>
          <a:lstStyle/>
          <a:p>
            <a:pPr algn="r" defTabSz="914400">
              <a:lnSpc>
                <a:spcPct val="200000"/>
              </a:lnSpc>
              <a:defRPr/>
            </a:pP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VI.ADVISORY|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RENDA FIXA</a:t>
            </a:r>
          </a:p>
        </p:txBody>
      </p:sp>
      <p:cxnSp>
        <p:nvCxnSpPr>
          <p:cNvPr id="17" name="Conector reto 8">
            <a:extLst>
              <a:ext uri="{FF2B5EF4-FFF2-40B4-BE49-F238E27FC236}">
                <a16:creationId xmlns:a16="http://schemas.microsoft.com/office/drawing/2014/main" id="{40EFFFEB-F6E3-4541-9E99-58C07FB9E9C4}"/>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19" name="CaixaDeTexto 46">
            <a:extLst>
              <a:ext uri="{FF2B5EF4-FFF2-40B4-BE49-F238E27FC236}">
                <a16:creationId xmlns:a16="http://schemas.microsoft.com/office/drawing/2014/main" id="{944C586E-B275-47CD-B1C2-968BBB6B6016}"/>
              </a:ext>
            </a:extLst>
          </p:cNvPr>
          <p:cNvSpPr txBox="1"/>
          <p:nvPr/>
        </p:nvSpPr>
        <p:spPr>
          <a:xfrm>
            <a:off x="2104462" y="1069162"/>
            <a:ext cx="9228653" cy="969496"/>
          </a:xfrm>
          <a:prstGeom prst="rect">
            <a:avLst/>
          </a:prstGeom>
          <a:noFill/>
        </p:spPr>
        <p:txBody>
          <a:bodyPr wrap="square" rtlCol="0">
            <a:spAutoFit/>
          </a:bodyPr>
          <a:lstStyle/>
          <a:p>
            <a:pPr>
              <a:lnSpc>
                <a:spcPct val="150000"/>
              </a:lnSpc>
            </a:pPr>
            <a:r>
              <a:rPr lang="pt-BR" sz="1400" b="1" i="1" dirty="0">
                <a:solidFill>
                  <a:srgbClr val="D68666"/>
                </a:solidFill>
                <a:latin typeface="Roboto Light" panose="02000000000000000000" pitchFamily="2" charset="0"/>
              </a:rPr>
              <a:t>Selic meta</a:t>
            </a:r>
          </a:p>
          <a:p>
            <a:pPr>
              <a:lnSpc>
                <a:spcPct val="150000"/>
              </a:lnSpc>
            </a:pPr>
            <a:r>
              <a:rPr lang="pt-BR" sz="1200" dirty="0">
                <a:solidFill>
                  <a:srgbClr val="58595B"/>
                </a:solidFill>
                <a:latin typeface="Roboto Light" panose="02000000000000000000" pitchFamily="2" charset="0"/>
              </a:rPr>
              <a:t>Juros no patamar histórico mais baixo desde 1995. Mesmo que estimulativo para atividade, os dados econômicos estão demorando para apresentar retomada expressiva.</a:t>
            </a:r>
          </a:p>
        </p:txBody>
      </p:sp>
      <p:sp>
        <p:nvSpPr>
          <p:cNvPr id="9" name="TextBox 4">
            <a:extLst>
              <a:ext uri="{FF2B5EF4-FFF2-40B4-BE49-F238E27FC236}">
                <a16:creationId xmlns:a16="http://schemas.microsoft.com/office/drawing/2014/main" id="{C073A76B-F963-4575-A813-58E08CE55FB5}"/>
              </a:ext>
            </a:extLst>
          </p:cNvPr>
          <p:cNvSpPr txBox="1"/>
          <p:nvPr/>
        </p:nvSpPr>
        <p:spPr>
          <a:xfrm>
            <a:off x="2174746" y="7095553"/>
            <a:ext cx="4495059" cy="230832"/>
          </a:xfrm>
          <a:prstGeom prst="rect">
            <a:avLst/>
          </a:prstGeom>
          <a:noFill/>
        </p:spPr>
        <p:txBody>
          <a:bodyPr wrap="square" rtlCol="0">
            <a:spAutoFit/>
          </a:bodyPr>
          <a:lstStyle/>
          <a:p>
            <a:r>
              <a:rPr lang="en-US" sz="900" dirty="0">
                <a:solidFill>
                  <a:srgbClr val="58595B"/>
                </a:solidFill>
                <a:latin typeface="Roboto Light" panose="02000000000000000000"/>
              </a:rPr>
              <a:t>Bloomberg, 05/2019, </a:t>
            </a:r>
            <a:r>
              <a:rPr lang="en-US" sz="900" dirty="0" err="1">
                <a:solidFill>
                  <a:srgbClr val="58595B"/>
                </a:solidFill>
                <a:latin typeface="Roboto Light" panose="02000000000000000000"/>
              </a:rPr>
              <a:t>Elaboração</a:t>
            </a:r>
            <a:r>
              <a:rPr lang="en-US" sz="900" dirty="0">
                <a:solidFill>
                  <a:srgbClr val="58595B"/>
                </a:solidFill>
                <a:latin typeface="Roboto Light" panose="02000000000000000000"/>
              </a:rPr>
              <a:t>: XPA</a:t>
            </a:r>
          </a:p>
        </p:txBody>
      </p:sp>
      <p:graphicFrame>
        <p:nvGraphicFramePr>
          <p:cNvPr id="13" name="Gráfico 12">
            <a:extLst>
              <a:ext uri="{FF2B5EF4-FFF2-40B4-BE49-F238E27FC236}">
                <a16:creationId xmlns:a16="http://schemas.microsoft.com/office/drawing/2014/main" id="{EA857D20-4E8D-4AFF-8C2F-B252FE09AA99}"/>
              </a:ext>
            </a:extLst>
          </p:cNvPr>
          <p:cNvGraphicFramePr>
            <a:graphicFrameLocks noGrp="1"/>
          </p:cNvGraphicFramePr>
          <p:nvPr>
            <p:extLst>
              <p:ext uri="{D42A27DB-BD31-4B8C-83A1-F6EECF244321}">
                <p14:modId xmlns:p14="http://schemas.microsoft.com/office/powerpoint/2010/main" val="879009984"/>
              </p:ext>
            </p:extLst>
          </p:nvPr>
        </p:nvGraphicFramePr>
        <p:xfrm>
          <a:off x="2222269" y="1777115"/>
          <a:ext cx="9000000" cy="50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066547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DCD13ECE-FEFE-4869-8656-64D52F64B8FC}"/>
              </a:ext>
            </a:extLst>
          </p:cNvPr>
          <p:cNvSpPr>
            <a:spLocks noGrp="1"/>
          </p:cNvSpPr>
          <p:nvPr>
            <p:ph type="sldNum" sz="quarter" idx="12"/>
          </p:nvPr>
        </p:nvSpPr>
        <p:spPr/>
        <p:txBody>
          <a:bodyPr/>
          <a:lstStyle/>
          <a:p>
            <a:fld id="{36D140B5-3C3E-604E-AF76-B5F338FF7461}" type="slidenum">
              <a:rPr lang="pt-BR" smtClean="0"/>
              <a:t>17</a:t>
            </a:fld>
            <a:endParaRPr lang="pt-BR"/>
          </a:p>
        </p:txBody>
      </p:sp>
      <p:cxnSp>
        <p:nvCxnSpPr>
          <p:cNvPr id="8" name="Conector reto 8">
            <a:extLst>
              <a:ext uri="{FF2B5EF4-FFF2-40B4-BE49-F238E27FC236}">
                <a16:creationId xmlns:a16="http://schemas.microsoft.com/office/drawing/2014/main" id="{33E57AE6-7C0E-4CCC-8029-AF497D1D3B93}"/>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7" name="Conector reto 8">
            <a:extLst>
              <a:ext uri="{FF2B5EF4-FFF2-40B4-BE49-F238E27FC236}">
                <a16:creationId xmlns:a16="http://schemas.microsoft.com/office/drawing/2014/main" id="{40EFFFEB-F6E3-4541-9E99-58C07FB9E9C4}"/>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19" name="CaixaDeTexto 46">
            <a:extLst>
              <a:ext uri="{FF2B5EF4-FFF2-40B4-BE49-F238E27FC236}">
                <a16:creationId xmlns:a16="http://schemas.microsoft.com/office/drawing/2014/main" id="{944C586E-B275-47CD-B1C2-968BBB6B6016}"/>
              </a:ext>
            </a:extLst>
          </p:cNvPr>
          <p:cNvSpPr txBox="1"/>
          <p:nvPr/>
        </p:nvSpPr>
        <p:spPr>
          <a:xfrm>
            <a:off x="2104462" y="1069163"/>
            <a:ext cx="9228653" cy="692497"/>
          </a:xfrm>
          <a:prstGeom prst="rect">
            <a:avLst/>
          </a:prstGeom>
          <a:noFill/>
        </p:spPr>
        <p:txBody>
          <a:bodyPr wrap="square" rtlCol="0">
            <a:spAutoFit/>
          </a:bodyPr>
          <a:lstStyle/>
          <a:p>
            <a:pPr>
              <a:lnSpc>
                <a:spcPct val="150000"/>
              </a:lnSpc>
            </a:pPr>
            <a:r>
              <a:rPr lang="pt-BR" sz="1400" b="1" dirty="0">
                <a:solidFill>
                  <a:srgbClr val="D68666"/>
                </a:solidFill>
                <a:latin typeface="Roboto Light" panose="02000000000000000000" pitchFamily="2" charset="0"/>
              </a:rPr>
              <a:t>Curva de juros nominal</a:t>
            </a:r>
          </a:p>
          <a:p>
            <a:pPr>
              <a:lnSpc>
                <a:spcPct val="150000"/>
              </a:lnSpc>
            </a:pPr>
            <a:r>
              <a:rPr lang="pt-BR" sz="1200" dirty="0">
                <a:solidFill>
                  <a:srgbClr val="58595B"/>
                </a:solidFill>
                <a:latin typeface="Roboto Light" panose="02000000000000000000" pitchFamily="2" charset="0"/>
              </a:rPr>
              <a:t>Acompanhamos um fechamento relevante das taxas dos contratos futuros de juros no último mês.</a:t>
            </a:r>
          </a:p>
        </p:txBody>
      </p:sp>
      <p:sp>
        <p:nvSpPr>
          <p:cNvPr id="9" name="CaixaDeTexto 20">
            <a:extLst>
              <a:ext uri="{FF2B5EF4-FFF2-40B4-BE49-F238E27FC236}">
                <a16:creationId xmlns:a16="http://schemas.microsoft.com/office/drawing/2014/main" id="{CEBFD2F9-E348-4C02-A87B-CEE913E77D58}"/>
              </a:ext>
            </a:extLst>
          </p:cNvPr>
          <p:cNvSpPr txBox="1"/>
          <p:nvPr/>
        </p:nvSpPr>
        <p:spPr>
          <a:xfrm>
            <a:off x="7944432" y="200366"/>
            <a:ext cx="3846619" cy="307777"/>
          </a:xfrm>
          <a:prstGeom prst="rect">
            <a:avLst/>
          </a:prstGeom>
          <a:noFill/>
        </p:spPr>
        <p:txBody>
          <a:bodyPr wrap="square" lIns="0" tIns="0" rIns="0" bIns="0" rtlCol="0">
            <a:spAutoFit/>
          </a:bodyPr>
          <a:lstStyle/>
          <a:p>
            <a:pPr algn="r" defTabSz="914400">
              <a:lnSpc>
                <a:spcPct val="200000"/>
              </a:lnSpc>
              <a:defRPr/>
            </a:pP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VI.ADVISORY|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RENDA FIXA</a:t>
            </a:r>
          </a:p>
        </p:txBody>
      </p:sp>
      <p:graphicFrame>
        <p:nvGraphicFramePr>
          <p:cNvPr id="11" name="Chart 1">
            <a:extLst>
              <a:ext uri="{FF2B5EF4-FFF2-40B4-BE49-F238E27FC236}">
                <a16:creationId xmlns:a16="http://schemas.microsoft.com/office/drawing/2014/main" id="{5F2A5EBC-15E0-4299-A946-85136EEAADB8}"/>
              </a:ext>
            </a:extLst>
          </p:cNvPr>
          <p:cNvGraphicFramePr>
            <a:graphicFrameLocks noGrp="1"/>
          </p:cNvGraphicFramePr>
          <p:nvPr>
            <p:extLst>
              <p:ext uri="{D42A27DB-BD31-4B8C-83A1-F6EECF244321}">
                <p14:modId xmlns:p14="http://schemas.microsoft.com/office/powerpoint/2010/main" val="235031772"/>
              </p:ext>
            </p:extLst>
          </p:nvPr>
        </p:nvGraphicFramePr>
        <p:xfrm>
          <a:off x="2222269" y="1790065"/>
          <a:ext cx="9000000" cy="5040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4">
            <a:extLst>
              <a:ext uri="{FF2B5EF4-FFF2-40B4-BE49-F238E27FC236}">
                <a16:creationId xmlns:a16="http://schemas.microsoft.com/office/drawing/2014/main" id="{5902BBF1-DE6C-4B34-81B2-12BA17017216}"/>
              </a:ext>
            </a:extLst>
          </p:cNvPr>
          <p:cNvSpPr txBox="1"/>
          <p:nvPr/>
        </p:nvSpPr>
        <p:spPr>
          <a:xfrm>
            <a:off x="2174746" y="6985383"/>
            <a:ext cx="4495059" cy="369332"/>
          </a:xfrm>
          <a:prstGeom prst="rect">
            <a:avLst/>
          </a:prstGeom>
          <a:noFill/>
        </p:spPr>
        <p:txBody>
          <a:bodyPr wrap="square" rtlCol="0">
            <a:spAutoFit/>
          </a:bodyPr>
          <a:lstStyle/>
          <a:p>
            <a:r>
              <a:rPr lang="en-US" sz="900" dirty="0">
                <a:solidFill>
                  <a:srgbClr val="58595B"/>
                </a:solidFill>
                <a:latin typeface="Roboto Light" panose="02000000000000000000"/>
              </a:rPr>
              <a:t>* Data base: 31/05/2019</a:t>
            </a:r>
          </a:p>
          <a:p>
            <a:r>
              <a:rPr lang="en-US" sz="900" dirty="0">
                <a:solidFill>
                  <a:srgbClr val="58595B"/>
                </a:solidFill>
                <a:latin typeface="Roboto Light" panose="02000000000000000000"/>
              </a:rPr>
              <a:t>Bloomberg, 05/2019, </a:t>
            </a:r>
            <a:r>
              <a:rPr lang="en-US" sz="900" dirty="0" err="1">
                <a:solidFill>
                  <a:srgbClr val="58595B"/>
                </a:solidFill>
                <a:latin typeface="Roboto Light" panose="02000000000000000000"/>
              </a:rPr>
              <a:t>Elaboração</a:t>
            </a:r>
            <a:r>
              <a:rPr lang="en-US" sz="900" dirty="0">
                <a:solidFill>
                  <a:srgbClr val="58595B"/>
                </a:solidFill>
                <a:latin typeface="Roboto Light" panose="02000000000000000000"/>
              </a:rPr>
              <a:t>: XPA</a:t>
            </a:r>
          </a:p>
        </p:txBody>
      </p:sp>
      <p:sp>
        <p:nvSpPr>
          <p:cNvPr id="13" name="CaixaDeTexto 1">
            <a:extLst>
              <a:ext uri="{FF2B5EF4-FFF2-40B4-BE49-F238E27FC236}">
                <a16:creationId xmlns:a16="http://schemas.microsoft.com/office/drawing/2014/main" id="{F48AD23A-4A50-48A4-9EFE-FABA6F0F31A9}"/>
              </a:ext>
            </a:extLst>
          </p:cNvPr>
          <p:cNvSpPr txBox="1"/>
          <p:nvPr/>
        </p:nvSpPr>
        <p:spPr>
          <a:xfrm>
            <a:off x="10800098" y="3902441"/>
            <a:ext cx="327333" cy="4076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dirty="0"/>
              <a:t>*</a:t>
            </a:r>
          </a:p>
        </p:txBody>
      </p:sp>
    </p:spTree>
    <p:extLst>
      <p:ext uri="{BB962C8B-B14F-4D97-AF65-F5344CB8AC3E}">
        <p14:creationId xmlns:p14="http://schemas.microsoft.com/office/powerpoint/2010/main" val="4083842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DCD13ECE-FEFE-4869-8656-64D52F64B8FC}"/>
              </a:ext>
            </a:extLst>
          </p:cNvPr>
          <p:cNvSpPr>
            <a:spLocks noGrp="1"/>
          </p:cNvSpPr>
          <p:nvPr>
            <p:ph type="sldNum" sz="quarter" idx="12"/>
          </p:nvPr>
        </p:nvSpPr>
        <p:spPr/>
        <p:txBody>
          <a:bodyPr/>
          <a:lstStyle/>
          <a:p>
            <a:fld id="{36D140B5-3C3E-604E-AF76-B5F338FF7461}" type="slidenum">
              <a:rPr lang="pt-BR" smtClean="0"/>
              <a:t>18</a:t>
            </a:fld>
            <a:endParaRPr lang="pt-BR"/>
          </a:p>
        </p:txBody>
      </p:sp>
      <p:cxnSp>
        <p:nvCxnSpPr>
          <p:cNvPr id="8" name="Conector reto 8">
            <a:extLst>
              <a:ext uri="{FF2B5EF4-FFF2-40B4-BE49-F238E27FC236}">
                <a16:creationId xmlns:a16="http://schemas.microsoft.com/office/drawing/2014/main" id="{33E57AE6-7C0E-4CCC-8029-AF497D1D3B93}"/>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7" name="Conector reto 8">
            <a:extLst>
              <a:ext uri="{FF2B5EF4-FFF2-40B4-BE49-F238E27FC236}">
                <a16:creationId xmlns:a16="http://schemas.microsoft.com/office/drawing/2014/main" id="{40EFFFEB-F6E3-4541-9E99-58C07FB9E9C4}"/>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19" name="CaixaDeTexto 46">
            <a:extLst>
              <a:ext uri="{FF2B5EF4-FFF2-40B4-BE49-F238E27FC236}">
                <a16:creationId xmlns:a16="http://schemas.microsoft.com/office/drawing/2014/main" id="{944C586E-B275-47CD-B1C2-968BBB6B6016}"/>
              </a:ext>
            </a:extLst>
          </p:cNvPr>
          <p:cNvSpPr txBox="1"/>
          <p:nvPr/>
        </p:nvSpPr>
        <p:spPr>
          <a:xfrm>
            <a:off x="2104462" y="1069162"/>
            <a:ext cx="9228653" cy="969496"/>
          </a:xfrm>
          <a:prstGeom prst="rect">
            <a:avLst/>
          </a:prstGeom>
          <a:noFill/>
        </p:spPr>
        <p:txBody>
          <a:bodyPr wrap="square" rtlCol="0">
            <a:spAutoFit/>
          </a:bodyPr>
          <a:lstStyle/>
          <a:p>
            <a:pPr>
              <a:lnSpc>
                <a:spcPct val="150000"/>
              </a:lnSpc>
            </a:pPr>
            <a:r>
              <a:rPr lang="pt-BR" sz="1400" b="1" dirty="0">
                <a:solidFill>
                  <a:srgbClr val="D68666"/>
                </a:solidFill>
                <a:latin typeface="Roboto Light" panose="02000000000000000000" pitchFamily="2" charset="0"/>
              </a:rPr>
              <a:t>Expectativa de corte/aumento da Selic embutidas na curva de juros</a:t>
            </a:r>
          </a:p>
          <a:p>
            <a:pPr>
              <a:lnSpc>
                <a:spcPct val="150000"/>
              </a:lnSpc>
            </a:pPr>
            <a:r>
              <a:rPr lang="pt-BR" sz="1200" dirty="0">
                <a:solidFill>
                  <a:srgbClr val="58595B"/>
                </a:solidFill>
                <a:latin typeface="Roboto Light" panose="02000000000000000000" pitchFamily="2" charset="0"/>
              </a:rPr>
              <a:t>Mercado voltou a precificar chance de corte na taxa de juros.</a:t>
            </a:r>
          </a:p>
          <a:p>
            <a:pPr>
              <a:lnSpc>
                <a:spcPct val="150000"/>
              </a:lnSpc>
            </a:pPr>
            <a:endParaRPr lang="pt-BR" sz="1200" dirty="0">
              <a:solidFill>
                <a:srgbClr val="58595B"/>
              </a:solidFill>
              <a:latin typeface="Roboto Light" panose="02000000000000000000" pitchFamily="2" charset="0"/>
            </a:endParaRPr>
          </a:p>
        </p:txBody>
      </p:sp>
      <p:sp>
        <p:nvSpPr>
          <p:cNvPr id="10" name="TextBox 4">
            <a:extLst>
              <a:ext uri="{FF2B5EF4-FFF2-40B4-BE49-F238E27FC236}">
                <a16:creationId xmlns:a16="http://schemas.microsoft.com/office/drawing/2014/main" id="{B696F433-03FF-41BD-9EFB-E3643B59ED7E}"/>
              </a:ext>
            </a:extLst>
          </p:cNvPr>
          <p:cNvSpPr txBox="1"/>
          <p:nvPr/>
        </p:nvSpPr>
        <p:spPr>
          <a:xfrm>
            <a:off x="2174746" y="7095553"/>
            <a:ext cx="4495059" cy="230832"/>
          </a:xfrm>
          <a:prstGeom prst="rect">
            <a:avLst/>
          </a:prstGeom>
          <a:noFill/>
        </p:spPr>
        <p:txBody>
          <a:bodyPr wrap="square" rtlCol="0">
            <a:spAutoFit/>
          </a:bodyPr>
          <a:lstStyle/>
          <a:p>
            <a:r>
              <a:rPr lang="en-US" sz="900" dirty="0">
                <a:solidFill>
                  <a:srgbClr val="58595B"/>
                </a:solidFill>
                <a:latin typeface="Roboto Light" panose="02000000000000000000"/>
              </a:rPr>
              <a:t>Bloomberg, 05/2019, </a:t>
            </a:r>
            <a:r>
              <a:rPr lang="en-US" sz="900" dirty="0" err="1">
                <a:solidFill>
                  <a:srgbClr val="58595B"/>
                </a:solidFill>
                <a:latin typeface="Roboto Light" panose="02000000000000000000"/>
              </a:rPr>
              <a:t>Elaboração</a:t>
            </a:r>
            <a:r>
              <a:rPr lang="en-US" sz="900" dirty="0">
                <a:solidFill>
                  <a:srgbClr val="58595B"/>
                </a:solidFill>
                <a:latin typeface="Roboto Light" panose="02000000000000000000"/>
              </a:rPr>
              <a:t>: XPA</a:t>
            </a:r>
          </a:p>
        </p:txBody>
      </p:sp>
      <p:sp>
        <p:nvSpPr>
          <p:cNvPr id="9" name="CaixaDeTexto 20">
            <a:extLst>
              <a:ext uri="{FF2B5EF4-FFF2-40B4-BE49-F238E27FC236}">
                <a16:creationId xmlns:a16="http://schemas.microsoft.com/office/drawing/2014/main" id="{0E7FF4A9-E4EF-4CDC-8096-BC8CE3E0ED65}"/>
              </a:ext>
            </a:extLst>
          </p:cNvPr>
          <p:cNvSpPr txBox="1"/>
          <p:nvPr/>
        </p:nvSpPr>
        <p:spPr>
          <a:xfrm>
            <a:off x="7944432" y="200366"/>
            <a:ext cx="3846619" cy="307777"/>
          </a:xfrm>
          <a:prstGeom prst="rect">
            <a:avLst/>
          </a:prstGeom>
          <a:noFill/>
        </p:spPr>
        <p:txBody>
          <a:bodyPr wrap="square" lIns="0" tIns="0" rIns="0" bIns="0" rtlCol="0">
            <a:spAutoFit/>
          </a:bodyPr>
          <a:lstStyle/>
          <a:p>
            <a:pPr algn="r" defTabSz="914400">
              <a:lnSpc>
                <a:spcPct val="200000"/>
              </a:lnSpc>
              <a:defRPr/>
            </a:pP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VI.ADVISORY|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RENDA FIXA</a:t>
            </a:r>
          </a:p>
        </p:txBody>
      </p:sp>
      <p:graphicFrame>
        <p:nvGraphicFramePr>
          <p:cNvPr id="12" name="Gráfico 11">
            <a:extLst>
              <a:ext uri="{FF2B5EF4-FFF2-40B4-BE49-F238E27FC236}">
                <a16:creationId xmlns:a16="http://schemas.microsoft.com/office/drawing/2014/main" id="{2BEA80A8-C94D-4C25-9311-07AB5308A8A1}"/>
              </a:ext>
            </a:extLst>
          </p:cNvPr>
          <p:cNvGraphicFramePr>
            <a:graphicFrameLocks/>
          </p:cNvGraphicFramePr>
          <p:nvPr>
            <p:extLst>
              <p:ext uri="{D42A27DB-BD31-4B8C-83A1-F6EECF244321}">
                <p14:modId xmlns:p14="http://schemas.microsoft.com/office/powerpoint/2010/main" val="2490599362"/>
              </p:ext>
            </p:extLst>
          </p:nvPr>
        </p:nvGraphicFramePr>
        <p:xfrm>
          <a:off x="2916262" y="1858112"/>
          <a:ext cx="7612017" cy="48381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883079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DCD13ECE-FEFE-4869-8656-64D52F64B8FC}"/>
              </a:ext>
            </a:extLst>
          </p:cNvPr>
          <p:cNvSpPr>
            <a:spLocks noGrp="1"/>
          </p:cNvSpPr>
          <p:nvPr>
            <p:ph type="sldNum" sz="quarter" idx="12"/>
          </p:nvPr>
        </p:nvSpPr>
        <p:spPr/>
        <p:txBody>
          <a:bodyPr/>
          <a:lstStyle/>
          <a:p>
            <a:fld id="{36D140B5-3C3E-604E-AF76-B5F338FF7461}" type="slidenum">
              <a:rPr lang="pt-BR" smtClean="0"/>
              <a:t>19</a:t>
            </a:fld>
            <a:endParaRPr lang="pt-BR"/>
          </a:p>
        </p:txBody>
      </p:sp>
      <p:cxnSp>
        <p:nvCxnSpPr>
          <p:cNvPr id="8" name="Conector reto 8">
            <a:extLst>
              <a:ext uri="{FF2B5EF4-FFF2-40B4-BE49-F238E27FC236}">
                <a16:creationId xmlns:a16="http://schemas.microsoft.com/office/drawing/2014/main" id="{33E57AE6-7C0E-4CCC-8029-AF497D1D3B93}"/>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7" name="Conector reto 8">
            <a:extLst>
              <a:ext uri="{FF2B5EF4-FFF2-40B4-BE49-F238E27FC236}">
                <a16:creationId xmlns:a16="http://schemas.microsoft.com/office/drawing/2014/main" id="{40EFFFEB-F6E3-4541-9E99-58C07FB9E9C4}"/>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19" name="CaixaDeTexto 46">
            <a:extLst>
              <a:ext uri="{FF2B5EF4-FFF2-40B4-BE49-F238E27FC236}">
                <a16:creationId xmlns:a16="http://schemas.microsoft.com/office/drawing/2014/main" id="{944C586E-B275-47CD-B1C2-968BBB6B6016}"/>
              </a:ext>
            </a:extLst>
          </p:cNvPr>
          <p:cNvSpPr txBox="1"/>
          <p:nvPr/>
        </p:nvSpPr>
        <p:spPr>
          <a:xfrm>
            <a:off x="2104462" y="1069163"/>
            <a:ext cx="9228653" cy="692497"/>
          </a:xfrm>
          <a:prstGeom prst="rect">
            <a:avLst/>
          </a:prstGeom>
          <a:noFill/>
        </p:spPr>
        <p:txBody>
          <a:bodyPr wrap="square" rtlCol="0">
            <a:spAutoFit/>
          </a:bodyPr>
          <a:lstStyle/>
          <a:p>
            <a:pPr>
              <a:lnSpc>
                <a:spcPct val="150000"/>
              </a:lnSpc>
            </a:pPr>
            <a:r>
              <a:rPr lang="pt-BR" sz="1400" b="1" dirty="0">
                <a:solidFill>
                  <a:srgbClr val="D68666"/>
                </a:solidFill>
                <a:latin typeface="Roboto Light" panose="02000000000000000000" pitchFamily="2" charset="0"/>
              </a:rPr>
              <a:t>Bolsa</a:t>
            </a:r>
          </a:p>
          <a:p>
            <a:pPr>
              <a:lnSpc>
                <a:spcPct val="150000"/>
              </a:lnSpc>
            </a:pPr>
            <a:r>
              <a:rPr lang="pt-BR" sz="1200" dirty="0">
                <a:solidFill>
                  <a:srgbClr val="58595B"/>
                </a:solidFill>
                <a:latin typeface="Roboto Light" panose="02000000000000000000" pitchFamily="2" charset="0"/>
              </a:rPr>
              <a:t>Múltiplo da bolsa abaixo da média histórica reforça o </a:t>
            </a:r>
            <a:r>
              <a:rPr lang="pt-BR" sz="1200" i="1" dirty="0" err="1">
                <a:solidFill>
                  <a:srgbClr val="58595B"/>
                </a:solidFill>
                <a:latin typeface="Roboto Light" panose="02000000000000000000" pitchFamily="2" charset="0"/>
              </a:rPr>
              <a:t>upside</a:t>
            </a:r>
            <a:r>
              <a:rPr lang="pt-BR" sz="1200" dirty="0">
                <a:solidFill>
                  <a:srgbClr val="58595B"/>
                </a:solidFill>
                <a:latin typeface="Roboto Light" panose="02000000000000000000" pitchFamily="2" charset="0"/>
              </a:rPr>
              <a:t> esperado.</a:t>
            </a:r>
          </a:p>
        </p:txBody>
      </p:sp>
      <p:sp>
        <p:nvSpPr>
          <p:cNvPr id="9" name="TextBox 4">
            <a:extLst>
              <a:ext uri="{FF2B5EF4-FFF2-40B4-BE49-F238E27FC236}">
                <a16:creationId xmlns:a16="http://schemas.microsoft.com/office/drawing/2014/main" id="{44150CA5-9064-4306-AE6A-2BD5F7382480}"/>
              </a:ext>
            </a:extLst>
          </p:cNvPr>
          <p:cNvSpPr txBox="1"/>
          <p:nvPr/>
        </p:nvSpPr>
        <p:spPr>
          <a:xfrm>
            <a:off x="2174746" y="7095553"/>
            <a:ext cx="4495059" cy="230832"/>
          </a:xfrm>
          <a:prstGeom prst="rect">
            <a:avLst/>
          </a:prstGeom>
          <a:noFill/>
        </p:spPr>
        <p:txBody>
          <a:bodyPr wrap="square" rtlCol="0">
            <a:spAutoFit/>
          </a:bodyPr>
          <a:lstStyle/>
          <a:p>
            <a:r>
              <a:rPr lang="en-US" sz="900" dirty="0">
                <a:solidFill>
                  <a:srgbClr val="58595B"/>
                </a:solidFill>
                <a:latin typeface="Roboto Light" panose="02000000000000000000"/>
              </a:rPr>
              <a:t>Bloomberg, 05/2019, </a:t>
            </a:r>
            <a:r>
              <a:rPr lang="en-US" sz="900" dirty="0" err="1">
                <a:solidFill>
                  <a:srgbClr val="58595B"/>
                </a:solidFill>
                <a:latin typeface="Roboto Light" panose="02000000000000000000"/>
              </a:rPr>
              <a:t>Elaboração</a:t>
            </a:r>
            <a:r>
              <a:rPr lang="en-US" sz="900" dirty="0">
                <a:solidFill>
                  <a:srgbClr val="58595B"/>
                </a:solidFill>
                <a:latin typeface="Roboto Light" panose="02000000000000000000"/>
              </a:rPr>
              <a:t>: XPA</a:t>
            </a:r>
          </a:p>
        </p:txBody>
      </p:sp>
      <p:sp>
        <p:nvSpPr>
          <p:cNvPr id="10" name="CaixaDeTexto 20">
            <a:extLst>
              <a:ext uri="{FF2B5EF4-FFF2-40B4-BE49-F238E27FC236}">
                <a16:creationId xmlns:a16="http://schemas.microsoft.com/office/drawing/2014/main" id="{7C73850B-CBC7-4949-A2C5-FBC929696FAD}"/>
              </a:ext>
            </a:extLst>
          </p:cNvPr>
          <p:cNvSpPr txBox="1"/>
          <p:nvPr/>
        </p:nvSpPr>
        <p:spPr>
          <a:xfrm>
            <a:off x="7944432" y="200366"/>
            <a:ext cx="3846619" cy="307777"/>
          </a:xfrm>
          <a:prstGeom prst="rect">
            <a:avLst/>
          </a:prstGeom>
          <a:noFill/>
        </p:spPr>
        <p:txBody>
          <a:bodyPr wrap="square" lIns="0" tIns="0" rIns="0" bIns="0" rtlCol="0">
            <a:spAutoFit/>
          </a:bodyPr>
          <a:lstStyle/>
          <a:p>
            <a:pPr algn="r" defTabSz="914400">
              <a:lnSpc>
                <a:spcPct val="200000"/>
              </a:lnSpc>
              <a:defRPr/>
            </a:pP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VII.ADVISORY|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RENDA VARIÁVEL</a:t>
            </a:r>
          </a:p>
        </p:txBody>
      </p:sp>
      <p:graphicFrame>
        <p:nvGraphicFramePr>
          <p:cNvPr id="11" name="Gráfico 10">
            <a:extLst>
              <a:ext uri="{FF2B5EF4-FFF2-40B4-BE49-F238E27FC236}">
                <a16:creationId xmlns:a16="http://schemas.microsoft.com/office/drawing/2014/main" id="{697A281D-05AE-4A36-8D8E-36FA6887BE4E}"/>
              </a:ext>
            </a:extLst>
          </p:cNvPr>
          <p:cNvGraphicFramePr>
            <a:graphicFrameLocks/>
          </p:cNvGraphicFramePr>
          <p:nvPr>
            <p:extLst>
              <p:ext uri="{D42A27DB-BD31-4B8C-83A1-F6EECF244321}">
                <p14:modId xmlns:p14="http://schemas.microsoft.com/office/powerpoint/2010/main" val="853754336"/>
              </p:ext>
            </p:extLst>
          </p:nvPr>
        </p:nvGraphicFramePr>
        <p:xfrm>
          <a:off x="2174745" y="1908606"/>
          <a:ext cx="9000000" cy="50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128601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D67F6F36-3763-4091-8936-1079CD280146}"/>
              </a:ext>
            </a:extLst>
          </p:cNvPr>
          <p:cNvSpPr txBox="1">
            <a:spLocks noGrp="1"/>
          </p:cNvSpPr>
          <p:nvPr>
            <p:ph type="title"/>
          </p:nvPr>
        </p:nvSpPr>
        <p:spPr>
          <a:xfrm>
            <a:off x="1884363" y="779466"/>
            <a:ext cx="9677400" cy="307777"/>
          </a:xfrm>
          <a:prstGeom prst="rect">
            <a:avLst/>
          </a:prstGeom>
        </p:spPr>
        <p:txBody>
          <a:bodyPr vert="horz" wrap="square" lIns="0" tIns="0" rIns="0" bIns="0" rtlCol="0" anchor="ctr">
            <a:spAutoFit/>
          </a:bodyPr>
          <a:lstStyle/>
          <a:p>
            <a:pPr marL="372745">
              <a:lnSpc>
                <a:spcPct val="100000"/>
              </a:lnSpc>
            </a:pPr>
            <a:r>
              <a:rPr lang="pt-BR" sz="2000" spc="-15" dirty="0">
                <a:solidFill>
                  <a:srgbClr val="58595B"/>
                </a:solidFill>
                <a:latin typeface="Roboto Light" panose="02000000000000000000"/>
              </a:rPr>
              <a:t>AGENDA</a:t>
            </a:r>
            <a:endParaRPr sz="2000" spc="-30" dirty="0">
              <a:solidFill>
                <a:srgbClr val="58595B"/>
              </a:solidFill>
              <a:latin typeface="Roboto Light" panose="02000000000000000000"/>
            </a:endParaRPr>
          </a:p>
        </p:txBody>
      </p:sp>
      <p:sp>
        <p:nvSpPr>
          <p:cNvPr id="4" name="Slide Number Placeholder 3">
            <a:extLst>
              <a:ext uri="{FF2B5EF4-FFF2-40B4-BE49-F238E27FC236}">
                <a16:creationId xmlns:a16="http://schemas.microsoft.com/office/drawing/2014/main" id="{AAF6B4C0-DA2D-4117-845C-058AE22305E7}"/>
              </a:ext>
            </a:extLst>
          </p:cNvPr>
          <p:cNvSpPr>
            <a:spLocks noGrp="1"/>
          </p:cNvSpPr>
          <p:nvPr>
            <p:ph type="sldNum" sz="quarter" idx="12"/>
          </p:nvPr>
        </p:nvSpPr>
        <p:spPr/>
        <p:txBody>
          <a:bodyPr/>
          <a:lstStyle/>
          <a:p>
            <a:fld id="{36D140B5-3C3E-604E-AF76-B5F338FF7461}" type="slidenum">
              <a:rPr lang="pt-BR" smtClean="0"/>
              <a:t>2</a:t>
            </a:fld>
            <a:endParaRPr lang="pt-BR"/>
          </a:p>
        </p:txBody>
      </p:sp>
      <p:sp>
        <p:nvSpPr>
          <p:cNvPr id="14" name="object 4">
            <a:extLst>
              <a:ext uri="{FF2B5EF4-FFF2-40B4-BE49-F238E27FC236}">
                <a16:creationId xmlns:a16="http://schemas.microsoft.com/office/drawing/2014/main" id="{B2BC070D-E5C0-4FF2-B33F-83FD6651853F}"/>
              </a:ext>
            </a:extLst>
          </p:cNvPr>
          <p:cNvSpPr txBox="1"/>
          <p:nvPr/>
        </p:nvSpPr>
        <p:spPr>
          <a:xfrm>
            <a:off x="2243164" y="1473743"/>
            <a:ext cx="6684293" cy="1059392"/>
          </a:xfrm>
          <a:prstGeom prst="rect">
            <a:avLst/>
          </a:prstGeom>
        </p:spPr>
        <p:txBody>
          <a:bodyPr vert="horz" wrap="square" lIns="0" tIns="0" rIns="0" bIns="0" rtlCol="0">
            <a:noAutofit/>
          </a:bodyPr>
          <a:lstStyle/>
          <a:p>
            <a:pPr marL="441960" indent="-171450">
              <a:spcBef>
                <a:spcPts val="810"/>
              </a:spcBef>
              <a:buClr>
                <a:srgbClr val="58595B"/>
              </a:buClr>
              <a:buFont typeface="Wingdings" panose="05000000000000000000" pitchFamily="2" charset="2"/>
              <a:buChar char="§"/>
            </a:pPr>
            <a:r>
              <a:rPr lang="pt-BR" sz="1800" spc="-5" dirty="0">
                <a:solidFill>
                  <a:srgbClr val="58595B"/>
                </a:solidFill>
                <a:latin typeface="Roboto Light" panose="02000000000000000000"/>
                <a:cs typeface="Roboto"/>
              </a:rPr>
              <a:t>XP Advisory</a:t>
            </a:r>
          </a:p>
          <a:p>
            <a:pPr marL="270510">
              <a:spcBef>
                <a:spcPts val="810"/>
              </a:spcBef>
              <a:buClr>
                <a:srgbClr val="58595B"/>
              </a:buClr>
            </a:pPr>
            <a:endParaRPr lang="pt-BR" sz="1800" spc="-5" dirty="0">
              <a:solidFill>
                <a:srgbClr val="58595B"/>
              </a:solidFill>
              <a:latin typeface="Roboto Light" panose="02000000000000000000"/>
              <a:cs typeface="Roboto"/>
            </a:endParaRPr>
          </a:p>
          <a:p>
            <a:pPr marL="441960" indent="-171450">
              <a:spcBef>
                <a:spcPts val="810"/>
              </a:spcBef>
              <a:buClr>
                <a:srgbClr val="58595B"/>
              </a:buClr>
              <a:buFont typeface="Wingdings" panose="05000000000000000000" pitchFamily="2" charset="2"/>
              <a:buChar char="§"/>
            </a:pPr>
            <a:r>
              <a:rPr lang="pt-BR" sz="1800" spc="-5" dirty="0">
                <a:solidFill>
                  <a:srgbClr val="58595B"/>
                </a:solidFill>
                <a:latin typeface="Roboto Light" panose="02000000000000000000"/>
                <a:cs typeface="Roboto"/>
              </a:rPr>
              <a:t>Ambiente Macro</a:t>
            </a:r>
            <a:endParaRPr lang="pt-BR" sz="1800" dirty="0">
              <a:solidFill>
                <a:srgbClr val="58595B"/>
              </a:solidFill>
              <a:latin typeface="Roboto Light" panose="02000000000000000000"/>
              <a:cs typeface="Roboto"/>
            </a:endParaRPr>
          </a:p>
          <a:p>
            <a:pPr marL="171450" indent="-171450">
              <a:spcBef>
                <a:spcPts val="55"/>
              </a:spcBef>
              <a:buClr>
                <a:srgbClr val="58595B"/>
              </a:buClr>
              <a:buFont typeface="Wingdings" panose="05000000000000000000" pitchFamily="2" charset="2"/>
              <a:buChar char="§"/>
            </a:pPr>
            <a:endParaRPr lang="pt-BR" sz="1800" dirty="0">
              <a:solidFill>
                <a:srgbClr val="58595B"/>
              </a:solidFill>
              <a:latin typeface="Roboto Light" panose="02000000000000000000"/>
              <a:cs typeface="Times New Roman"/>
            </a:endParaRPr>
          </a:p>
          <a:p>
            <a:pPr marL="441960" marR="33655" indent="-171450">
              <a:buClr>
                <a:srgbClr val="58595B"/>
              </a:buClr>
              <a:buFont typeface="Wingdings" panose="05000000000000000000" pitchFamily="2" charset="2"/>
              <a:buChar char="§"/>
            </a:pPr>
            <a:r>
              <a:rPr lang="pt-BR" sz="1800" spc="-5" dirty="0">
                <a:solidFill>
                  <a:srgbClr val="58595B"/>
                </a:solidFill>
                <a:latin typeface="Roboto Light" panose="02000000000000000000"/>
                <a:cs typeface="Roboto"/>
              </a:rPr>
              <a:t>Construção de Portfolio</a:t>
            </a:r>
          </a:p>
          <a:p>
            <a:pPr marL="441960" marR="33655" indent="-171450">
              <a:buClr>
                <a:srgbClr val="58595B"/>
              </a:buClr>
              <a:buFont typeface="Wingdings" panose="05000000000000000000" pitchFamily="2" charset="2"/>
              <a:buChar char="§"/>
            </a:pPr>
            <a:endParaRPr lang="pt-BR" sz="1800" spc="-5" dirty="0">
              <a:solidFill>
                <a:srgbClr val="58595B"/>
              </a:solidFill>
              <a:latin typeface="Roboto Light" panose="02000000000000000000"/>
              <a:cs typeface="Roboto"/>
            </a:endParaRPr>
          </a:p>
          <a:p>
            <a:pPr marL="441960" marR="33655" indent="-171450">
              <a:buClr>
                <a:srgbClr val="58595B"/>
              </a:buClr>
              <a:buFont typeface="Wingdings" panose="05000000000000000000" pitchFamily="2" charset="2"/>
              <a:buChar char="§"/>
            </a:pPr>
            <a:r>
              <a:rPr lang="pt-BR" sz="1800" spc="-5" dirty="0">
                <a:solidFill>
                  <a:srgbClr val="58595B"/>
                </a:solidFill>
                <a:latin typeface="Roboto Light" panose="02000000000000000000"/>
                <a:cs typeface="Roboto"/>
              </a:rPr>
              <a:t>Finanças Comportamentais</a:t>
            </a:r>
          </a:p>
          <a:p>
            <a:pPr marL="441960" marR="33655" indent="-171450">
              <a:buClr>
                <a:srgbClr val="58595B"/>
              </a:buClr>
              <a:buFont typeface="Wingdings" panose="05000000000000000000" pitchFamily="2" charset="2"/>
              <a:buChar char="§"/>
            </a:pPr>
            <a:endParaRPr lang="pt-BR" sz="1800" spc="-5" dirty="0">
              <a:solidFill>
                <a:srgbClr val="58595B"/>
              </a:solidFill>
              <a:latin typeface="Roboto Light" panose="02000000000000000000"/>
              <a:cs typeface="Roboto"/>
            </a:endParaRPr>
          </a:p>
          <a:p>
            <a:pPr marL="441960" marR="33655" indent="-171450">
              <a:buClr>
                <a:srgbClr val="58595B"/>
              </a:buClr>
              <a:buFont typeface="Wingdings" panose="05000000000000000000" pitchFamily="2" charset="2"/>
              <a:buChar char="§"/>
            </a:pPr>
            <a:r>
              <a:rPr lang="pt-BR" sz="1800" spc="-5" dirty="0">
                <a:solidFill>
                  <a:srgbClr val="58595B"/>
                </a:solidFill>
                <a:latin typeface="Roboto Light" panose="02000000000000000000"/>
                <a:cs typeface="Roboto"/>
              </a:rPr>
              <a:t>Performance</a:t>
            </a:r>
            <a:endParaRPr sz="1800" dirty="0">
              <a:solidFill>
                <a:srgbClr val="58595B"/>
              </a:solidFill>
              <a:latin typeface="Roboto Light" panose="02000000000000000000"/>
              <a:cs typeface="Roboto"/>
            </a:endParaRPr>
          </a:p>
        </p:txBody>
      </p:sp>
      <p:cxnSp>
        <p:nvCxnSpPr>
          <p:cNvPr id="32" name="Conector reto 8">
            <a:extLst>
              <a:ext uri="{FF2B5EF4-FFF2-40B4-BE49-F238E27FC236}">
                <a16:creationId xmlns:a16="http://schemas.microsoft.com/office/drawing/2014/main" id="{2A58C358-24DF-489B-A5E4-DA7AF8A3082F}"/>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sp>
        <p:nvSpPr>
          <p:cNvPr id="33" name="CaixaDeTexto 16">
            <a:extLst>
              <a:ext uri="{FF2B5EF4-FFF2-40B4-BE49-F238E27FC236}">
                <a16:creationId xmlns:a16="http://schemas.microsoft.com/office/drawing/2014/main" id="{D3C5C3B6-DCB5-4F23-8A1A-427DF834DC75}"/>
              </a:ext>
            </a:extLst>
          </p:cNvPr>
          <p:cNvSpPr txBox="1"/>
          <p:nvPr/>
        </p:nvSpPr>
        <p:spPr>
          <a:xfrm>
            <a:off x="8865734" y="200366"/>
            <a:ext cx="2925316" cy="307777"/>
          </a:xfrm>
          <a:prstGeom prst="rect">
            <a:avLst/>
          </a:prstGeom>
          <a:noFill/>
        </p:spPr>
        <p:txBody>
          <a:bodyPr wrap="square" lIns="0" tIns="0" rIns="0" bIns="0" rtlCol="0">
            <a:spAutoFit/>
          </a:bodyPr>
          <a:lstStyle/>
          <a:p>
            <a:pPr algn="r" defTabSz="914400">
              <a:lnSpc>
                <a:spcPct val="200000"/>
              </a:lnSpc>
              <a:defRPr/>
            </a:pPr>
            <a:r>
              <a:rPr lang="pt-BR" sz="10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 XP </a:t>
            </a: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ADVISORY|</a:t>
            </a:r>
            <a:endPar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5268608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DCD13ECE-FEFE-4869-8656-64D52F64B8FC}"/>
              </a:ext>
            </a:extLst>
          </p:cNvPr>
          <p:cNvSpPr>
            <a:spLocks noGrp="1"/>
          </p:cNvSpPr>
          <p:nvPr>
            <p:ph type="sldNum" sz="quarter" idx="12"/>
          </p:nvPr>
        </p:nvSpPr>
        <p:spPr/>
        <p:txBody>
          <a:bodyPr/>
          <a:lstStyle/>
          <a:p>
            <a:fld id="{36D140B5-3C3E-604E-AF76-B5F338FF7461}" type="slidenum">
              <a:rPr lang="pt-BR" smtClean="0"/>
              <a:t>20</a:t>
            </a:fld>
            <a:endParaRPr lang="pt-BR"/>
          </a:p>
        </p:txBody>
      </p:sp>
      <p:cxnSp>
        <p:nvCxnSpPr>
          <p:cNvPr id="8" name="Conector reto 8">
            <a:extLst>
              <a:ext uri="{FF2B5EF4-FFF2-40B4-BE49-F238E27FC236}">
                <a16:creationId xmlns:a16="http://schemas.microsoft.com/office/drawing/2014/main" id="{33E57AE6-7C0E-4CCC-8029-AF497D1D3B93}"/>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7" name="Conector reto 8">
            <a:extLst>
              <a:ext uri="{FF2B5EF4-FFF2-40B4-BE49-F238E27FC236}">
                <a16:creationId xmlns:a16="http://schemas.microsoft.com/office/drawing/2014/main" id="{40EFFFEB-F6E3-4541-9E99-58C07FB9E9C4}"/>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19" name="CaixaDeTexto 46">
            <a:extLst>
              <a:ext uri="{FF2B5EF4-FFF2-40B4-BE49-F238E27FC236}">
                <a16:creationId xmlns:a16="http://schemas.microsoft.com/office/drawing/2014/main" id="{944C586E-B275-47CD-B1C2-968BBB6B6016}"/>
              </a:ext>
            </a:extLst>
          </p:cNvPr>
          <p:cNvSpPr txBox="1"/>
          <p:nvPr/>
        </p:nvSpPr>
        <p:spPr>
          <a:xfrm>
            <a:off x="1993617" y="1115525"/>
            <a:ext cx="9228653" cy="692497"/>
          </a:xfrm>
          <a:prstGeom prst="rect">
            <a:avLst/>
          </a:prstGeom>
          <a:noFill/>
        </p:spPr>
        <p:txBody>
          <a:bodyPr wrap="square" rtlCol="0">
            <a:spAutoFit/>
          </a:bodyPr>
          <a:lstStyle/>
          <a:p>
            <a:pPr>
              <a:lnSpc>
                <a:spcPct val="150000"/>
              </a:lnSpc>
            </a:pPr>
            <a:r>
              <a:rPr lang="pt-BR" sz="1400" b="1" dirty="0">
                <a:solidFill>
                  <a:srgbClr val="D68666"/>
                </a:solidFill>
                <a:latin typeface="Roboto Light" panose="02000000000000000000" pitchFamily="2" charset="0"/>
              </a:rPr>
              <a:t>Ibovespa desde 2007</a:t>
            </a:r>
          </a:p>
          <a:p>
            <a:pPr>
              <a:lnSpc>
                <a:spcPct val="150000"/>
              </a:lnSpc>
            </a:pPr>
            <a:r>
              <a:rPr lang="pt-BR" sz="1200" dirty="0">
                <a:solidFill>
                  <a:srgbClr val="58595B"/>
                </a:solidFill>
                <a:latin typeface="Roboto Light" panose="02000000000000000000" pitchFamily="2" charset="0"/>
              </a:rPr>
              <a:t>Target para dezembro 2019 é de 115 mil pontos.</a:t>
            </a:r>
          </a:p>
        </p:txBody>
      </p:sp>
      <p:sp>
        <p:nvSpPr>
          <p:cNvPr id="9" name="TextBox 4">
            <a:extLst>
              <a:ext uri="{FF2B5EF4-FFF2-40B4-BE49-F238E27FC236}">
                <a16:creationId xmlns:a16="http://schemas.microsoft.com/office/drawing/2014/main" id="{5782C5C2-C735-433F-9CFB-E513AA314CDC}"/>
              </a:ext>
            </a:extLst>
          </p:cNvPr>
          <p:cNvSpPr txBox="1"/>
          <p:nvPr/>
        </p:nvSpPr>
        <p:spPr>
          <a:xfrm>
            <a:off x="2174746" y="7095553"/>
            <a:ext cx="4495059" cy="230832"/>
          </a:xfrm>
          <a:prstGeom prst="rect">
            <a:avLst/>
          </a:prstGeom>
          <a:noFill/>
        </p:spPr>
        <p:txBody>
          <a:bodyPr wrap="square" rtlCol="0">
            <a:spAutoFit/>
          </a:bodyPr>
          <a:lstStyle/>
          <a:p>
            <a:r>
              <a:rPr lang="en-US" sz="900" dirty="0">
                <a:solidFill>
                  <a:srgbClr val="58595B"/>
                </a:solidFill>
                <a:latin typeface="Roboto Light" panose="02000000000000000000"/>
              </a:rPr>
              <a:t>Bloomberg, 05/2019, </a:t>
            </a:r>
            <a:r>
              <a:rPr lang="en-US" sz="900" dirty="0" err="1">
                <a:solidFill>
                  <a:srgbClr val="58595B"/>
                </a:solidFill>
                <a:latin typeface="Roboto Light" panose="02000000000000000000"/>
              </a:rPr>
              <a:t>Elaboração</a:t>
            </a:r>
            <a:r>
              <a:rPr lang="en-US" sz="900" dirty="0">
                <a:solidFill>
                  <a:srgbClr val="58595B"/>
                </a:solidFill>
                <a:latin typeface="Roboto Light" panose="02000000000000000000"/>
              </a:rPr>
              <a:t>: XPA</a:t>
            </a:r>
          </a:p>
        </p:txBody>
      </p:sp>
      <p:sp>
        <p:nvSpPr>
          <p:cNvPr id="12" name="CaixaDeTexto 20">
            <a:extLst>
              <a:ext uri="{FF2B5EF4-FFF2-40B4-BE49-F238E27FC236}">
                <a16:creationId xmlns:a16="http://schemas.microsoft.com/office/drawing/2014/main" id="{89731E3B-9D97-4523-8887-ECE39F6DE4C3}"/>
              </a:ext>
            </a:extLst>
          </p:cNvPr>
          <p:cNvSpPr txBox="1"/>
          <p:nvPr/>
        </p:nvSpPr>
        <p:spPr>
          <a:xfrm>
            <a:off x="7944432" y="200366"/>
            <a:ext cx="3846619" cy="307777"/>
          </a:xfrm>
          <a:prstGeom prst="rect">
            <a:avLst/>
          </a:prstGeom>
          <a:noFill/>
        </p:spPr>
        <p:txBody>
          <a:bodyPr wrap="square" lIns="0" tIns="0" rIns="0" bIns="0" rtlCol="0">
            <a:spAutoFit/>
          </a:bodyPr>
          <a:lstStyle/>
          <a:p>
            <a:pPr algn="r" defTabSz="914400">
              <a:lnSpc>
                <a:spcPct val="200000"/>
              </a:lnSpc>
              <a:defRPr/>
            </a:pP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VII.ADVISORY|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RENDA VARIÁVEL</a:t>
            </a:r>
          </a:p>
        </p:txBody>
      </p:sp>
      <p:graphicFrame>
        <p:nvGraphicFramePr>
          <p:cNvPr id="14" name="Chart 3">
            <a:extLst>
              <a:ext uri="{FF2B5EF4-FFF2-40B4-BE49-F238E27FC236}">
                <a16:creationId xmlns:a16="http://schemas.microsoft.com/office/drawing/2014/main" id="{3C5B0EA4-3FEF-4712-9812-7304614FF058}"/>
              </a:ext>
            </a:extLst>
          </p:cNvPr>
          <p:cNvGraphicFramePr>
            <a:graphicFrameLocks noGrp="1"/>
          </p:cNvGraphicFramePr>
          <p:nvPr>
            <p:extLst>
              <p:ext uri="{D42A27DB-BD31-4B8C-83A1-F6EECF244321}">
                <p14:modId xmlns:p14="http://schemas.microsoft.com/office/powerpoint/2010/main" val="805113445"/>
              </p:ext>
            </p:extLst>
          </p:nvPr>
        </p:nvGraphicFramePr>
        <p:xfrm>
          <a:off x="2222269" y="1890479"/>
          <a:ext cx="9000000" cy="50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762877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11CE1DDF-91C0-A24E-B03F-C41A8BE1CD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03906" y="541338"/>
            <a:ext cx="4859471" cy="6553200"/>
          </a:xfrm>
          <a:prstGeom prst="rect">
            <a:avLst/>
          </a:prstGeom>
        </p:spPr>
      </p:pic>
      <p:sp>
        <p:nvSpPr>
          <p:cNvPr id="6" name="CaixaDeTexto 5">
            <a:extLst>
              <a:ext uri="{FF2B5EF4-FFF2-40B4-BE49-F238E27FC236}">
                <a16:creationId xmlns:a16="http://schemas.microsoft.com/office/drawing/2014/main" id="{A3BEE62B-E0AC-9B42-8C7F-635A795B1E98}"/>
              </a:ext>
            </a:extLst>
          </p:cNvPr>
          <p:cNvSpPr txBox="1"/>
          <p:nvPr/>
        </p:nvSpPr>
        <p:spPr>
          <a:xfrm>
            <a:off x="2115612" y="3767473"/>
            <a:ext cx="4154663" cy="707886"/>
          </a:xfrm>
          <a:prstGeom prst="rect">
            <a:avLst/>
          </a:prstGeom>
          <a:noFill/>
        </p:spPr>
        <p:txBody>
          <a:bodyPr wrap="none" rtlCol="0" anchor="b">
            <a:spAutoFit/>
          </a:bodyPr>
          <a:lstStyle/>
          <a:p>
            <a:pPr defTabSz="914400">
              <a:defRPr/>
            </a:pPr>
            <a:r>
              <a:rPr lang="pt-BR" sz="2000" spc="1200" dirty="0">
                <a:solidFill>
                  <a:srgbClr val="C57D5C"/>
                </a:solidFill>
                <a:latin typeface="Roboto light" panose="02000000000000000000" pitchFamily="2" charset="0"/>
                <a:ea typeface="Roboto light" panose="02000000000000000000" pitchFamily="2" charset="0"/>
                <a:cs typeface="Roboto light" panose="02000000000000000000" pitchFamily="2" charset="0"/>
              </a:rPr>
              <a:t>III.PROCESSO DE</a:t>
            </a:r>
          </a:p>
          <a:p>
            <a:pPr defTabSz="914400">
              <a:defRPr/>
            </a:pPr>
            <a:r>
              <a:rPr lang="pt-BR" sz="2000" spc="1200" dirty="0">
                <a:solidFill>
                  <a:srgbClr val="C57D5C"/>
                </a:solidFill>
                <a:latin typeface="Roboto light" panose="02000000000000000000" pitchFamily="2" charset="0"/>
                <a:ea typeface="Roboto light" panose="02000000000000000000" pitchFamily="2" charset="0"/>
                <a:cs typeface="Roboto light" panose="02000000000000000000" pitchFamily="2" charset="0"/>
              </a:rPr>
              <a:t>   INVESTIMENTO</a:t>
            </a:r>
          </a:p>
        </p:txBody>
      </p:sp>
      <p:cxnSp>
        <p:nvCxnSpPr>
          <p:cNvPr id="9" name="Conector reto 8">
            <a:extLst>
              <a:ext uri="{FF2B5EF4-FFF2-40B4-BE49-F238E27FC236}">
                <a16:creationId xmlns:a16="http://schemas.microsoft.com/office/drawing/2014/main" id="{53829093-AC4E-7345-889F-B3778CAC3853}"/>
              </a:ext>
            </a:extLst>
          </p:cNvPr>
          <p:cNvCxnSpPr>
            <a:cxnSpLocks/>
          </p:cNvCxnSpPr>
          <p:nvPr/>
        </p:nvCxnSpPr>
        <p:spPr>
          <a:xfrm>
            <a:off x="2227210" y="4879787"/>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pic>
        <p:nvPicPr>
          <p:cNvPr id="10" name="Imagem 9">
            <a:extLst>
              <a:ext uri="{FF2B5EF4-FFF2-40B4-BE49-F238E27FC236}">
                <a16:creationId xmlns:a16="http://schemas.microsoft.com/office/drawing/2014/main" id="{592D7996-DDC4-A04C-8FBF-A22D83459C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85989" y="5619453"/>
            <a:ext cx="692221" cy="299536"/>
          </a:xfrm>
          <a:prstGeom prst="rect">
            <a:avLst/>
          </a:prstGeom>
        </p:spPr>
      </p:pic>
      <p:sp>
        <p:nvSpPr>
          <p:cNvPr id="11" name="CaixaDeTexto 10">
            <a:extLst>
              <a:ext uri="{FF2B5EF4-FFF2-40B4-BE49-F238E27FC236}">
                <a16:creationId xmlns:a16="http://schemas.microsoft.com/office/drawing/2014/main" id="{B02AABDF-6210-8B45-8512-3079723DF629}"/>
              </a:ext>
            </a:extLst>
          </p:cNvPr>
          <p:cNvSpPr txBox="1"/>
          <p:nvPr/>
        </p:nvSpPr>
        <p:spPr>
          <a:xfrm>
            <a:off x="2115612" y="5284216"/>
            <a:ext cx="946093" cy="230832"/>
          </a:xfrm>
          <a:prstGeom prst="rect">
            <a:avLst/>
          </a:prstGeom>
          <a:noFill/>
        </p:spPr>
        <p:txBody>
          <a:bodyPr wrap="none" rtlCol="0">
            <a:spAutoFit/>
          </a:bodyPr>
          <a:lstStyle/>
          <a:p>
            <a:pPr defTabSz="914400">
              <a:defRPr/>
            </a:pPr>
            <a:r>
              <a:rPr lang="pt-BR" sz="900" spc="300" dirty="0">
                <a:solidFill>
                  <a:srgbClr val="58595B">
                    <a:alpha val="65000"/>
                  </a:srgbClr>
                </a:solidFill>
                <a:latin typeface="Roboto" panose="02000000000000000000" pitchFamily="2" charset="0"/>
                <a:ea typeface="Roboto" panose="02000000000000000000" pitchFamily="2" charset="0"/>
                <a:cs typeface="Roboto" panose="02000000000000000000" pitchFamily="2" charset="0"/>
              </a:rPr>
              <a:t>ADVISORY</a:t>
            </a:r>
          </a:p>
        </p:txBody>
      </p:sp>
    </p:spTree>
    <p:extLst>
      <p:ext uri="{BB962C8B-B14F-4D97-AF65-F5344CB8AC3E}">
        <p14:creationId xmlns:p14="http://schemas.microsoft.com/office/powerpoint/2010/main" val="16929398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aixaDeTexto 34">
            <a:extLst>
              <a:ext uri="{FF2B5EF4-FFF2-40B4-BE49-F238E27FC236}">
                <a16:creationId xmlns:a16="http://schemas.microsoft.com/office/drawing/2014/main" id="{6E6BF0B6-E038-F149-8578-727D868083B3}"/>
              </a:ext>
            </a:extLst>
          </p:cNvPr>
          <p:cNvSpPr txBox="1"/>
          <p:nvPr/>
        </p:nvSpPr>
        <p:spPr>
          <a:xfrm>
            <a:off x="2185988" y="174076"/>
            <a:ext cx="7019925" cy="369332"/>
          </a:xfrm>
          <a:prstGeom prst="rect">
            <a:avLst/>
          </a:prstGeom>
          <a:noFill/>
        </p:spPr>
        <p:txBody>
          <a:bodyPr wrap="square" lIns="0" tIns="0" rIns="0" bIns="0" rtlCol="0">
            <a:spAutoFit/>
          </a:bodyPr>
          <a:lstStyle/>
          <a:p>
            <a:pPr defTabSz="914400">
              <a:lnSpc>
                <a:spcPct val="200000"/>
              </a:lnSpc>
              <a:defRPr/>
            </a:pPr>
            <a:r>
              <a:rPr lang="pt-BR" sz="1200" spc="300" dirty="0">
                <a:solidFill>
                  <a:srgbClr val="58595B"/>
                </a:solidFill>
                <a:latin typeface="Roboto Light" panose="02000000000000000000" pitchFamily="2" charset="0"/>
                <a:ea typeface="Roboto Light" panose="02000000000000000000" pitchFamily="2" charset="0"/>
                <a:cs typeface="Roboto" panose="02000000000000000000" pitchFamily="2" charset="0"/>
              </a:rPr>
              <a:t>PROCESSO DE INVESTIMENTO</a:t>
            </a:r>
          </a:p>
        </p:txBody>
      </p:sp>
      <p:sp>
        <p:nvSpPr>
          <p:cNvPr id="39" name="CaixaDeTexto 38">
            <a:extLst>
              <a:ext uri="{FF2B5EF4-FFF2-40B4-BE49-F238E27FC236}">
                <a16:creationId xmlns:a16="http://schemas.microsoft.com/office/drawing/2014/main" id="{5A5D79B3-21F1-6D4E-92CD-8DE3F2E1AC4C}"/>
              </a:ext>
            </a:extLst>
          </p:cNvPr>
          <p:cNvSpPr txBox="1"/>
          <p:nvPr/>
        </p:nvSpPr>
        <p:spPr>
          <a:xfrm>
            <a:off x="2097062" y="2491043"/>
            <a:ext cx="2591087" cy="1240679"/>
          </a:xfrm>
          <a:prstGeom prst="rect">
            <a:avLst/>
          </a:prstGeom>
          <a:noFill/>
        </p:spPr>
        <p:txBody>
          <a:bodyPr wrap="square" lIns="180000" tIns="180000" rIns="180000" bIns="180000" rtlCol="0">
            <a:spAutoFit/>
          </a:bodyPr>
          <a:lstStyle/>
          <a:p>
            <a:pPr lvl="0">
              <a:lnSpc>
                <a:spcPct val="150000"/>
              </a:lnSpc>
            </a:pPr>
            <a:r>
              <a:rPr lang="pt-BR" sz="1100" dirty="0">
                <a:solidFill>
                  <a:srgbClr val="58595B"/>
                </a:solidFill>
                <a:latin typeface="Roboto" panose="02000000000000000000" pitchFamily="2" charset="0"/>
                <a:ea typeface="Roboto" panose="02000000000000000000" pitchFamily="2" charset="0"/>
                <a:cs typeface="Roboto" panose="02000000000000000000" pitchFamily="2" charset="0"/>
              </a:rPr>
              <a:t>Definição dos objetivos de investimentos</a:t>
            </a:r>
          </a:p>
          <a:p>
            <a:pPr lvl="0">
              <a:lnSpc>
                <a:spcPct val="150000"/>
              </a:lnSpc>
            </a:pPr>
            <a:r>
              <a:rPr lang="pt-BR" sz="9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Estabelecimento de parâmetros de retorno, risco e horizonte de investimento que atendam os objetivos do investidor.</a:t>
            </a:r>
          </a:p>
        </p:txBody>
      </p:sp>
      <p:sp>
        <p:nvSpPr>
          <p:cNvPr id="40" name="CaixaDeTexto 39">
            <a:extLst>
              <a:ext uri="{FF2B5EF4-FFF2-40B4-BE49-F238E27FC236}">
                <a16:creationId xmlns:a16="http://schemas.microsoft.com/office/drawing/2014/main" id="{1CFE5575-395E-6745-B97F-77257E7B60F3}"/>
              </a:ext>
            </a:extLst>
          </p:cNvPr>
          <p:cNvSpPr txBox="1"/>
          <p:nvPr/>
        </p:nvSpPr>
        <p:spPr>
          <a:xfrm>
            <a:off x="2601702" y="1674844"/>
            <a:ext cx="969740" cy="1229137"/>
          </a:xfrm>
          <a:prstGeom prst="rect">
            <a:avLst/>
          </a:prstGeom>
          <a:noFill/>
          <a:ln>
            <a:noFill/>
          </a:ln>
        </p:spPr>
        <p:txBody>
          <a:bodyPr wrap="square" lIns="180000" tIns="180000" rIns="180000" bIns="180000" rtlCol="0">
            <a:spAutoFit/>
          </a:bodyPr>
          <a:lstStyle/>
          <a:p>
            <a:pPr algn="r">
              <a:lnSpc>
                <a:spcPct val="125000"/>
              </a:lnSpc>
            </a:pPr>
            <a:r>
              <a:rPr lang="pt-BR" sz="4500" dirty="0">
                <a:solidFill>
                  <a:srgbClr val="58595B"/>
                </a:solidFill>
                <a:latin typeface="Roboto Slab Thin" pitchFamily="2" charset="0"/>
                <a:ea typeface="Roboto Slab Thin" pitchFamily="2" charset="0"/>
                <a:cs typeface="Roboto bold" panose="02000000000000000000" pitchFamily="2" charset="0"/>
              </a:rPr>
              <a:t>1</a:t>
            </a:r>
          </a:p>
        </p:txBody>
      </p:sp>
      <p:cxnSp>
        <p:nvCxnSpPr>
          <p:cNvPr id="47" name="Conector de Seta Reta 46">
            <a:extLst>
              <a:ext uri="{FF2B5EF4-FFF2-40B4-BE49-F238E27FC236}">
                <a16:creationId xmlns:a16="http://schemas.microsoft.com/office/drawing/2014/main" id="{EDB349E3-C02A-4C41-91AF-4752B41A822A}"/>
              </a:ext>
            </a:extLst>
          </p:cNvPr>
          <p:cNvCxnSpPr>
            <a:cxnSpLocks/>
          </p:cNvCxnSpPr>
          <p:nvPr/>
        </p:nvCxnSpPr>
        <p:spPr>
          <a:xfrm>
            <a:off x="4485746" y="3093338"/>
            <a:ext cx="202402" cy="0"/>
          </a:xfrm>
          <a:prstGeom prst="straightConnector1">
            <a:avLst/>
          </a:prstGeom>
          <a:ln>
            <a:solidFill>
              <a:srgbClr val="D17955"/>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ector reto 8">
            <a:extLst>
              <a:ext uri="{FF2B5EF4-FFF2-40B4-BE49-F238E27FC236}">
                <a16:creationId xmlns:a16="http://schemas.microsoft.com/office/drawing/2014/main" id="{242C96CD-6DAE-3640-95ED-4A1AD07BDE90}"/>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sp>
        <p:nvSpPr>
          <p:cNvPr id="25" name="CaixaDeTexto 24">
            <a:extLst>
              <a:ext uri="{FF2B5EF4-FFF2-40B4-BE49-F238E27FC236}">
                <a16:creationId xmlns:a16="http://schemas.microsoft.com/office/drawing/2014/main" id="{E1487630-9707-5B40-AE9F-E1488BCBE532}"/>
              </a:ext>
            </a:extLst>
          </p:cNvPr>
          <p:cNvSpPr txBox="1"/>
          <p:nvPr/>
        </p:nvSpPr>
        <p:spPr>
          <a:xfrm>
            <a:off x="2104461" y="1236427"/>
            <a:ext cx="8017696" cy="369332"/>
          </a:xfrm>
          <a:prstGeom prst="rect">
            <a:avLst/>
          </a:prstGeom>
          <a:noFill/>
        </p:spPr>
        <p:txBody>
          <a:bodyPr wrap="square" rtlCol="0">
            <a:spAutoFit/>
          </a:bodyPr>
          <a:lstStyle/>
          <a:p>
            <a:pPr>
              <a:lnSpc>
                <a:spcPct val="150000"/>
              </a:lnSpc>
            </a:pPr>
            <a:r>
              <a:rPr lang="pt-BR" sz="12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Processo dinâmico e constante, com foco na mitigação dos riscos e maximização dos resultados.</a:t>
            </a:r>
          </a:p>
        </p:txBody>
      </p:sp>
      <p:cxnSp>
        <p:nvCxnSpPr>
          <p:cNvPr id="26" name="Conector reto 8">
            <a:extLst>
              <a:ext uri="{FF2B5EF4-FFF2-40B4-BE49-F238E27FC236}">
                <a16:creationId xmlns:a16="http://schemas.microsoft.com/office/drawing/2014/main" id="{675810E4-0170-5042-B1B4-F03AFCA6910E}"/>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cxnSp>
        <p:nvCxnSpPr>
          <p:cNvPr id="5" name="Conector Reto 4">
            <a:extLst>
              <a:ext uri="{FF2B5EF4-FFF2-40B4-BE49-F238E27FC236}">
                <a16:creationId xmlns:a16="http://schemas.microsoft.com/office/drawing/2014/main" id="{764B0178-0E2F-E74E-840C-565139CEA37C}"/>
              </a:ext>
            </a:extLst>
          </p:cNvPr>
          <p:cNvCxnSpPr>
            <a:cxnSpLocks/>
          </p:cNvCxnSpPr>
          <p:nvPr/>
        </p:nvCxnSpPr>
        <p:spPr>
          <a:xfrm>
            <a:off x="2158175" y="2617839"/>
            <a:ext cx="2337760" cy="0"/>
          </a:xfrm>
          <a:prstGeom prst="line">
            <a:avLst/>
          </a:prstGeom>
          <a:ln>
            <a:solidFill>
              <a:srgbClr val="D17955"/>
            </a:solidFill>
          </a:ln>
        </p:spPr>
        <p:style>
          <a:lnRef idx="1">
            <a:schemeClr val="accent1"/>
          </a:lnRef>
          <a:fillRef idx="0">
            <a:schemeClr val="accent1"/>
          </a:fillRef>
          <a:effectRef idx="0">
            <a:schemeClr val="accent1"/>
          </a:effectRef>
          <a:fontRef idx="minor">
            <a:schemeClr val="tx1"/>
          </a:fontRef>
        </p:style>
      </p:cxnSp>
      <p:cxnSp>
        <p:nvCxnSpPr>
          <p:cNvPr id="32" name="Conector Reto 31">
            <a:extLst>
              <a:ext uri="{FF2B5EF4-FFF2-40B4-BE49-F238E27FC236}">
                <a16:creationId xmlns:a16="http://schemas.microsoft.com/office/drawing/2014/main" id="{7FF91DAB-F12A-7742-95A7-EEF7BA23DDE4}"/>
              </a:ext>
            </a:extLst>
          </p:cNvPr>
          <p:cNvCxnSpPr>
            <a:cxnSpLocks/>
          </p:cNvCxnSpPr>
          <p:nvPr/>
        </p:nvCxnSpPr>
        <p:spPr>
          <a:xfrm>
            <a:off x="4495935" y="2610466"/>
            <a:ext cx="0" cy="482873"/>
          </a:xfrm>
          <a:prstGeom prst="line">
            <a:avLst/>
          </a:prstGeom>
          <a:ln>
            <a:solidFill>
              <a:srgbClr val="D17955"/>
            </a:solidFill>
          </a:ln>
        </p:spPr>
        <p:style>
          <a:lnRef idx="1">
            <a:schemeClr val="accent1"/>
          </a:lnRef>
          <a:fillRef idx="0">
            <a:schemeClr val="accent1"/>
          </a:fillRef>
          <a:effectRef idx="0">
            <a:schemeClr val="accent1"/>
          </a:effectRef>
          <a:fontRef idx="minor">
            <a:schemeClr val="tx1"/>
          </a:fontRef>
        </p:style>
      </p:cxnSp>
      <p:sp>
        <p:nvSpPr>
          <p:cNvPr id="36" name="CaixaDeTexto 35">
            <a:extLst>
              <a:ext uri="{FF2B5EF4-FFF2-40B4-BE49-F238E27FC236}">
                <a16:creationId xmlns:a16="http://schemas.microsoft.com/office/drawing/2014/main" id="{AB5DE289-45EA-D04A-BC71-610EED5F45A9}"/>
              </a:ext>
            </a:extLst>
          </p:cNvPr>
          <p:cNvSpPr txBox="1"/>
          <p:nvPr/>
        </p:nvSpPr>
        <p:spPr>
          <a:xfrm>
            <a:off x="4434822" y="3372906"/>
            <a:ext cx="2591087" cy="1240679"/>
          </a:xfrm>
          <a:prstGeom prst="rect">
            <a:avLst/>
          </a:prstGeom>
          <a:noFill/>
        </p:spPr>
        <p:txBody>
          <a:bodyPr wrap="square" lIns="180000" tIns="180000" rIns="180000" bIns="180000" rtlCol="0">
            <a:spAutoFit/>
          </a:bodyPr>
          <a:lstStyle/>
          <a:p>
            <a:pPr lvl="0">
              <a:lnSpc>
                <a:spcPct val="150000"/>
              </a:lnSpc>
            </a:pPr>
            <a:r>
              <a:rPr lang="pt-BR" sz="1100" dirty="0">
                <a:solidFill>
                  <a:srgbClr val="58595B"/>
                </a:solidFill>
                <a:latin typeface="Roboto" panose="02000000000000000000" pitchFamily="2" charset="0"/>
                <a:ea typeface="Roboto" panose="02000000000000000000" pitchFamily="2" charset="0"/>
                <a:cs typeface="Roboto" panose="02000000000000000000" pitchFamily="2" charset="0"/>
              </a:rPr>
              <a:t>Alocação estratégica de longo prazo </a:t>
            </a:r>
          </a:p>
          <a:p>
            <a:pPr lvl="0">
              <a:lnSpc>
                <a:spcPct val="150000"/>
              </a:lnSpc>
            </a:pPr>
            <a:r>
              <a:rPr lang="pt-BR" sz="9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Busca da melhor contribuição entre classes de ativo no longo prazo através da utilização de modelos de otimização de portfólios.</a:t>
            </a:r>
          </a:p>
        </p:txBody>
      </p:sp>
      <p:sp>
        <p:nvSpPr>
          <p:cNvPr id="37" name="CaixaDeTexto 36">
            <a:extLst>
              <a:ext uri="{FF2B5EF4-FFF2-40B4-BE49-F238E27FC236}">
                <a16:creationId xmlns:a16="http://schemas.microsoft.com/office/drawing/2014/main" id="{6DC7AF3E-80DF-5443-BF9B-F2CA1050DDA5}"/>
              </a:ext>
            </a:extLst>
          </p:cNvPr>
          <p:cNvSpPr txBox="1"/>
          <p:nvPr/>
        </p:nvSpPr>
        <p:spPr>
          <a:xfrm>
            <a:off x="4939462" y="2556707"/>
            <a:ext cx="969740" cy="1229137"/>
          </a:xfrm>
          <a:prstGeom prst="rect">
            <a:avLst/>
          </a:prstGeom>
          <a:noFill/>
          <a:ln>
            <a:noFill/>
          </a:ln>
        </p:spPr>
        <p:txBody>
          <a:bodyPr wrap="square" lIns="180000" tIns="180000" rIns="180000" bIns="180000" rtlCol="0">
            <a:spAutoFit/>
          </a:bodyPr>
          <a:lstStyle/>
          <a:p>
            <a:pPr algn="r">
              <a:lnSpc>
                <a:spcPct val="125000"/>
              </a:lnSpc>
            </a:pPr>
            <a:r>
              <a:rPr lang="pt-BR" sz="4500" dirty="0">
                <a:solidFill>
                  <a:srgbClr val="58595B"/>
                </a:solidFill>
                <a:latin typeface="Roboto Slab Thin" pitchFamily="2" charset="0"/>
                <a:ea typeface="Roboto Slab Thin" pitchFamily="2" charset="0"/>
                <a:cs typeface="Roboto bold" panose="02000000000000000000" pitchFamily="2" charset="0"/>
              </a:rPr>
              <a:t>2</a:t>
            </a:r>
          </a:p>
        </p:txBody>
      </p:sp>
      <p:cxnSp>
        <p:nvCxnSpPr>
          <p:cNvPr id="38" name="Conector de Seta Reta 37">
            <a:extLst>
              <a:ext uri="{FF2B5EF4-FFF2-40B4-BE49-F238E27FC236}">
                <a16:creationId xmlns:a16="http://schemas.microsoft.com/office/drawing/2014/main" id="{859A33B4-DD50-F449-AD26-1629E1275C67}"/>
              </a:ext>
            </a:extLst>
          </p:cNvPr>
          <p:cNvCxnSpPr>
            <a:cxnSpLocks/>
          </p:cNvCxnSpPr>
          <p:nvPr/>
        </p:nvCxnSpPr>
        <p:spPr>
          <a:xfrm>
            <a:off x="6823506" y="3975201"/>
            <a:ext cx="202402" cy="0"/>
          </a:xfrm>
          <a:prstGeom prst="straightConnector1">
            <a:avLst/>
          </a:prstGeom>
          <a:ln>
            <a:solidFill>
              <a:srgbClr val="D17955"/>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ector Reto 49">
            <a:extLst>
              <a:ext uri="{FF2B5EF4-FFF2-40B4-BE49-F238E27FC236}">
                <a16:creationId xmlns:a16="http://schemas.microsoft.com/office/drawing/2014/main" id="{E495BD88-3902-8B43-B589-7090CA7AC73D}"/>
              </a:ext>
            </a:extLst>
          </p:cNvPr>
          <p:cNvCxnSpPr>
            <a:cxnSpLocks/>
          </p:cNvCxnSpPr>
          <p:nvPr/>
        </p:nvCxnSpPr>
        <p:spPr>
          <a:xfrm>
            <a:off x="4495935" y="3499702"/>
            <a:ext cx="2337760" cy="0"/>
          </a:xfrm>
          <a:prstGeom prst="line">
            <a:avLst/>
          </a:prstGeom>
          <a:ln>
            <a:solidFill>
              <a:srgbClr val="D17955"/>
            </a:solidFill>
          </a:ln>
        </p:spPr>
        <p:style>
          <a:lnRef idx="1">
            <a:schemeClr val="accent1"/>
          </a:lnRef>
          <a:fillRef idx="0">
            <a:schemeClr val="accent1"/>
          </a:fillRef>
          <a:effectRef idx="0">
            <a:schemeClr val="accent1"/>
          </a:effectRef>
          <a:fontRef idx="minor">
            <a:schemeClr val="tx1"/>
          </a:fontRef>
        </p:style>
      </p:cxnSp>
      <p:cxnSp>
        <p:nvCxnSpPr>
          <p:cNvPr id="51" name="Conector Reto 50">
            <a:extLst>
              <a:ext uri="{FF2B5EF4-FFF2-40B4-BE49-F238E27FC236}">
                <a16:creationId xmlns:a16="http://schemas.microsoft.com/office/drawing/2014/main" id="{03E43A82-2390-894E-A4E8-7B7712AC206E}"/>
              </a:ext>
            </a:extLst>
          </p:cNvPr>
          <p:cNvCxnSpPr>
            <a:cxnSpLocks/>
          </p:cNvCxnSpPr>
          <p:nvPr/>
        </p:nvCxnSpPr>
        <p:spPr>
          <a:xfrm>
            <a:off x="6833695" y="3492329"/>
            <a:ext cx="0" cy="482873"/>
          </a:xfrm>
          <a:prstGeom prst="line">
            <a:avLst/>
          </a:prstGeom>
          <a:ln>
            <a:solidFill>
              <a:srgbClr val="D17955"/>
            </a:solidFill>
          </a:ln>
        </p:spPr>
        <p:style>
          <a:lnRef idx="1">
            <a:schemeClr val="accent1"/>
          </a:lnRef>
          <a:fillRef idx="0">
            <a:schemeClr val="accent1"/>
          </a:fillRef>
          <a:effectRef idx="0">
            <a:schemeClr val="accent1"/>
          </a:effectRef>
          <a:fontRef idx="minor">
            <a:schemeClr val="tx1"/>
          </a:fontRef>
        </p:style>
      </p:cxnSp>
      <p:sp>
        <p:nvSpPr>
          <p:cNvPr id="57" name="CaixaDeTexto 56">
            <a:extLst>
              <a:ext uri="{FF2B5EF4-FFF2-40B4-BE49-F238E27FC236}">
                <a16:creationId xmlns:a16="http://schemas.microsoft.com/office/drawing/2014/main" id="{B70D1CFA-CC4F-5D49-A38A-CC7EEE8A2A21}"/>
              </a:ext>
            </a:extLst>
          </p:cNvPr>
          <p:cNvSpPr txBox="1"/>
          <p:nvPr/>
        </p:nvSpPr>
        <p:spPr>
          <a:xfrm>
            <a:off x="6816546" y="4341965"/>
            <a:ext cx="2591087" cy="1240679"/>
          </a:xfrm>
          <a:prstGeom prst="rect">
            <a:avLst/>
          </a:prstGeom>
          <a:noFill/>
        </p:spPr>
        <p:txBody>
          <a:bodyPr wrap="square" lIns="180000" tIns="180000" rIns="180000" bIns="180000" rtlCol="0">
            <a:spAutoFit/>
          </a:bodyPr>
          <a:lstStyle/>
          <a:p>
            <a:pPr lvl="0">
              <a:lnSpc>
                <a:spcPct val="150000"/>
              </a:lnSpc>
            </a:pPr>
            <a:r>
              <a:rPr lang="pt-BR" sz="1100" dirty="0">
                <a:solidFill>
                  <a:srgbClr val="58595B"/>
                </a:solidFill>
                <a:latin typeface="Roboto" panose="02000000000000000000" pitchFamily="2" charset="0"/>
                <a:ea typeface="Roboto" panose="02000000000000000000" pitchFamily="2" charset="0"/>
                <a:cs typeface="Roboto" panose="02000000000000000000" pitchFamily="2" charset="0"/>
              </a:rPr>
              <a:t>Seleção de produtos e gestores</a:t>
            </a:r>
          </a:p>
          <a:p>
            <a:pPr lvl="0">
              <a:lnSpc>
                <a:spcPct val="150000"/>
              </a:lnSpc>
            </a:pPr>
            <a:r>
              <a:rPr lang="pt-BR" sz="9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Seleção dos melhores gestores e emissores de ativos através de processo rigoroso de </a:t>
            </a:r>
            <a:r>
              <a:rPr lang="pt-BR" sz="900" dirty="0" err="1">
                <a:solidFill>
                  <a:srgbClr val="58595B"/>
                </a:solidFill>
                <a:latin typeface="Roboto light" panose="02000000000000000000" pitchFamily="2" charset="0"/>
                <a:ea typeface="Roboto light" panose="02000000000000000000" pitchFamily="2" charset="0"/>
                <a:cs typeface="Roboto light" panose="02000000000000000000" pitchFamily="2" charset="0"/>
              </a:rPr>
              <a:t>due</a:t>
            </a:r>
            <a:r>
              <a:rPr lang="pt-BR" sz="9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 </a:t>
            </a:r>
            <a:r>
              <a:rPr lang="pt-BR" sz="900" dirty="0" err="1">
                <a:solidFill>
                  <a:srgbClr val="58595B"/>
                </a:solidFill>
                <a:latin typeface="Roboto light" panose="02000000000000000000" pitchFamily="2" charset="0"/>
                <a:ea typeface="Roboto light" panose="02000000000000000000" pitchFamily="2" charset="0"/>
                <a:cs typeface="Roboto light" panose="02000000000000000000" pitchFamily="2" charset="0"/>
              </a:rPr>
              <a:t>diligence</a:t>
            </a:r>
            <a:r>
              <a:rPr lang="pt-BR" sz="9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 e uso de plataformas globais.</a:t>
            </a:r>
          </a:p>
        </p:txBody>
      </p:sp>
      <p:sp>
        <p:nvSpPr>
          <p:cNvPr id="60" name="CaixaDeTexto 59">
            <a:extLst>
              <a:ext uri="{FF2B5EF4-FFF2-40B4-BE49-F238E27FC236}">
                <a16:creationId xmlns:a16="http://schemas.microsoft.com/office/drawing/2014/main" id="{3E48FD31-873F-1449-A103-CF733EFE9C1A}"/>
              </a:ext>
            </a:extLst>
          </p:cNvPr>
          <p:cNvSpPr txBox="1"/>
          <p:nvPr/>
        </p:nvSpPr>
        <p:spPr>
          <a:xfrm>
            <a:off x="7321186" y="3525766"/>
            <a:ext cx="969740" cy="1229137"/>
          </a:xfrm>
          <a:prstGeom prst="rect">
            <a:avLst/>
          </a:prstGeom>
          <a:noFill/>
          <a:ln>
            <a:noFill/>
          </a:ln>
        </p:spPr>
        <p:txBody>
          <a:bodyPr wrap="square" lIns="180000" tIns="180000" rIns="180000" bIns="180000" rtlCol="0">
            <a:spAutoFit/>
          </a:bodyPr>
          <a:lstStyle/>
          <a:p>
            <a:pPr algn="r">
              <a:lnSpc>
                <a:spcPct val="125000"/>
              </a:lnSpc>
            </a:pPr>
            <a:r>
              <a:rPr lang="pt-BR" sz="4500" dirty="0">
                <a:solidFill>
                  <a:srgbClr val="58595B"/>
                </a:solidFill>
                <a:latin typeface="Roboto Slab Thin" pitchFamily="2" charset="0"/>
                <a:ea typeface="Roboto Slab Thin" pitchFamily="2" charset="0"/>
                <a:cs typeface="Roboto bold" panose="02000000000000000000" pitchFamily="2" charset="0"/>
              </a:rPr>
              <a:t>3</a:t>
            </a:r>
          </a:p>
        </p:txBody>
      </p:sp>
      <p:cxnSp>
        <p:nvCxnSpPr>
          <p:cNvPr id="61" name="Conector de Seta Reta 60">
            <a:extLst>
              <a:ext uri="{FF2B5EF4-FFF2-40B4-BE49-F238E27FC236}">
                <a16:creationId xmlns:a16="http://schemas.microsoft.com/office/drawing/2014/main" id="{1CA4D667-B5A8-8E4D-91D1-7EF9903BD166}"/>
              </a:ext>
            </a:extLst>
          </p:cNvPr>
          <p:cNvCxnSpPr>
            <a:cxnSpLocks/>
          </p:cNvCxnSpPr>
          <p:nvPr/>
        </p:nvCxnSpPr>
        <p:spPr>
          <a:xfrm>
            <a:off x="9205230" y="4944260"/>
            <a:ext cx="202402" cy="0"/>
          </a:xfrm>
          <a:prstGeom prst="straightConnector1">
            <a:avLst/>
          </a:prstGeom>
          <a:ln>
            <a:solidFill>
              <a:srgbClr val="D17955"/>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ector Reto 61">
            <a:extLst>
              <a:ext uri="{FF2B5EF4-FFF2-40B4-BE49-F238E27FC236}">
                <a16:creationId xmlns:a16="http://schemas.microsoft.com/office/drawing/2014/main" id="{70C320D9-B009-A946-8090-AC39B2ED185D}"/>
              </a:ext>
            </a:extLst>
          </p:cNvPr>
          <p:cNvCxnSpPr>
            <a:cxnSpLocks/>
          </p:cNvCxnSpPr>
          <p:nvPr/>
        </p:nvCxnSpPr>
        <p:spPr>
          <a:xfrm>
            <a:off x="6877659" y="4468761"/>
            <a:ext cx="2337760" cy="0"/>
          </a:xfrm>
          <a:prstGeom prst="line">
            <a:avLst/>
          </a:prstGeom>
          <a:ln>
            <a:solidFill>
              <a:srgbClr val="D17955"/>
            </a:solidFill>
          </a:ln>
        </p:spPr>
        <p:style>
          <a:lnRef idx="1">
            <a:schemeClr val="accent1"/>
          </a:lnRef>
          <a:fillRef idx="0">
            <a:schemeClr val="accent1"/>
          </a:fillRef>
          <a:effectRef idx="0">
            <a:schemeClr val="accent1"/>
          </a:effectRef>
          <a:fontRef idx="minor">
            <a:schemeClr val="tx1"/>
          </a:fontRef>
        </p:style>
      </p:cxnSp>
      <p:cxnSp>
        <p:nvCxnSpPr>
          <p:cNvPr id="63" name="Conector Reto 62">
            <a:extLst>
              <a:ext uri="{FF2B5EF4-FFF2-40B4-BE49-F238E27FC236}">
                <a16:creationId xmlns:a16="http://schemas.microsoft.com/office/drawing/2014/main" id="{1350526A-CE5D-9C43-B8B1-1F014B0D60F7}"/>
              </a:ext>
            </a:extLst>
          </p:cNvPr>
          <p:cNvCxnSpPr>
            <a:cxnSpLocks/>
          </p:cNvCxnSpPr>
          <p:nvPr/>
        </p:nvCxnSpPr>
        <p:spPr>
          <a:xfrm>
            <a:off x="9215419" y="4461388"/>
            <a:ext cx="0" cy="482873"/>
          </a:xfrm>
          <a:prstGeom prst="line">
            <a:avLst/>
          </a:prstGeom>
          <a:ln>
            <a:solidFill>
              <a:srgbClr val="D17955"/>
            </a:solidFill>
          </a:ln>
        </p:spPr>
        <p:style>
          <a:lnRef idx="1">
            <a:schemeClr val="accent1"/>
          </a:lnRef>
          <a:fillRef idx="0">
            <a:schemeClr val="accent1"/>
          </a:fillRef>
          <a:effectRef idx="0">
            <a:schemeClr val="accent1"/>
          </a:effectRef>
          <a:fontRef idx="minor">
            <a:schemeClr val="tx1"/>
          </a:fontRef>
        </p:style>
      </p:cxnSp>
      <p:sp>
        <p:nvSpPr>
          <p:cNvPr id="64" name="CaixaDeTexto 63">
            <a:extLst>
              <a:ext uri="{FF2B5EF4-FFF2-40B4-BE49-F238E27FC236}">
                <a16:creationId xmlns:a16="http://schemas.microsoft.com/office/drawing/2014/main" id="{F7C72DF2-F25D-4849-B9A0-44B983B37F3D}"/>
              </a:ext>
            </a:extLst>
          </p:cNvPr>
          <p:cNvSpPr txBox="1"/>
          <p:nvPr/>
        </p:nvSpPr>
        <p:spPr>
          <a:xfrm>
            <a:off x="9154306" y="5223827"/>
            <a:ext cx="2591087" cy="1448428"/>
          </a:xfrm>
          <a:prstGeom prst="rect">
            <a:avLst/>
          </a:prstGeom>
          <a:noFill/>
        </p:spPr>
        <p:txBody>
          <a:bodyPr wrap="square" lIns="180000" tIns="180000" rIns="180000" bIns="180000" rtlCol="0">
            <a:spAutoFit/>
          </a:bodyPr>
          <a:lstStyle/>
          <a:p>
            <a:pPr lvl="0">
              <a:lnSpc>
                <a:spcPct val="150000"/>
              </a:lnSpc>
            </a:pPr>
            <a:r>
              <a:rPr lang="pt-BR" sz="1100" dirty="0">
                <a:solidFill>
                  <a:srgbClr val="58595B"/>
                </a:solidFill>
                <a:latin typeface="Roboto" panose="02000000000000000000" pitchFamily="2" charset="0"/>
                <a:ea typeface="Roboto" panose="02000000000000000000" pitchFamily="2" charset="0"/>
                <a:cs typeface="Roboto" panose="02000000000000000000" pitchFamily="2" charset="0"/>
              </a:rPr>
              <a:t>Monitoramento e gestão do risco</a:t>
            </a:r>
          </a:p>
          <a:p>
            <a:pPr lvl="0">
              <a:lnSpc>
                <a:spcPct val="150000"/>
              </a:lnSpc>
            </a:pPr>
            <a:r>
              <a:rPr lang="pt-BR" sz="9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Ajustes táticos na alocação e </a:t>
            </a:r>
            <a:r>
              <a:rPr lang="pt-BR" sz="900" dirty="0" err="1">
                <a:solidFill>
                  <a:srgbClr val="58595B"/>
                </a:solidFill>
                <a:latin typeface="Roboto light" panose="02000000000000000000" pitchFamily="2" charset="0"/>
                <a:ea typeface="Roboto light" panose="02000000000000000000" pitchFamily="2" charset="0"/>
                <a:cs typeface="Roboto light" panose="02000000000000000000" pitchFamily="2" charset="0"/>
              </a:rPr>
              <a:t>rebalanceamentos</a:t>
            </a:r>
            <a:r>
              <a:rPr lang="pt-BR" sz="9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 entre as classes de ativos através de monitoramento constante e uso de métricas quantitativas.</a:t>
            </a:r>
          </a:p>
        </p:txBody>
      </p:sp>
      <p:sp>
        <p:nvSpPr>
          <p:cNvPr id="65" name="CaixaDeTexto 64">
            <a:extLst>
              <a:ext uri="{FF2B5EF4-FFF2-40B4-BE49-F238E27FC236}">
                <a16:creationId xmlns:a16="http://schemas.microsoft.com/office/drawing/2014/main" id="{1552F696-2499-2349-82E6-9D99701385DF}"/>
              </a:ext>
            </a:extLst>
          </p:cNvPr>
          <p:cNvSpPr txBox="1"/>
          <p:nvPr/>
        </p:nvSpPr>
        <p:spPr>
          <a:xfrm>
            <a:off x="9658946" y="4407629"/>
            <a:ext cx="969740" cy="1229137"/>
          </a:xfrm>
          <a:prstGeom prst="rect">
            <a:avLst/>
          </a:prstGeom>
          <a:noFill/>
          <a:ln>
            <a:noFill/>
          </a:ln>
        </p:spPr>
        <p:txBody>
          <a:bodyPr wrap="square" lIns="180000" tIns="180000" rIns="180000" bIns="180000" rtlCol="0">
            <a:spAutoFit/>
          </a:bodyPr>
          <a:lstStyle/>
          <a:p>
            <a:pPr algn="r">
              <a:lnSpc>
                <a:spcPct val="125000"/>
              </a:lnSpc>
            </a:pPr>
            <a:r>
              <a:rPr lang="pt-BR" sz="4500" dirty="0">
                <a:solidFill>
                  <a:srgbClr val="58595B"/>
                </a:solidFill>
                <a:latin typeface="Roboto Slab Thin" pitchFamily="2" charset="0"/>
                <a:ea typeface="Roboto Slab Thin" pitchFamily="2" charset="0"/>
                <a:cs typeface="Roboto bold" panose="02000000000000000000" pitchFamily="2" charset="0"/>
              </a:rPr>
              <a:t>4</a:t>
            </a:r>
          </a:p>
        </p:txBody>
      </p:sp>
      <p:cxnSp>
        <p:nvCxnSpPr>
          <p:cNvPr id="67" name="Conector Reto 66">
            <a:extLst>
              <a:ext uri="{FF2B5EF4-FFF2-40B4-BE49-F238E27FC236}">
                <a16:creationId xmlns:a16="http://schemas.microsoft.com/office/drawing/2014/main" id="{36D9E8BB-A87D-7F49-9BA4-9A90BB84F1BC}"/>
              </a:ext>
            </a:extLst>
          </p:cNvPr>
          <p:cNvCxnSpPr>
            <a:cxnSpLocks/>
          </p:cNvCxnSpPr>
          <p:nvPr/>
        </p:nvCxnSpPr>
        <p:spPr>
          <a:xfrm>
            <a:off x="9215419" y="5350624"/>
            <a:ext cx="2337760" cy="0"/>
          </a:xfrm>
          <a:prstGeom prst="line">
            <a:avLst/>
          </a:prstGeom>
          <a:ln>
            <a:solidFill>
              <a:srgbClr val="D17955"/>
            </a:solidFill>
          </a:ln>
        </p:spPr>
        <p:style>
          <a:lnRef idx="1">
            <a:schemeClr val="accent1"/>
          </a:lnRef>
          <a:fillRef idx="0">
            <a:schemeClr val="accent1"/>
          </a:fillRef>
          <a:effectRef idx="0">
            <a:schemeClr val="accent1"/>
          </a:effectRef>
          <a:fontRef idx="minor">
            <a:schemeClr val="tx1"/>
          </a:fontRef>
        </p:style>
      </p:cxnSp>
      <p:sp>
        <p:nvSpPr>
          <p:cNvPr id="27" name="CaixaDeTexto 26">
            <a:extLst>
              <a:ext uri="{FF2B5EF4-FFF2-40B4-BE49-F238E27FC236}">
                <a16:creationId xmlns:a16="http://schemas.microsoft.com/office/drawing/2014/main" id="{D22D9D4E-0D92-414C-8ECE-23AA995BDE24}"/>
              </a:ext>
            </a:extLst>
          </p:cNvPr>
          <p:cNvSpPr txBox="1"/>
          <p:nvPr/>
        </p:nvSpPr>
        <p:spPr>
          <a:xfrm>
            <a:off x="9360492" y="200366"/>
            <a:ext cx="2430558" cy="307777"/>
          </a:xfrm>
          <a:prstGeom prst="rect">
            <a:avLst/>
          </a:prstGeom>
          <a:noFill/>
        </p:spPr>
        <p:txBody>
          <a:bodyPr wrap="square" lIns="0" tIns="0" rIns="0" bIns="0" rtlCol="0">
            <a:spAutoFit/>
          </a:bodyPr>
          <a:lstStyle/>
          <a:p>
            <a:pPr defTabSz="914400">
              <a:lnSpc>
                <a:spcPct val="200000"/>
              </a:lnSpc>
              <a:defRPr/>
            </a:pPr>
            <a:r>
              <a:rPr lang="pt-BR" sz="10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  </a:t>
            </a: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PROCESSO</a:t>
            </a:r>
          </a:p>
        </p:txBody>
      </p:sp>
      <p:sp>
        <p:nvSpPr>
          <p:cNvPr id="2" name="Slide Number Placeholder 1">
            <a:extLst>
              <a:ext uri="{FF2B5EF4-FFF2-40B4-BE49-F238E27FC236}">
                <a16:creationId xmlns:a16="http://schemas.microsoft.com/office/drawing/2014/main" id="{E6A5A935-953D-4CD8-8431-3EC8772AF2A5}"/>
              </a:ext>
            </a:extLst>
          </p:cNvPr>
          <p:cNvSpPr>
            <a:spLocks noGrp="1"/>
          </p:cNvSpPr>
          <p:nvPr>
            <p:ph type="sldNum" sz="quarter" idx="12"/>
          </p:nvPr>
        </p:nvSpPr>
        <p:spPr/>
        <p:txBody>
          <a:bodyPr/>
          <a:lstStyle/>
          <a:p>
            <a:fld id="{36D140B5-3C3E-604E-AF76-B5F338FF7461}" type="slidenum">
              <a:rPr lang="pt-BR" smtClean="0"/>
              <a:t>22</a:t>
            </a:fld>
            <a:endParaRPr lang="pt-BR"/>
          </a:p>
        </p:txBody>
      </p:sp>
    </p:spTree>
    <p:extLst>
      <p:ext uri="{BB962C8B-B14F-4D97-AF65-F5344CB8AC3E}">
        <p14:creationId xmlns:p14="http://schemas.microsoft.com/office/powerpoint/2010/main" val="31535727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aixaDeTexto 34">
            <a:extLst>
              <a:ext uri="{FF2B5EF4-FFF2-40B4-BE49-F238E27FC236}">
                <a16:creationId xmlns:a16="http://schemas.microsoft.com/office/drawing/2014/main" id="{6E6BF0B6-E038-F149-8578-727D868083B3}"/>
              </a:ext>
            </a:extLst>
          </p:cNvPr>
          <p:cNvSpPr txBox="1"/>
          <p:nvPr/>
        </p:nvSpPr>
        <p:spPr>
          <a:xfrm>
            <a:off x="2185988" y="174076"/>
            <a:ext cx="7019925" cy="369332"/>
          </a:xfrm>
          <a:prstGeom prst="rect">
            <a:avLst/>
          </a:prstGeom>
          <a:noFill/>
        </p:spPr>
        <p:txBody>
          <a:bodyPr wrap="square" lIns="0" tIns="0" rIns="0" bIns="0" rtlCol="0">
            <a:spAutoFit/>
          </a:bodyPr>
          <a:lstStyle/>
          <a:p>
            <a:pPr defTabSz="914400">
              <a:lnSpc>
                <a:spcPct val="200000"/>
              </a:lnSpc>
              <a:defRPr/>
            </a:pPr>
            <a:r>
              <a:rPr lang="pt-BR" sz="1200" spc="300" dirty="0">
                <a:solidFill>
                  <a:srgbClr val="58595B"/>
                </a:solidFill>
                <a:latin typeface="Roboto Light" panose="02000000000000000000" pitchFamily="2" charset="0"/>
                <a:ea typeface="Roboto Light" panose="02000000000000000000" pitchFamily="2" charset="0"/>
                <a:cs typeface="Roboto" panose="02000000000000000000" pitchFamily="2" charset="0"/>
              </a:rPr>
              <a:t>PROCESSO DE INVESTIMENTO- ETAPA 1</a:t>
            </a:r>
          </a:p>
        </p:txBody>
      </p:sp>
      <p:cxnSp>
        <p:nvCxnSpPr>
          <p:cNvPr id="59" name="Conector reto 8">
            <a:extLst>
              <a:ext uri="{FF2B5EF4-FFF2-40B4-BE49-F238E27FC236}">
                <a16:creationId xmlns:a16="http://schemas.microsoft.com/office/drawing/2014/main" id="{242C96CD-6DAE-3640-95ED-4A1AD07BDE90}"/>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1D2E2988-417D-2E46-8AC0-7948159F84F6}"/>
              </a:ext>
            </a:extLst>
          </p:cNvPr>
          <p:cNvSpPr txBox="1"/>
          <p:nvPr/>
        </p:nvSpPr>
        <p:spPr>
          <a:xfrm>
            <a:off x="2104461" y="1236428"/>
            <a:ext cx="9660447" cy="646331"/>
          </a:xfrm>
          <a:prstGeom prst="rect">
            <a:avLst/>
          </a:prstGeom>
          <a:noFill/>
        </p:spPr>
        <p:txBody>
          <a:bodyPr wrap="square" rtlCol="0">
            <a:spAutoFit/>
          </a:bodyPr>
          <a:lstStyle/>
          <a:p>
            <a:pPr>
              <a:lnSpc>
                <a:spcPct val="150000"/>
              </a:lnSpc>
            </a:pPr>
            <a:r>
              <a:rPr lang="pt-BR" sz="12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Seleção dos benchmarks para composição de portfólios modelo de diferentes perfis de risco.</a:t>
            </a:r>
          </a:p>
          <a:p>
            <a:pPr>
              <a:lnSpc>
                <a:spcPct val="150000"/>
              </a:lnSpc>
            </a:pPr>
            <a:r>
              <a:rPr lang="pt-BR" sz="12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Definição de parâmetros de risco, retorno e correlação entre classes para a construção das bases estatísticas dos portfólios-modelo.</a:t>
            </a:r>
          </a:p>
        </p:txBody>
      </p:sp>
      <p:cxnSp>
        <p:nvCxnSpPr>
          <p:cNvPr id="25" name="Conector reto 8">
            <a:extLst>
              <a:ext uri="{FF2B5EF4-FFF2-40B4-BE49-F238E27FC236}">
                <a16:creationId xmlns:a16="http://schemas.microsoft.com/office/drawing/2014/main" id="{15ACED12-42F0-B845-9D1E-D2831FD8E5C0}"/>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graphicFrame>
        <p:nvGraphicFramePr>
          <p:cNvPr id="27" name="Tabela 26">
            <a:extLst>
              <a:ext uri="{FF2B5EF4-FFF2-40B4-BE49-F238E27FC236}">
                <a16:creationId xmlns:a16="http://schemas.microsoft.com/office/drawing/2014/main" id="{849A073A-B0D9-784D-B6C4-32BC3E6865ED}"/>
              </a:ext>
            </a:extLst>
          </p:cNvPr>
          <p:cNvGraphicFramePr>
            <a:graphicFrameLocks noGrp="1"/>
          </p:cNvGraphicFramePr>
          <p:nvPr>
            <p:extLst>
              <p:ext uri="{D42A27DB-BD31-4B8C-83A1-F6EECF244321}">
                <p14:modId xmlns:p14="http://schemas.microsoft.com/office/powerpoint/2010/main" val="96135347"/>
              </p:ext>
            </p:extLst>
          </p:nvPr>
        </p:nvGraphicFramePr>
        <p:xfrm>
          <a:off x="2185988" y="4803354"/>
          <a:ext cx="5237949" cy="1824416"/>
        </p:xfrm>
        <a:graphic>
          <a:graphicData uri="http://schemas.openxmlformats.org/drawingml/2006/table">
            <a:tbl>
              <a:tblPr/>
              <a:tblGrid>
                <a:gridCol w="1180383">
                  <a:extLst>
                    <a:ext uri="{9D8B030D-6E8A-4147-A177-3AD203B41FA5}">
                      <a16:colId xmlns:a16="http://schemas.microsoft.com/office/drawing/2014/main" val="20000"/>
                    </a:ext>
                  </a:extLst>
                </a:gridCol>
                <a:gridCol w="826267">
                  <a:extLst>
                    <a:ext uri="{9D8B030D-6E8A-4147-A177-3AD203B41FA5}">
                      <a16:colId xmlns:a16="http://schemas.microsoft.com/office/drawing/2014/main" val="20001"/>
                    </a:ext>
                  </a:extLst>
                </a:gridCol>
                <a:gridCol w="786922">
                  <a:extLst>
                    <a:ext uri="{9D8B030D-6E8A-4147-A177-3AD203B41FA5}">
                      <a16:colId xmlns:a16="http://schemas.microsoft.com/office/drawing/2014/main" val="20002"/>
                    </a:ext>
                  </a:extLst>
                </a:gridCol>
                <a:gridCol w="904961">
                  <a:extLst>
                    <a:ext uri="{9D8B030D-6E8A-4147-A177-3AD203B41FA5}">
                      <a16:colId xmlns:a16="http://schemas.microsoft.com/office/drawing/2014/main" val="20003"/>
                    </a:ext>
                  </a:extLst>
                </a:gridCol>
                <a:gridCol w="811514">
                  <a:extLst>
                    <a:ext uri="{9D8B030D-6E8A-4147-A177-3AD203B41FA5}">
                      <a16:colId xmlns:a16="http://schemas.microsoft.com/office/drawing/2014/main" val="20004"/>
                    </a:ext>
                  </a:extLst>
                </a:gridCol>
                <a:gridCol w="727902">
                  <a:extLst>
                    <a:ext uri="{9D8B030D-6E8A-4147-A177-3AD203B41FA5}">
                      <a16:colId xmlns:a16="http://schemas.microsoft.com/office/drawing/2014/main" val="20005"/>
                    </a:ext>
                  </a:extLst>
                </a:gridCol>
              </a:tblGrid>
              <a:tr h="259876">
                <a:tc gridSpan="6">
                  <a:txBody>
                    <a:bodyPr/>
                    <a:lstStyle/>
                    <a:p>
                      <a:pPr algn="ctr" fontAlgn="ctr"/>
                      <a:r>
                        <a:rPr lang="pt-BR" sz="900" b="1" i="0" u="none" strike="noStrike" dirty="0">
                          <a:solidFill>
                            <a:srgbClr val="404040"/>
                          </a:solidFill>
                          <a:effectLst/>
                          <a:latin typeface="Roboto" panose="02000000000000000000"/>
                        </a:rPr>
                        <a:t>Estudo de Correlação</a:t>
                      </a:r>
                    </a:p>
                  </a:txBody>
                  <a:tcPr marL="9525" marR="9525" marT="9525"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0"/>
                  </a:ext>
                </a:extLst>
              </a:tr>
              <a:tr h="259876">
                <a:tc>
                  <a:txBody>
                    <a:bodyPr/>
                    <a:lstStyle/>
                    <a:p>
                      <a:pPr algn="l" fontAlgn="ctr"/>
                      <a:r>
                        <a:rPr lang="pt-BR" sz="850" b="0" i="0" u="none" strike="noStrike" dirty="0">
                          <a:solidFill>
                            <a:schemeClr val="tx1">
                              <a:lumMod val="75000"/>
                              <a:lumOff val="25000"/>
                            </a:schemeClr>
                          </a:solidFill>
                          <a:effectLst/>
                          <a:latin typeface="Ubuntu" panose="020B0504030602030204" pitchFamily="34" charset="0"/>
                        </a:rPr>
                        <a:t>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850" b="1" i="0" u="none" strike="noStrike" dirty="0">
                          <a:solidFill>
                            <a:schemeClr val="tx1">
                              <a:lumMod val="75000"/>
                              <a:lumOff val="25000"/>
                            </a:schemeClr>
                          </a:solidFill>
                          <a:effectLst/>
                          <a:latin typeface="Roboto" panose="02000000000000000000"/>
                        </a:rPr>
                        <a:t>CDI</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850" b="1" i="0" u="none" strike="noStrike" dirty="0">
                          <a:solidFill>
                            <a:schemeClr val="tx1">
                              <a:lumMod val="75000"/>
                              <a:lumOff val="25000"/>
                            </a:schemeClr>
                          </a:solidFill>
                          <a:effectLst/>
                          <a:latin typeface="Roboto" panose="02000000000000000000"/>
                        </a:rPr>
                        <a:t>IRF-M</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850" b="1" i="0" u="none" strike="noStrike" dirty="0">
                          <a:solidFill>
                            <a:schemeClr val="tx1">
                              <a:lumMod val="75000"/>
                              <a:lumOff val="25000"/>
                            </a:schemeClr>
                          </a:solidFill>
                          <a:effectLst/>
                          <a:latin typeface="Roboto" panose="02000000000000000000"/>
                        </a:rPr>
                        <a:t>IMA-B</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850" b="1" i="0" u="none" strike="noStrike" dirty="0">
                          <a:solidFill>
                            <a:schemeClr val="tx1">
                              <a:lumMod val="75000"/>
                              <a:lumOff val="25000"/>
                            </a:schemeClr>
                          </a:solidFill>
                          <a:effectLst/>
                          <a:latin typeface="Roboto" panose="02000000000000000000"/>
                        </a:rPr>
                        <a:t>IFMM</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850" b="1" i="0" u="none" strike="noStrike" dirty="0">
                          <a:solidFill>
                            <a:schemeClr val="tx1">
                              <a:lumMod val="75000"/>
                              <a:lumOff val="25000"/>
                            </a:schemeClr>
                          </a:solidFill>
                          <a:effectLst/>
                          <a:latin typeface="Roboto" panose="02000000000000000000"/>
                        </a:rPr>
                        <a:t>IBX</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9995">
                <a:tc>
                  <a:txBody>
                    <a:bodyPr/>
                    <a:lstStyle/>
                    <a:p>
                      <a:pPr algn="ctr" fontAlgn="ctr"/>
                      <a:r>
                        <a:rPr lang="pt-BR" sz="850" b="1" i="0" u="none" strike="noStrike" dirty="0">
                          <a:solidFill>
                            <a:schemeClr val="tx1">
                              <a:lumMod val="75000"/>
                              <a:lumOff val="25000"/>
                            </a:schemeClr>
                          </a:solidFill>
                          <a:effectLst/>
                          <a:latin typeface="Roboto" panose="02000000000000000000"/>
                        </a:rPr>
                        <a:t>CDI</a:t>
                      </a:r>
                    </a:p>
                  </a:txBody>
                  <a:tcPr marL="9525" marR="9525" marT="9525"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pt-BR" sz="850" b="0" i="0" u="none" strike="noStrike" dirty="0">
                          <a:solidFill>
                            <a:schemeClr val="tx1">
                              <a:lumMod val="75000"/>
                              <a:lumOff val="25000"/>
                            </a:schemeClr>
                          </a:solidFill>
                          <a:effectLst/>
                          <a:latin typeface="Ubuntu" panose="020B050403060203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ctr"/>
                      <a:r>
                        <a:rPr lang="pt-BR" sz="850" b="0" i="1" u="none" strike="noStrike" dirty="0">
                          <a:solidFill>
                            <a:schemeClr val="tx1">
                              <a:lumMod val="75000"/>
                              <a:lumOff val="25000"/>
                            </a:schemeClr>
                          </a:solidFill>
                          <a:effectLst/>
                          <a:latin typeface="Ubuntu" panose="020B0504030602030204" pitchFamily="34" charset="0"/>
                        </a:rPr>
                        <a:t> </a:t>
                      </a:r>
                    </a:p>
                  </a:txBody>
                  <a:tcPr marL="9525" marR="9525" marT="9525" marB="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pt-BR" sz="850" b="0" i="0" u="none" strike="noStrike" dirty="0">
                          <a:solidFill>
                            <a:schemeClr val="tx1">
                              <a:lumMod val="75000"/>
                              <a:lumOff val="25000"/>
                            </a:schemeClr>
                          </a:solidFill>
                          <a:effectLst/>
                          <a:latin typeface="Ubuntu" panose="020B0504030602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pt-BR" sz="850" b="0" i="0" u="none" strike="noStrike" dirty="0">
                          <a:solidFill>
                            <a:schemeClr val="tx1">
                              <a:lumMod val="75000"/>
                              <a:lumOff val="25000"/>
                            </a:schemeClr>
                          </a:solidFill>
                          <a:effectLst/>
                          <a:latin typeface="Ubuntu" panose="020B0504030602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pt-BR" sz="850" b="0" i="0" u="none" strike="noStrike" dirty="0">
                          <a:solidFill>
                            <a:schemeClr val="tx1">
                              <a:lumMod val="75000"/>
                              <a:lumOff val="25000"/>
                            </a:schemeClr>
                          </a:solidFill>
                          <a:effectLst/>
                          <a:latin typeface="Ubuntu" panose="020B0504030602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59876">
                <a:tc>
                  <a:txBody>
                    <a:bodyPr/>
                    <a:lstStyle/>
                    <a:p>
                      <a:pPr algn="ctr" fontAlgn="ctr"/>
                      <a:r>
                        <a:rPr lang="pt-BR" sz="850" b="1" i="0" u="none" strike="noStrike" dirty="0">
                          <a:solidFill>
                            <a:schemeClr val="tx1">
                              <a:lumMod val="75000"/>
                              <a:lumOff val="25000"/>
                            </a:schemeClr>
                          </a:solidFill>
                          <a:effectLst/>
                          <a:latin typeface="Roboto" panose="02000000000000000000"/>
                        </a:rPr>
                        <a:t>IRF-M</a:t>
                      </a:r>
                    </a:p>
                  </a:txBody>
                  <a:tcPr marL="9525" marR="9525" marT="9525"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850" b="0" i="0" u="none" strike="noStrike" dirty="0">
                          <a:solidFill>
                            <a:schemeClr val="tx1">
                              <a:lumMod val="75000"/>
                              <a:lumOff val="25000"/>
                            </a:schemeClr>
                          </a:solidFill>
                          <a:effectLst/>
                          <a:latin typeface="Ubuntu" panose="020B0504030602030204" pitchFamily="34" charset="0"/>
                        </a:rPr>
                        <a:t>0,303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B8B7"/>
                    </a:solidFill>
                  </a:tcPr>
                </a:tc>
                <a:tc>
                  <a:txBody>
                    <a:bodyPr/>
                    <a:lstStyle/>
                    <a:p>
                      <a:pPr algn="l" fontAlgn="ctr"/>
                      <a:r>
                        <a:rPr lang="pt-BR" sz="850" b="0" i="0" u="none" strike="noStrike" dirty="0">
                          <a:solidFill>
                            <a:schemeClr val="tx1">
                              <a:lumMod val="75000"/>
                              <a:lumOff val="25000"/>
                            </a:schemeClr>
                          </a:solidFill>
                          <a:effectLst/>
                          <a:latin typeface="Ubuntu" panose="020B050403060203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fontAlgn="ctr"/>
                      <a:r>
                        <a:rPr lang="pt-BR" sz="850" b="0" i="0" u="none" strike="noStrike" dirty="0">
                          <a:solidFill>
                            <a:schemeClr val="tx1">
                              <a:lumMod val="75000"/>
                              <a:lumOff val="25000"/>
                            </a:schemeClr>
                          </a:solidFill>
                          <a:effectLst/>
                          <a:latin typeface="Ubuntu" panose="020B0504030602030204" pitchFamily="34" charset="0"/>
                        </a:rPr>
                        <a:t> </a:t>
                      </a:r>
                    </a:p>
                  </a:txBody>
                  <a:tcPr marL="9525" marR="9525" marT="9525" marB="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pt-BR" sz="850" b="0" i="0" u="none" strike="noStrike" dirty="0">
                          <a:solidFill>
                            <a:schemeClr val="tx1">
                              <a:lumMod val="75000"/>
                              <a:lumOff val="25000"/>
                            </a:schemeClr>
                          </a:solidFill>
                          <a:effectLst/>
                          <a:latin typeface="Ubuntu" panose="020B0504030602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pt-BR" sz="850" b="0" i="0" u="none" strike="noStrike" dirty="0">
                          <a:solidFill>
                            <a:schemeClr val="tx1">
                              <a:lumMod val="75000"/>
                              <a:lumOff val="25000"/>
                            </a:schemeClr>
                          </a:solidFill>
                          <a:effectLst/>
                          <a:latin typeface="Ubuntu" panose="020B0504030602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59876">
                <a:tc>
                  <a:txBody>
                    <a:bodyPr/>
                    <a:lstStyle/>
                    <a:p>
                      <a:pPr algn="ctr" fontAlgn="ctr"/>
                      <a:r>
                        <a:rPr lang="pt-BR" sz="850" b="1" i="0" u="none" strike="noStrike" dirty="0">
                          <a:solidFill>
                            <a:schemeClr val="tx1">
                              <a:lumMod val="75000"/>
                              <a:lumOff val="25000"/>
                            </a:schemeClr>
                          </a:solidFill>
                          <a:effectLst/>
                          <a:latin typeface="Roboto" panose="02000000000000000000"/>
                        </a:rPr>
                        <a:t>IMA-B</a:t>
                      </a:r>
                    </a:p>
                  </a:txBody>
                  <a:tcPr marL="9525" marR="9525" marT="9525"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850" b="0" i="0" u="none" strike="noStrike" dirty="0">
                          <a:solidFill>
                            <a:schemeClr val="tx1">
                              <a:lumMod val="75000"/>
                              <a:lumOff val="25000"/>
                            </a:schemeClr>
                          </a:solidFill>
                          <a:effectLst/>
                          <a:latin typeface="Ubuntu" panose="020B0504030602030204" pitchFamily="34" charset="0"/>
                        </a:rPr>
                        <a:t>0,100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DCDB"/>
                    </a:solidFill>
                  </a:tcPr>
                </a:tc>
                <a:tc>
                  <a:txBody>
                    <a:bodyPr/>
                    <a:lstStyle/>
                    <a:p>
                      <a:pPr algn="ctr" fontAlgn="ctr"/>
                      <a:r>
                        <a:rPr lang="pt-BR" sz="850" b="0" i="0" u="none" strike="noStrike" dirty="0">
                          <a:solidFill>
                            <a:schemeClr val="tx1">
                              <a:lumMod val="75000"/>
                              <a:lumOff val="25000"/>
                            </a:schemeClr>
                          </a:solidFill>
                          <a:effectLst/>
                          <a:latin typeface="Ubuntu" panose="020B0504030602030204" pitchFamily="34" charset="0"/>
                        </a:rPr>
                        <a:t>0,788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9694"/>
                    </a:solidFill>
                  </a:tcPr>
                </a:tc>
                <a:tc>
                  <a:txBody>
                    <a:bodyPr/>
                    <a:lstStyle/>
                    <a:p>
                      <a:pPr algn="l" fontAlgn="ctr"/>
                      <a:r>
                        <a:rPr lang="pt-BR" sz="850" b="0" i="0" u="none" strike="noStrike" dirty="0">
                          <a:solidFill>
                            <a:schemeClr val="tx1">
                              <a:lumMod val="75000"/>
                              <a:lumOff val="25000"/>
                            </a:schemeClr>
                          </a:solidFill>
                          <a:effectLst/>
                          <a:latin typeface="Ubuntu" panose="020B050403060203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fontAlgn="ctr"/>
                      <a:r>
                        <a:rPr lang="pt-BR" sz="850" b="0" i="0" u="none" strike="noStrike" dirty="0">
                          <a:solidFill>
                            <a:schemeClr val="tx1">
                              <a:lumMod val="75000"/>
                              <a:lumOff val="25000"/>
                            </a:schemeClr>
                          </a:solidFill>
                          <a:effectLst/>
                          <a:latin typeface="Ubuntu" panose="020B0504030602030204" pitchFamily="34" charset="0"/>
                        </a:rPr>
                        <a:t> </a:t>
                      </a:r>
                    </a:p>
                  </a:txBody>
                  <a:tcPr marL="9525" marR="9525" marT="9525" marB="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pt-BR" sz="850" b="0" i="0" u="none" strike="noStrike" dirty="0">
                          <a:solidFill>
                            <a:schemeClr val="tx1">
                              <a:lumMod val="75000"/>
                              <a:lumOff val="25000"/>
                            </a:schemeClr>
                          </a:solidFill>
                          <a:effectLst/>
                          <a:latin typeface="Ubuntu" panose="020B0504030602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59876">
                <a:tc>
                  <a:txBody>
                    <a:bodyPr/>
                    <a:lstStyle/>
                    <a:p>
                      <a:pPr algn="ctr" fontAlgn="ctr"/>
                      <a:r>
                        <a:rPr lang="pt-BR" sz="850" b="1" i="0" u="none" strike="noStrike" dirty="0">
                          <a:solidFill>
                            <a:schemeClr val="tx1">
                              <a:lumMod val="75000"/>
                              <a:lumOff val="25000"/>
                            </a:schemeClr>
                          </a:solidFill>
                          <a:effectLst/>
                          <a:latin typeface="Roboto" panose="02000000000000000000"/>
                        </a:rPr>
                        <a:t>IFMM</a:t>
                      </a:r>
                    </a:p>
                  </a:txBody>
                  <a:tcPr marL="9525" marR="9525" marT="9525"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850" b="0" i="0" u="none" strike="noStrike" dirty="0">
                          <a:solidFill>
                            <a:schemeClr val="tx1">
                              <a:lumMod val="75000"/>
                              <a:lumOff val="25000"/>
                            </a:schemeClr>
                          </a:solidFill>
                          <a:effectLst/>
                          <a:latin typeface="Ubuntu" panose="020B0504030602030204" pitchFamily="34" charset="0"/>
                        </a:rPr>
                        <a:t>0,303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B8B7"/>
                    </a:solidFill>
                  </a:tcPr>
                </a:tc>
                <a:tc>
                  <a:txBody>
                    <a:bodyPr/>
                    <a:lstStyle/>
                    <a:p>
                      <a:pPr algn="ctr" fontAlgn="ctr"/>
                      <a:r>
                        <a:rPr lang="pt-BR" sz="850" b="0" i="0" u="none" strike="noStrike" dirty="0">
                          <a:solidFill>
                            <a:schemeClr val="tx1">
                              <a:lumMod val="75000"/>
                              <a:lumOff val="25000"/>
                            </a:schemeClr>
                          </a:solidFill>
                          <a:effectLst/>
                          <a:latin typeface="Ubuntu" panose="020B0504030602030204" pitchFamily="34" charset="0"/>
                        </a:rPr>
                        <a:t>0,333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B8B7"/>
                    </a:solidFill>
                  </a:tcPr>
                </a:tc>
                <a:tc>
                  <a:txBody>
                    <a:bodyPr/>
                    <a:lstStyle/>
                    <a:p>
                      <a:pPr algn="ctr" fontAlgn="ctr"/>
                      <a:r>
                        <a:rPr lang="pt-BR" sz="850" b="0" i="0" u="none" strike="noStrike" dirty="0">
                          <a:solidFill>
                            <a:schemeClr val="tx1">
                              <a:lumMod val="75000"/>
                              <a:lumOff val="25000"/>
                            </a:schemeClr>
                          </a:solidFill>
                          <a:effectLst/>
                          <a:latin typeface="Ubuntu" panose="020B0504030602030204" pitchFamily="34" charset="0"/>
                        </a:rPr>
                        <a:t>0,371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B8B7"/>
                    </a:solidFill>
                  </a:tcPr>
                </a:tc>
                <a:tc>
                  <a:txBody>
                    <a:bodyPr/>
                    <a:lstStyle/>
                    <a:p>
                      <a:pPr algn="l" fontAlgn="ctr"/>
                      <a:r>
                        <a:rPr lang="pt-BR" sz="850" b="0" i="0" u="none" strike="noStrike" dirty="0">
                          <a:solidFill>
                            <a:schemeClr val="tx1">
                              <a:lumMod val="75000"/>
                              <a:lumOff val="25000"/>
                            </a:schemeClr>
                          </a:solidFill>
                          <a:effectLst/>
                          <a:latin typeface="Ubuntu" panose="020B050403060203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fontAlgn="ctr"/>
                      <a:r>
                        <a:rPr lang="pt-BR" sz="850" b="0" i="0" u="none" strike="noStrike" dirty="0">
                          <a:solidFill>
                            <a:schemeClr val="tx1">
                              <a:lumMod val="75000"/>
                              <a:lumOff val="25000"/>
                            </a:schemeClr>
                          </a:solidFill>
                          <a:effectLst/>
                          <a:latin typeface="Ubuntu" panose="020B0504030602030204" pitchFamily="34" charset="0"/>
                        </a:rPr>
                        <a:t> </a:t>
                      </a:r>
                    </a:p>
                  </a:txBody>
                  <a:tcPr marL="9525" marR="9525" marT="9525" marB="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65041">
                <a:tc>
                  <a:txBody>
                    <a:bodyPr/>
                    <a:lstStyle/>
                    <a:p>
                      <a:pPr algn="ctr" fontAlgn="ctr"/>
                      <a:r>
                        <a:rPr lang="pt-BR" sz="850" b="1" i="0" u="none" strike="noStrike" dirty="0">
                          <a:solidFill>
                            <a:schemeClr val="tx1">
                              <a:lumMod val="75000"/>
                              <a:lumOff val="25000"/>
                            </a:schemeClr>
                          </a:solidFill>
                          <a:effectLst/>
                          <a:latin typeface="Roboto" panose="02000000000000000000"/>
                        </a:rPr>
                        <a:t>IBX</a:t>
                      </a:r>
                    </a:p>
                  </a:txBody>
                  <a:tcPr marL="9525" marR="9525" marT="9525"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850" b="0" i="0" u="none" strike="noStrike" dirty="0">
                          <a:solidFill>
                            <a:schemeClr val="tx1">
                              <a:lumMod val="75000"/>
                              <a:lumOff val="25000"/>
                            </a:schemeClr>
                          </a:solidFill>
                          <a:effectLst/>
                          <a:latin typeface="Ubuntu" panose="020B0504030602030204" pitchFamily="34" charset="0"/>
                        </a:rPr>
                        <a:t>0,030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DCDB"/>
                    </a:solidFill>
                  </a:tcPr>
                </a:tc>
                <a:tc>
                  <a:txBody>
                    <a:bodyPr/>
                    <a:lstStyle/>
                    <a:p>
                      <a:pPr algn="ctr" fontAlgn="ctr"/>
                      <a:r>
                        <a:rPr lang="pt-BR" sz="850" b="0" i="0" u="none" strike="noStrike" dirty="0">
                          <a:solidFill>
                            <a:schemeClr val="tx1">
                              <a:lumMod val="75000"/>
                              <a:lumOff val="25000"/>
                            </a:schemeClr>
                          </a:solidFill>
                          <a:effectLst/>
                          <a:latin typeface="Ubuntu" panose="020B0504030602030204" pitchFamily="34" charset="0"/>
                        </a:rPr>
                        <a:t>0,315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B8B7"/>
                    </a:solidFill>
                  </a:tcPr>
                </a:tc>
                <a:tc>
                  <a:txBody>
                    <a:bodyPr/>
                    <a:lstStyle/>
                    <a:p>
                      <a:pPr algn="ctr" fontAlgn="ctr"/>
                      <a:r>
                        <a:rPr lang="pt-BR" sz="850" b="0" i="0" u="none" strike="noStrike" dirty="0">
                          <a:solidFill>
                            <a:schemeClr val="tx1">
                              <a:lumMod val="75000"/>
                              <a:lumOff val="25000"/>
                            </a:schemeClr>
                          </a:solidFill>
                          <a:effectLst/>
                          <a:latin typeface="Ubuntu" panose="020B0504030602030204" pitchFamily="34" charset="0"/>
                        </a:rPr>
                        <a:t>0,373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B8B7"/>
                    </a:solidFill>
                  </a:tcPr>
                </a:tc>
                <a:tc>
                  <a:txBody>
                    <a:bodyPr/>
                    <a:lstStyle/>
                    <a:p>
                      <a:pPr algn="ctr" fontAlgn="ctr"/>
                      <a:r>
                        <a:rPr lang="pt-BR" sz="850" b="0" i="0" u="none" strike="noStrike" dirty="0">
                          <a:solidFill>
                            <a:schemeClr val="tx1">
                              <a:lumMod val="75000"/>
                              <a:lumOff val="25000"/>
                            </a:schemeClr>
                          </a:solidFill>
                          <a:effectLst/>
                          <a:latin typeface="Ubuntu" panose="020B0504030602030204" pitchFamily="34" charset="0"/>
                        </a:rPr>
                        <a:t>0,540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9694"/>
                    </a:solidFill>
                  </a:tcPr>
                </a:tc>
                <a:tc>
                  <a:txBody>
                    <a:bodyPr/>
                    <a:lstStyle/>
                    <a:p>
                      <a:pPr algn="l" fontAlgn="ctr"/>
                      <a:r>
                        <a:rPr lang="pt-BR" sz="850" b="0" i="0" u="none" strike="noStrike" dirty="0">
                          <a:solidFill>
                            <a:schemeClr val="tx1">
                              <a:lumMod val="75000"/>
                              <a:lumOff val="25000"/>
                            </a:schemeClr>
                          </a:solidFill>
                          <a:effectLst/>
                          <a:latin typeface="Ubuntu" panose="020B050403060203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6"/>
                  </a:ext>
                </a:extLst>
              </a:tr>
            </a:tbl>
          </a:graphicData>
        </a:graphic>
      </p:graphicFrame>
      <p:sp>
        <p:nvSpPr>
          <p:cNvPr id="30" name="CaixaDeTexto 29">
            <a:extLst>
              <a:ext uri="{FF2B5EF4-FFF2-40B4-BE49-F238E27FC236}">
                <a16:creationId xmlns:a16="http://schemas.microsoft.com/office/drawing/2014/main" id="{956D8BEA-6576-E042-97CF-9056FC827CDD}"/>
              </a:ext>
            </a:extLst>
          </p:cNvPr>
          <p:cNvSpPr txBox="1"/>
          <p:nvPr/>
        </p:nvSpPr>
        <p:spPr>
          <a:xfrm>
            <a:off x="8054977" y="2645790"/>
            <a:ext cx="3082001" cy="1015663"/>
          </a:xfrm>
          <a:prstGeom prst="rect">
            <a:avLst/>
          </a:prstGeom>
          <a:noFill/>
        </p:spPr>
        <p:txBody>
          <a:bodyPr wrap="square" rtlCol="0">
            <a:spAutoFit/>
          </a:bodyPr>
          <a:lstStyle>
            <a:defPPr>
              <a:defRPr lang="pt-BR"/>
            </a:defPPr>
            <a:lvl1pPr>
              <a:lnSpc>
                <a:spcPct val="150000"/>
              </a:lnSpc>
              <a:buClr>
                <a:srgbClr val="58595B"/>
              </a:buClr>
              <a:defRPr sz="1000">
                <a:solidFill>
                  <a:srgbClr val="3F3F3F"/>
                </a:solidFill>
                <a:latin typeface="Roboto Light" panose="02000000000000000000" pitchFamily="2" charset="0"/>
                <a:ea typeface="Roboto Light" panose="02000000000000000000" pitchFamily="2" charset="0"/>
                <a:cs typeface="Roboto Light" panose="02000000000000000000" pitchFamily="2" charset="0"/>
              </a:defRPr>
            </a:lvl1pPr>
          </a:lstStyle>
          <a:p>
            <a:r>
              <a:rPr lang="pt-BR" dirty="0"/>
              <a:t>Cada classe de ativo, representada pelo benchmark respectivo, tem uma combinação esperada de retorno e risco a ser utilizada como referência de longo prazo para a construção dos portfólios </a:t>
            </a:r>
          </a:p>
        </p:txBody>
      </p:sp>
      <p:sp>
        <p:nvSpPr>
          <p:cNvPr id="31" name="CaixaDeTexto 30">
            <a:extLst>
              <a:ext uri="{FF2B5EF4-FFF2-40B4-BE49-F238E27FC236}">
                <a16:creationId xmlns:a16="http://schemas.microsoft.com/office/drawing/2014/main" id="{780D856A-2A0A-6647-8ADA-027607D015EA}"/>
              </a:ext>
            </a:extLst>
          </p:cNvPr>
          <p:cNvSpPr txBox="1"/>
          <p:nvPr/>
        </p:nvSpPr>
        <p:spPr>
          <a:xfrm>
            <a:off x="7980197" y="5690555"/>
            <a:ext cx="3297791" cy="784830"/>
          </a:xfrm>
          <a:prstGeom prst="rect">
            <a:avLst/>
          </a:prstGeom>
          <a:noFill/>
        </p:spPr>
        <p:txBody>
          <a:bodyPr wrap="square" rtlCol="0">
            <a:spAutoFit/>
          </a:bodyPr>
          <a:lstStyle>
            <a:defPPr>
              <a:defRPr lang="pt-BR"/>
            </a:defPPr>
            <a:lvl1pPr>
              <a:lnSpc>
                <a:spcPct val="150000"/>
              </a:lnSpc>
              <a:buClr>
                <a:srgbClr val="58595B"/>
              </a:buClr>
              <a:defRPr sz="1000">
                <a:solidFill>
                  <a:srgbClr val="3F3F3F"/>
                </a:solidFill>
                <a:latin typeface="Roboto Light" panose="02000000000000000000" pitchFamily="2" charset="0"/>
                <a:ea typeface="Roboto Light" panose="02000000000000000000" pitchFamily="2" charset="0"/>
                <a:cs typeface="Roboto Light" panose="02000000000000000000" pitchFamily="2" charset="0"/>
              </a:defRPr>
            </a:lvl1pPr>
          </a:lstStyle>
          <a:p>
            <a:r>
              <a:rPr lang="pt-BR" dirty="0"/>
              <a:t>A correlação, que indica o sentido e a força das oscilações entre duas variáveis,  é determinante para a escolha dos índices que serão melhores benchmarks para os portfólios construídos</a:t>
            </a:r>
          </a:p>
        </p:txBody>
      </p:sp>
      <p:sp>
        <p:nvSpPr>
          <p:cNvPr id="12" name="CaixaDeTexto 11">
            <a:extLst>
              <a:ext uri="{FF2B5EF4-FFF2-40B4-BE49-F238E27FC236}">
                <a16:creationId xmlns:a16="http://schemas.microsoft.com/office/drawing/2014/main" id="{7ED8310C-5AAC-DE46-AD91-9EFCD3D14508}"/>
              </a:ext>
            </a:extLst>
          </p:cNvPr>
          <p:cNvSpPr txBox="1"/>
          <p:nvPr/>
        </p:nvSpPr>
        <p:spPr>
          <a:xfrm>
            <a:off x="9360492" y="200366"/>
            <a:ext cx="2430558" cy="307777"/>
          </a:xfrm>
          <a:prstGeom prst="rect">
            <a:avLst/>
          </a:prstGeom>
          <a:noFill/>
        </p:spPr>
        <p:txBody>
          <a:bodyPr wrap="square" lIns="0" tIns="0" rIns="0" bIns="0" rtlCol="0">
            <a:spAutoFit/>
          </a:bodyPr>
          <a:lstStyle/>
          <a:p>
            <a:pPr defTabSz="914400">
              <a:lnSpc>
                <a:spcPct val="200000"/>
              </a:lnSpc>
              <a:defRPr/>
            </a:pPr>
            <a:r>
              <a:rPr lang="pt-BR" sz="10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  </a:t>
            </a: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PROCESSO</a:t>
            </a:r>
          </a:p>
        </p:txBody>
      </p:sp>
      <p:sp>
        <p:nvSpPr>
          <p:cNvPr id="2" name="Slide Number Placeholder 1">
            <a:extLst>
              <a:ext uri="{FF2B5EF4-FFF2-40B4-BE49-F238E27FC236}">
                <a16:creationId xmlns:a16="http://schemas.microsoft.com/office/drawing/2014/main" id="{E107321E-3193-4739-9221-82C3448FCC56}"/>
              </a:ext>
            </a:extLst>
          </p:cNvPr>
          <p:cNvSpPr>
            <a:spLocks noGrp="1"/>
          </p:cNvSpPr>
          <p:nvPr>
            <p:ph type="sldNum" sz="quarter" idx="12"/>
          </p:nvPr>
        </p:nvSpPr>
        <p:spPr/>
        <p:txBody>
          <a:bodyPr/>
          <a:lstStyle/>
          <a:p>
            <a:fld id="{36D140B5-3C3E-604E-AF76-B5F338FF7461}" type="slidenum">
              <a:rPr lang="pt-BR" smtClean="0"/>
              <a:t>23</a:t>
            </a:fld>
            <a:endParaRPr lang="pt-BR"/>
          </a:p>
        </p:txBody>
      </p:sp>
      <p:graphicFrame>
        <p:nvGraphicFramePr>
          <p:cNvPr id="5" name="Table 4">
            <a:extLst>
              <a:ext uri="{FF2B5EF4-FFF2-40B4-BE49-F238E27FC236}">
                <a16:creationId xmlns:a16="http://schemas.microsoft.com/office/drawing/2014/main" id="{F51DF278-8497-4CE0-8065-F21A73062E2D}"/>
              </a:ext>
            </a:extLst>
          </p:cNvPr>
          <p:cNvGraphicFramePr>
            <a:graphicFrameLocks noGrp="1"/>
          </p:cNvGraphicFramePr>
          <p:nvPr>
            <p:extLst>
              <p:ext uri="{D42A27DB-BD31-4B8C-83A1-F6EECF244321}">
                <p14:modId xmlns:p14="http://schemas.microsoft.com/office/powerpoint/2010/main" val="3130484497"/>
              </p:ext>
            </p:extLst>
          </p:nvPr>
        </p:nvGraphicFramePr>
        <p:xfrm>
          <a:off x="2174745" y="2069234"/>
          <a:ext cx="5139516" cy="1835361"/>
        </p:xfrm>
        <a:graphic>
          <a:graphicData uri="http://schemas.openxmlformats.org/drawingml/2006/table">
            <a:tbl>
              <a:tblPr/>
              <a:tblGrid>
                <a:gridCol w="1451286">
                  <a:extLst>
                    <a:ext uri="{9D8B030D-6E8A-4147-A177-3AD203B41FA5}">
                      <a16:colId xmlns:a16="http://schemas.microsoft.com/office/drawing/2014/main" val="4181801322"/>
                    </a:ext>
                  </a:extLst>
                </a:gridCol>
                <a:gridCol w="1484022">
                  <a:extLst>
                    <a:ext uri="{9D8B030D-6E8A-4147-A177-3AD203B41FA5}">
                      <a16:colId xmlns:a16="http://schemas.microsoft.com/office/drawing/2014/main" val="2204093577"/>
                    </a:ext>
                  </a:extLst>
                </a:gridCol>
                <a:gridCol w="1429462">
                  <a:extLst>
                    <a:ext uri="{9D8B030D-6E8A-4147-A177-3AD203B41FA5}">
                      <a16:colId xmlns:a16="http://schemas.microsoft.com/office/drawing/2014/main" val="1001246192"/>
                    </a:ext>
                  </a:extLst>
                </a:gridCol>
                <a:gridCol w="774746">
                  <a:extLst>
                    <a:ext uri="{9D8B030D-6E8A-4147-A177-3AD203B41FA5}">
                      <a16:colId xmlns:a16="http://schemas.microsoft.com/office/drawing/2014/main" val="1978037516"/>
                    </a:ext>
                  </a:extLst>
                </a:gridCol>
              </a:tblGrid>
              <a:tr h="222468">
                <a:tc gridSpan="4">
                  <a:txBody>
                    <a:bodyPr/>
                    <a:lstStyle/>
                    <a:p>
                      <a:pPr algn="ctr" rtl="0" fontAlgn="ctr"/>
                      <a:r>
                        <a:rPr lang="en-US" sz="850" b="1" i="0" u="none" strike="noStrike">
                          <a:solidFill>
                            <a:srgbClr val="404040"/>
                          </a:solidFill>
                          <a:effectLst/>
                          <a:latin typeface="Roboto" panose="02000000000000000000"/>
                        </a:rPr>
                        <a:t>Parâmetros de Risco-Retorno*</a:t>
                      </a:r>
                    </a:p>
                  </a:txBody>
                  <a:tcPr marL="9525" marR="9525" marT="9525" marB="0" anchor="ctr">
                    <a:lnL>
                      <a:noFill/>
                    </a:lnL>
                    <a:lnR>
                      <a:noFill/>
                    </a:lnR>
                    <a:lnT>
                      <a:noFill/>
                    </a:lnT>
                    <a:lnB w="6350" cap="flat" cmpd="sng" algn="ctr">
                      <a:solidFill>
                        <a:srgbClr val="58595B"/>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9967231"/>
                  </a:ext>
                </a:extLst>
              </a:tr>
              <a:tr h="222468">
                <a:tc>
                  <a:txBody>
                    <a:bodyPr/>
                    <a:lstStyle/>
                    <a:p>
                      <a:pPr algn="ctr" rtl="0" fontAlgn="ctr"/>
                      <a:r>
                        <a:rPr lang="en-US" sz="850" b="1" i="0" u="none" strike="noStrike">
                          <a:solidFill>
                            <a:srgbClr val="595959"/>
                          </a:solidFill>
                          <a:effectLst/>
                          <a:latin typeface="Ubuntu" panose="020B0504030602030204"/>
                        </a:rPr>
                        <a:t>Benchmark</a:t>
                      </a:r>
                    </a:p>
                  </a:txBody>
                  <a:tcPr marL="9525" marR="9525" marT="9525" marB="0" anchor="ctr">
                    <a:lnL>
                      <a:noFill/>
                    </a:lnL>
                    <a:lnR>
                      <a:noFill/>
                    </a:lnR>
                    <a:lnT w="6350" cap="flat" cmpd="sng" algn="ctr">
                      <a:solidFill>
                        <a:srgbClr val="58595B"/>
                      </a:solidFill>
                      <a:prstDash val="solid"/>
                      <a:round/>
                      <a:headEnd type="none" w="med" len="med"/>
                      <a:tailEnd type="none" w="med" len="med"/>
                    </a:lnT>
                    <a:lnB w="6350" cap="flat" cmpd="sng" algn="ctr">
                      <a:solidFill>
                        <a:srgbClr val="58595B"/>
                      </a:solidFill>
                      <a:prstDash val="solid"/>
                      <a:round/>
                      <a:headEnd type="none" w="med" len="med"/>
                      <a:tailEnd type="none" w="med" len="med"/>
                    </a:lnB>
                    <a:solidFill>
                      <a:srgbClr val="FFFFFF"/>
                    </a:solidFill>
                  </a:tcPr>
                </a:tc>
                <a:tc>
                  <a:txBody>
                    <a:bodyPr/>
                    <a:lstStyle/>
                    <a:p>
                      <a:pPr algn="ctr" rtl="0" fontAlgn="ctr"/>
                      <a:r>
                        <a:rPr lang="en-US" sz="850" b="1" i="0" u="none" strike="noStrike">
                          <a:solidFill>
                            <a:srgbClr val="595959"/>
                          </a:solidFill>
                          <a:effectLst/>
                          <a:latin typeface="Ubuntu" panose="020B0504030602030204"/>
                        </a:rPr>
                        <a:t>Classe</a:t>
                      </a:r>
                    </a:p>
                  </a:txBody>
                  <a:tcPr marL="9525" marR="9525" marT="9525" marB="0" anchor="ctr">
                    <a:lnL>
                      <a:noFill/>
                    </a:lnL>
                    <a:lnR>
                      <a:noFill/>
                    </a:lnR>
                    <a:lnT w="6350" cap="flat" cmpd="sng" algn="ctr">
                      <a:solidFill>
                        <a:srgbClr val="58595B"/>
                      </a:solidFill>
                      <a:prstDash val="solid"/>
                      <a:round/>
                      <a:headEnd type="none" w="med" len="med"/>
                      <a:tailEnd type="none" w="med" len="med"/>
                    </a:lnT>
                    <a:lnB w="6350" cap="flat" cmpd="sng" algn="ctr">
                      <a:solidFill>
                        <a:srgbClr val="58595B"/>
                      </a:solidFill>
                      <a:prstDash val="solid"/>
                      <a:round/>
                      <a:headEnd type="none" w="med" len="med"/>
                      <a:tailEnd type="none" w="med" len="med"/>
                    </a:lnB>
                    <a:solidFill>
                      <a:srgbClr val="FFFFFF"/>
                    </a:solidFill>
                  </a:tcPr>
                </a:tc>
                <a:tc>
                  <a:txBody>
                    <a:bodyPr/>
                    <a:lstStyle/>
                    <a:p>
                      <a:pPr algn="ctr" rtl="0" fontAlgn="ctr"/>
                      <a:r>
                        <a:rPr lang="en-US" sz="850" b="1" i="0" u="none" strike="noStrike">
                          <a:solidFill>
                            <a:srgbClr val="595959"/>
                          </a:solidFill>
                          <a:effectLst/>
                          <a:latin typeface="Ubuntu" panose="020B0504030602030204"/>
                        </a:rPr>
                        <a:t>Retorno Médio (% CDI)</a:t>
                      </a:r>
                    </a:p>
                  </a:txBody>
                  <a:tcPr marL="9525" marR="9525" marT="9525" marB="0" anchor="ctr">
                    <a:lnL>
                      <a:noFill/>
                    </a:lnL>
                    <a:lnR>
                      <a:noFill/>
                    </a:lnR>
                    <a:lnT w="6350" cap="flat" cmpd="sng" algn="ctr">
                      <a:solidFill>
                        <a:srgbClr val="58595B"/>
                      </a:solidFill>
                      <a:prstDash val="solid"/>
                      <a:round/>
                      <a:headEnd type="none" w="med" len="med"/>
                      <a:tailEnd type="none" w="med" len="med"/>
                    </a:lnT>
                    <a:lnB w="6350" cap="flat" cmpd="sng" algn="ctr">
                      <a:solidFill>
                        <a:srgbClr val="58595B"/>
                      </a:solidFill>
                      <a:prstDash val="solid"/>
                      <a:round/>
                      <a:headEnd type="none" w="med" len="med"/>
                      <a:tailEnd type="none" w="med" len="med"/>
                    </a:lnB>
                    <a:solidFill>
                      <a:srgbClr val="FFFFFF"/>
                    </a:solidFill>
                  </a:tcPr>
                </a:tc>
                <a:tc>
                  <a:txBody>
                    <a:bodyPr/>
                    <a:lstStyle/>
                    <a:p>
                      <a:pPr algn="ctr" rtl="0" fontAlgn="ctr"/>
                      <a:r>
                        <a:rPr lang="en-US" sz="850" b="1" i="0" u="none" strike="noStrike">
                          <a:solidFill>
                            <a:srgbClr val="595959"/>
                          </a:solidFill>
                          <a:effectLst/>
                          <a:latin typeface="Ubuntu" panose="020B0504030602030204"/>
                        </a:rPr>
                        <a:t>Volatilidade</a:t>
                      </a:r>
                    </a:p>
                  </a:txBody>
                  <a:tcPr marL="9525" marR="9525" marT="9525" marB="0" anchor="ctr">
                    <a:lnL>
                      <a:noFill/>
                    </a:lnL>
                    <a:lnR>
                      <a:noFill/>
                    </a:lnR>
                    <a:lnT w="6350" cap="flat" cmpd="sng" algn="ctr">
                      <a:solidFill>
                        <a:srgbClr val="58595B"/>
                      </a:solidFill>
                      <a:prstDash val="solid"/>
                      <a:round/>
                      <a:headEnd type="none" w="med" len="med"/>
                      <a:tailEnd type="none" w="med" len="med"/>
                    </a:lnT>
                    <a:lnB w="6350" cap="flat" cmpd="sng" algn="ctr">
                      <a:solidFill>
                        <a:srgbClr val="58595B"/>
                      </a:solidFill>
                      <a:prstDash val="solid"/>
                      <a:round/>
                      <a:headEnd type="none" w="med" len="med"/>
                      <a:tailEnd type="none" w="med" len="med"/>
                    </a:lnB>
                    <a:solidFill>
                      <a:srgbClr val="FFFFFF"/>
                    </a:solidFill>
                  </a:tcPr>
                </a:tc>
                <a:extLst>
                  <a:ext uri="{0D108BD9-81ED-4DB2-BD59-A6C34878D82A}">
                    <a16:rowId xmlns:a16="http://schemas.microsoft.com/office/drawing/2014/main" val="3645613541"/>
                  </a:ext>
                </a:extLst>
              </a:tr>
              <a:tr h="222468">
                <a:tc>
                  <a:txBody>
                    <a:bodyPr/>
                    <a:lstStyle/>
                    <a:p>
                      <a:pPr algn="ctr" rtl="0" fontAlgn="ctr"/>
                      <a:r>
                        <a:rPr lang="en-US" sz="900" b="0" i="0" u="none" strike="noStrike">
                          <a:solidFill>
                            <a:srgbClr val="404040"/>
                          </a:solidFill>
                          <a:effectLst/>
                          <a:latin typeface="Roboto" panose="02000000000000000000"/>
                        </a:rPr>
                        <a:t>CDI</a:t>
                      </a:r>
                    </a:p>
                  </a:txBody>
                  <a:tcPr marL="9525" marR="9525" marT="9525" marB="0" anchor="ctr">
                    <a:lnL>
                      <a:noFill/>
                    </a:lnL>
                    <a:lnR>
                      <a:noFill/>
                    </a:lnR>
                    <a:lnT w="6350" cap="flat" cmpd="sng" algn="ctr">
                      <a:solidFill>
                        <a:srgbClr val="58595B"/>
                      </a:solidFill>
                      <a:prstDash val="solid"/>
                      <a:round/>
                      <a:headEnd type="none" w="med" len="med"/>
                      <a:tailEnd type="none" w="med" len="med"/>
                    </a:lnT>
                    <a:lnB>
                      <a:noFill/>
                    </a:lnB>
                  </a:tcPr>
                </a:tc>
                <a:tc>
                  <a:txBody>
                    <a:bodyPr/>
                    <a:lstStyle/>
                    <a:p>
                      <a:pPr algn="ctr" rtl="0" fontAlgn="ctr"/>
                      <a:r>
                        <a:rPr lang="en-US" sz="900" b="0" i="0" u="none" strike="noStrike">
                          <a:solidFill>
                            <a:srgbClr val="404040"/>
                          </a:solidFill>
                          <a:effectLst/>
                          <a:latin typeface="Roboto" panose="02000000000000000000"/>
                        </a:rPr>
                        <a:t>Renda Fixa Pós-Fixada</a:t>
                      </a:r>
                    </a:p>
                  </a:txBody>
                  <a:tcPr marL="9525" marR="9525" marT="9525" marB="0" anchor="ctr">
                    <a:lnL>
                      <a:noFill/>
                    </a:lnL>
                    <a:lnR>
                      <a:noFill/>
                    </a:lnR>
                    <a:lnT w="6350" cap="flat" cmpd="sng" algn="ctr">
                      <a:solidFill>
                        <a:srgbClr val="58595B"/>
                      </a:solidFill>
                      <a:prstDash val="solid"/>
                      <a:round/>
                      <a:headEnd type="none" w="med" len="med"/>
                      <a:tailEnd type="none" w="med" len="med"/>
                    </a:lnT>
                    <a:lnB>
                      <a:noFill/>
                    </a:lnB>
                  </a:tcPr>
                </a:tc>
                <a:tc>
                  <a:txBody>
                    <a:bodyPr/>
                    <a:lstStyle/>
                    <a:p>
                      <a:pPr algn="ctr" rtl="0" fontAlgn="ctr"/>
                      <a:r>
                        <a:rPr lang="en-US" sz="900" b="0" i="0" u="none" strike="noStrike">
                          <a:solidFill>
                            <a:srgbClr val="404040"/>
                          </a:solidFill>
                          <a:effectLst/>
                          <a:latin typeface="Roboto" panose="02000000000000000000"/>
                        </a:rPr>
                        <a:t>100,00%</a:t>
                      </a:r>
                    </a:p>
                  </a:txBody>
                  <a:tcPr marL="9525" marR="9525" marT="9525" marB="0" anchor="ctr">
                    <a:lnL>
                      <a:noFill/>
                    </a:lnL>
                    <a:lnR>
                      <a:noFill/>
                    </a:lnR>
                    <a:lnT w="6350" cap="flat" cmpd="sng" algn="ctr">
                      <a:solidFill>
                        <a:srgbClr val="58595B"/>
                      </a:solidFill>
                      <a:prstDash val="solid"/>
                      <a:round/>
                      <a:headEnd type="none" w="med" len="med"/>
                      <a:tailEnd type="none" w="med" len="med"/>
                    </a:lnT>
                    <a:lnB>
                      <a:noFill/>
                    </a:lnB>
                  </a:tcPr>
                </a:tc>
                <a:tc>
                  <a:txBody>
                    <a:bodyPr/>
                    <a:lstStyle/>
                    <a:p>
                      <a:pPr algn="ctr" rtl="0" fontAlgn="ctr"/>
                      <a:r>
                        <a:rPr lang="en-US" sz="900" b="0" i="0" u="none" strike="noStrike">
                          <a:solidFill>
                            <a:srgbClr val="404040"/>
                          </a:solidFill>
                          <a:effectLst/>
                          <a:latin typeface="Roboto" panose="02000000000000000000"/>
                        </a:rPr>
                        <a:t>0,50%</a:t>
                      </a:r>
                    </a:p>
                  </a:txBody>
                  <a:tcPr marL="9525" marR="9525" marT="9525" marB="0" anchor="ctr">
                    <a:lnL>
                      <a:noFill/>
                    </a:lnL>
                    <a:lnR>
                      <a:noFill/>
                    </a:lnR>
                    <a:lnT w="6350" cap="flat" cmpd="sng" algn="ctr">
                      <a:solidFill>
                        <a:srgbClr val="58595B"/>
                      </a:solidFill>
                      <a:prstDash val="solid"/>
                      <a:round/>
                      <a:headEnd type="none" w="med" len="med"/>
                      <a:tailEnd type="none" w="med" len="med"/>
                    </a:lnT>
                    <a:lnB>
                      <a:noFill/>
                    </a:lnB>
                  </a:tcPr>
                </a:tc>
                <a:extLst>
                  <a:ext uri="{0D108BD9-81ED-4DB2-BD59-A6C34878D82A}">
                    <a16:rowId xmlns:a16="http://schemas.microsoft.com/office/drawing/2014/main" val="36178719"/>
                  </a:ext>
                </a:extLst>
              </a:tr>
              <a:tr h="222468">
                <a:tc>
                  <a:txBody>
                    <a:bodyPr/>
                    <a:lstStyle/>
                    <a:p>
                      <a:pPr algn="ctr" rtl="0" fontAlgn="ctr"/>
                      <a:r>
                        <a:rPr lang="en-US" sz="900" b="0" i="0" u="none" strike="noStrike">
                          <a:solidFill>
                            <a:srgbClr val="404040"/>
                          </a:solidFill>
                          <a:effectLst/>
                          <a:latin typeface="Roboto" panose="02000000000000000000"/>
                        </a:rPr>
                        <a:t>IRF-M</a:t>
                      </a:r>
                    </a:p>
                  </a:txBody>
                  <a:tcPr marL="9525" marR="9525" marT="9525" marB="0" anchor="ctr">
                    <a:lnL>
                      <a:noFill/>
                    </a:lnL>
                    <a:lnR>
                      <a:noFill/>
                    </a:lnR>
                    <a:lnT>
                      <a:noFill/>
                    </a:lnT>
                    <a:lnB>
                      <a:noFill/>
                    </a:lnB>
                  </a:tcPr>
                </a:tc>
                <a:tc>
                  <a:txBody>
                    <a:bodyPr/>
                    <a:lstStyle/>
                    <a:p>
                      <a:pPr algn="ctr" rtl="0" fontAlgn="ctr"/>
                      <a:r>
                        <a:rPr lang="en-US" sz="900" b="0" i="0" u="none" strike="noStrike">
                          <a:solidFill>
                            <a:srgbClr val="404040"/>
                          </a:solidFill>
                          <a:effectLst/>
                          <a:latin typeface="Roboto" panose="02000000000000000000"/>
                        </a:rPr>
                        <a:t>Renda Fixa Pré-Fixada</a:t>
                      </a:r>
                    </a:p>
                  </a:txBody>
                  <a:tcPr marL="9525" marR="9525" marT="9525" marB="0" anchor="ctr">
                    <a:lnL>
                      <a:noFill/>
                    </a:lnL>
                    <a:lnR>
                      <a:noFill/>
                    </a:lnR>
                    <a:lnT>
                      <a:noFill/>
                    </a:lnT>
                    <a:lnB>
                      <a:noFill/>
                    </a:lnB>
                  </a:tcPr>
                </a:tc>
                <a:tc>
                  <a:txBody>
                    <a:bodyPr/>
                    <a:lstStyle/>
                    <a:p>
                      <a:pPr algn="ctr" rtl="0" fontAlgn="ctr"/>
                      <a:r>
                        <a:rPr lang="en-US" sz="900" b="0" i="0" u="none" strike="noStrike">
                          <a:solidFill>
                            <a:srgbClr val="404040"/>
                          </a:solidFill>
                          <a:effectLst/>
                          <a:latin typeface="Roboto" panose="02000000000000000000"/>
                        </a:rPr>
                        <a:t>106,30%</a:t>
                      </a:r>
                    </a:p>
                  </a:txBody>
                  <a:tcPr marL="9525" marR="9525" marT="9525" marB="0" anchor="ctr">
                    <a:lnL>
                      <a:noFill/>
                    </a:lnL>
                    <a:lnR>
                      <a:noFill/>
                    </a:lnR>
                    <a:lnT>
                      <a:noFill/>
                    </a:lnT>
                    <a:lnB>
                      <a:noFill/>
                    </a:lnB>
                  </a:tcPr>
                </a:tc>
                <a:tc>
                  <a:txBody>
                    <a:bodyPr/>
                    <a:lstStyle/>
                    <a:p>
                      <a:pPr algn="ctr" rtl="0" fontAlgn="ctr"/>
                      <a:r>
                        <a:rPr lang="en-US" sz="900" b="0" i="0" u="none" strike="noStrike">
                          <a:solidFill>
                            <a:srgbClr val="404040"/>
                          </a:solidFill>
                          <a:effectLst/>
                          <a:latin typeface="Roboto" panose="02000000000000000000"/>
                        </a:rPr>
                        <a:t>2,00%</a:t>
                      </a:r>
                    </a:p>
                  </a:txBody>
                  <a:tcPr marL="9525" marR="9525" marT="9525" marB="0" anchor="ctr">
                    <a:lnL>
                      <a:noFill/>
                    </a:lnL>
                    <a:lnR>
                      <a:noFill/>
                    </a:lnR>
                    <a:lnT>
                      <a:noFill/>
                    </a:lnT>
                    <a:lnB>
                      <a:noFill/>
                    </a:lnB>
                  </a:tcPr>
                </a:tc>
                <a:extLst>
                  <a:ext uri="{0D108BD9-81ED-4DB2-BD59-A6C34878D82A}">
                    <a16:rowId xmlns:a16="http://schemas.microsoft.com/office/drawing/2014/main" val="2568265381"/>
                  </a:ext>
                </a:extLst>
              </a:tr>
              <a:tr h="222468">
                <a:tc>
                  <a:txBody>
                    <a:bodyPr/>
                    <a:lstStyle/>
                    <a:p>
                      <a:pPr algn="ctr" rtl="0" fontAlgn="ctr"/>
                      <a:r>
                        <a:rPr lang="en-US" sz="900" b="0" i="0" u="none" strike="noStrike">
                          <a:solidFill>
                            <a:srgbClr val="404040"/>
                          </a:solidFill>
                          <a:effectLst/>
                          <a:latin typeface="Roboto" panose="02000000000000000000"/>
                        </a:rPr>
                        <a:t>IMA-B Geral</a:t>
                      </a:r>
                    </a:p>
                  </a:txBody>
                  <a:tcPr marL="9525" marR="9525" marT="9525" marB="0" anchor="ctr">
                    <a:lnL>
                      <a:noFill/>
                    </a:lnL>
                    <a:lnR>
                      <a:noFill/>
                    </a:lnR>
                    <a:lnT>
                      <a:noFill/>
                    </a:lnT>
                    <a:lnB>
                      <a:noFill/>
                    </a:lnB>
                  </a:tcPr>
                </a:tc>
                <a:tc>
                  <a:txBody>
                    <a:bodyPr/>
                    <a:lstStyle/>
                    <a:p>
                      <a:pPr algn="ctr" rtl="0" fontAlgn="ctr"/>
                      <a:r>
                        <a:rPr lang="en-US" sz="900" b="0" i="0" u="none" strike="noStrike">
                          <a:solidFill>
                            <a:srgbClr val="404040"/>
                          </a:solidFill>
                          <a:effectLst/>
                          <a:latin typeface="Roboto" panose="02000000000000000000"/>
                        </a:rPr>
                        <a:t>Renda Fixa Inflação</a:t>
                      </a:r>
                    </a:p>
                  </a:txBody>
                  <a:tcPr marL="9525" marR="9525" marT="9525" marB="0" anchor="ctr">
                    <a:lnL>
                      <a:noFill/>
                    </a:lnL>
                    <a:lnR>
                      <a:noFill/>
                    </a:lnR>
                    <a:lnT>
                      <a:noFill/>
                    </a:lnT>
                    <a:lnB>
                      <a:noFill/>
                    </a:lnB>
                  </a:tcPr>
                </a:tc>
                <a:tc>
                  <a:txBody>
                    <a:bodyPr/>
                    <a:lstStyle/>
                    <a:p>
                      <a:pPr algn="ctr" rtl="0" fontAlgn="ctr"/>
                      <a:r>
                        <a:rPr lang="en-US" sz="900" b="0" i="0" u="none" strike="noStrike">
                          <a:solidFill>
                            <a:srgbClr val="404040"/>
                          </a:solidFill>
                          <a:effectLst/>
                          <a:latin typeface="Roboto" panose="02000000000000000000"/>
                        </a:rPr>
                        <a:t>112,50%</a:t>
                      </a:r>
                    </a:p>
                  </a:txBody>
                  <a:tcPr marL="9525" marR="9525" marT="9525" marB="0" anchor="ctr">
                    <a:lnL>
                      <a:noFill/>
                    </a:lnL>
                    <a:lnR>
                      <a:noFill/>
                    </a:lnR>
                    <a:lnT>
                      <a:noFill/>
                    </a:lnT>
                    <a:lnB>
                      <a:noFill/>
                    </a:lnB>
                  </a:tcPr>
                </a:tc>
                <a:tc>
                  <a:txBody>
                    <a:bodyPr/>
                    <a:lstStyle/>
                    <a:p>
                      <a:pPr algn="ctr" rtl="0" fontAlgn="ctr"/>
                      <a:r>
                        <a:rPr lang="en-US" sz="900" b="0" i="0" u="none" strike="noStrike">
                          <a:solidFill>
                            <a:srgbClr val="404040"/>
                          </a:solidFill>
                          <a:effectLst/>
                          <a:latin typeface="Roboto" panose="02000000000000000000"/>
                        </a:rPr>
                        <a:t>4,00%</a:t>
                      </a:r>
                    </a:p>
                  </a:txBody>
                  <a:tcPr marL="9525" marR="9525" marT="9525" marB="0" anchor="ctr">
                    <a:lnL>
                      <a:noFill/>
                    </a:lnL>
                    <a:lnR>
                      <a:noFill/>
                    </a:lnR>
                    <a:lnT>
                      <a:noFill/>
                    </a:lnT>
                    <a:lnB>
                      <a:noFill/>
                    </a:lnB>
                  </a:tcPr>
                </a:tc>
                <a:extLst>
                  <a:ext uri="{0D108BD9-81ED-4DB2-BD59-A6C34878D82A}">
                    <a16:rowId xmlns:a16="http://schemas.microsoft.com/office/drawing/2014/main" val="2883733642"/>
                  </a:ext>
                </a:extLst>
              </a:tr>
              <a:tr h="222468">
                <a:tc>
                  <a:txBody>
                    <a:bodyPr/>
                    <a:lstStyle/>
                    <a:p>
                      <a:pPr algn="ctr" rtl="0" fontAlgn="ctr"/>
                      <a:r>
                        <a:rPr lang="en-US" sz="900" b="0" i="0" u="none" strike="noStrike">
                          <a:solidFill>
                            <a:srgbClr val="404040"/>
                          </a:solidFill>
                          <a:effectLst/>
                          <a:latin typeface="Roboto" panose="02000000000000000000"/>
                        </a:rPr>
                        <a:t>IBX</a:t>
                      </a:r>
                    </a:p>
                  </a:txBody>
                  <a:tcPr marL="9525" marR="9525" marT="9525" marB="0" anchor="ctr">
                    <a:lnL>
                      <a:noFill/>
                    </a:lnL>
                    <a:lnR>
                      <a:noFill/>
                    </a:lnR>
                    <a:lnT>
                      <a:noFill/>
                    </a:lnT>
                    <a:lnB>
                      <a:noFill/>
                    </a:lnB>
                  </a:tcPr>
                </a:tc>
                <a:tc>
                  <a:txBody>
                    <a:bodyPr/>
                    <a:lstStyle/>
                    <a:p>
                      <a:pPr algn="ctr" rtl="0" fontAlgn="ctr"/>
                      <a:r>
                        <a:rPr lang="en-US" sz="900" b="0" i="0" u="none" strike="noStrike" dirty="0">
                          <a:solidFill>
                            <a:srgbClr val="404040"/>
                          </a:solidFill>
                          <a:effectLst/>
                          <a:latin typeface="Roboto" panose="02000000000000000000"/>
                        </a:rPr>
                        <a:t>Renda </a:t>
                      </a:r>
                      <a:r>
                        <a:rPr lang="en-US" sz="900" b="0" i="0" u="none" strike="noStrike" dirty="0" err="1">
                          <a:solidFill>
                            <a:srgbClr val="404040"/>
                          </a:solidFill>
                          <a:effectLst/>
                          <a:latin typeface="Roboto" panose="02000000000000000000"/>
                        </a:rPr>
                        <a:t>Variável</a:t>
                      </a:r>
                      <a:endParaRPr lang="en-US" sz="900" b="0" i="0" u="none" strike="noStrike" dirty="0">
                        <a:solidFill>
                          <a:srgbClr val="404040"/>
                        </a:solidFill>
                        <a:effectLst/>
                        <a:latin typeface="Roboto" panose="02000000000000000000"/>
                      </a:endParaRPr>
                    </a:p>
                  </a:txBody>
                  <a:tcPr marL="9525" marR="9525" marT="9525" marB="0" anchor="ctr">
                    <a:lnL>
                      <a:noFill/>
                    </a:lnL>
                    <a:lnR>
                      <a:noFill/>
                    </a:lnR>
                    <a:lnT>
                      <a:noFill/>
                    </a:lnT>
                    <a:lnB>
                      <a:noFill/>
                    </a:lnB>
                  </a:tcPr>
                </a:tc>
                <a:tc>
                  <a:txBody>
                    <a:bodyPr/>
                    <a:lstStyle/>
                    <a:p>
                      <a:pPr algn="ctr" rtl="0" fontAlgn="ctr"/>
                      <a:r>
                        <a:rPr lang="en-US" sz="900" b="0" i="0" u="none" strike="noStrike" dirty="0">
                          <a:solidFill>
                            <a:srgbClr val="404040"/>
                          </a:solidFill>
                          <a:effectLst/>
                          <a:latin typeface="Roboto" panose="02000000000000000000"/>
                        </a:rPr>
                        <a:t>162,50%</a:t>
                      </a:r>
                    </a:p>
                  </a:txBody>
                  <a:tcPr marL="9525" marR="9525" marT="9525" marB="0" anchor="ctr">
                    <a:lnL>
                      <a:noFill/>
                    </a:lnL>
                    <a:lnR>
                      <a:noFill/>
                    </a:lnR>
                    <a:lnT>
                      <a:noFill/>
                    </a:lnT>
                    <a:lnB>
                      <a:noFill/>
                    </a:lnB>
                  </a:tcPr>
                </a:tc>
                <a:tc>
                  <a:txBody>
                    <a:bodyPr/>
                    <a:lstStyle/>
                    <a:p>
                      <a:pPr algn="ctr" rtl="0" fontAlgn="ctr"/>
                      <a:r>
                        <a:rPr lang="en-US" sz="900" b="0" i="0" u="none" strike="noStrike" dirty="0">
                          <a:solidFill>
                            <a:srgbClr val="404040"/>
                          </a:solidFill>
                          <a:effectLst/>
                          <a:latin typeface="Roboto" panose="02000000000000000000"/>
                        </a:rPr>
                        <a:t>15,00%</a:t>
                      </a:r>
                    </a:p>
                  </a:txBody>
                  <a:tcPr marL="9525" marR="9525" marT="9525" marB="0" anchor="ctr">
                    <a:lnL>
                      <a:noFill/>
                    </a:lnL>
                    <a:lnR>
                      <a:noFill/>
                    </a:lnR>
                    <a:lnT>
                      <a:noFill/>
                    </a:lnT>
                    <a:lnB>
                      <a:noFill/>
                    </a:lnB>
                  </a:tcPr>
                </a:tc>
                <a:extLst>
                  <a:ext uri="{0D108BD9-81ED-4DB2-BD59-A6C34878D82A}">
                    <a16:rowId xmlns:a16="http://schemas.microsoft.com/office/drawing/2014/main" val="3368263659"/>
                  </a:ext>
                </a:extLst>
              </a:tr>
              <a:tr h="500553">
                <a:tc gridSpan="4">
                  <a:txBody>
                    <a:bodyPr/>
                    <a:lstStyle/>
                    <a:p>
                      <a:pPr algn="l" rtl="0" fontAlgn="ctr"/>
                      <a:r>
                        <a:rPr lang="pt-BR" sz="800" b="0" i="0" u="none" strike="noStrike" dirty="0">
                          <a:solidFill>
                            <a:srgbClr val="404040"/>
                          </a:solidFill>
                          <a:effectLst/>
                          <a:latin typeface="Roboto" panose="02000000000000000000"/>
                        </a:rPr>
                        <a:t>*Baseados em dados históricos de dez/03 a dez/15 com ajustes qualitativos e estatísticos da XP Advisory</a:t>
                      </a:r>
                    </a:p>
                  </a:txBody>
                  <a:tcPr marL="9525" marR="9525" marT="9525"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29641291"/>
                  </a:ext>
                </a:extLst>
              </a:tr>
            </a:tbl>
          </a:graphicData>
        </a:graphic>
      </p:graphicFrame>
    </p:spTree>
    <p:extLst>
      <p:ext uri="{BB962C8B-B14F-4D97-AF65-F5344CB8AC3E}">
        <p14:creationId xmlns:p14="http://schemas.microsoft.com/office/powerpoint/2010/main" val="34167976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aixaDeTexto 34">
            <a:extLst>
              <a:ext uri="{FF2B5EF4-FFF2-40B4-BE49-F238E27FC236}">
                <a16:creationId xmlns:a16="http://schemas.microsoft.com/office/drawing/2014/main" id="{6E6BF0B6-E038-F149-8578-727D868083B3}"/>
              </a:ext>
            </a:extLst>
          </p:cNvPr>
          <p:cNvSpPr txBox="1"/>
          <p:nvPr/>
        </p:nvSpPr>
        <p:spPr>
          <a:xfrm>
            <a:off x="2185988" y="174076"/>
            <a:ext cx="7019925" cy="369332"/>
          </a:xfrm>
          <a:prstGeom prst="rect">
            <a:avLst/>
          </a:prstGeom>
          <a:noFill/>
        </p:spPr>
        <p:txBody>
          <a:bodyPr wrap="square" lIns="0" tIns="0" rIns="0" bIns="0" rtlCol="0">
            <a:spAutoFit/>
          </a:bodyPr>
          <a:lstStyle/>
          <a:p>
            <a:pPr defTabSz="914400">
              <a:lnSpc>
                <a:spcPct val="200000"/>
              </a:lnSpc>
              <a:defRPr/>
            </a:pPr>
            <a:r>
              <a:rPr lang="pt-BR" sz="1200" spc="300" dirty="0">
                <a:solidFill>
                  <a:srgbClr val="58595B"/>
                </a:solidFill>
                <a:latin typeface="Roboto Light" panose="02000000000000000000" pitchFamily="2" charset="0"/>
                <a:ea typeface="Roboto Light" panose="02000000000000000000" pitchFamily="2" charset="0"/>
                <a:cs typeface="Roboto" panose="02000000000000000000" pitchFamily="2" charset="0"/>
              </a:rPr>
              <a:t>PROCESSO DE INVESTIMENTO- ETAPA 1</a:t>
            </a:r>
          </a:p>
        </p:txBody>
      </p:sp>
      <p:cxnSp>
        <p:nvCxnSpPr>
          <p:cNvPr id="59" name="Conector reto 8">
            <a:extLst>
              <a:ext uri="{FF2B5EF4-FFF2-40B4-BE49-F238E27FC236}">
                <a16:creationId xmlns:a16="http://schemas.microsoft.com/office/drawing/2014/main" id="{242C96CD-6DAE-3640-95ED-4A1AD07BDE90}"/>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1D2E2988-417D-2E46-8AC0-7948159F84F6}"/>
              </a:ext>
            </a:extLst>
          </p:cNvPr>
          <p:cNvSpPr txBox="1"/>
          <p:nvPr/>
        </p:nvSpPr>
        <p:spPr>
          <a:xfrm>
            <a:off x="2104461" y="1236427"/>
            <a:ext cx="9660447" cy="369332"/>
          </a:xfrm>
          <a:prstGeom prst="rect">
            <a:avLst/>
          </a:prstGeom>
          <a:noFill/>
        </p:spPr>
        <p:txBody>
          <a:bodyPr wrap="square" rtlCol="0">
            <a:spAutoFit/>
          </a:bodyPr>
          <a:lstStyle/>
          <a:p>
            <a:pPr>
              <a:lnSpc>
                <a:spcPct val="150000"/>
              </a:lnSpc>
            </a:pPr>
            <a:r>
              <a:rPr lang="pt-BR" sz="12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Importância da Baixa Correlação</a:t>
            </a:r>
          </a:p>
        </p:txBody>
      </p:sp>
      <p:cxnSp>
        <p:nvCxnSpPr>
          <p:cNvPr id="25" name="Conector reto 8">
            <a:extLst>
              <a:ext uri="{FF2B5EF4-FFF2-40B4-BE49-F238E27FC236}">
                <a16:creationId xmlns:a16="http://schemas.microsoft.com/office/drawing/2014/main" id="{15ACED12-42F0-B845-9D1E-D2831FD8E5C0}"/>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30" name="CaixaDeTexto 29">
            <a:extLst>
              <a:ext uri="{FF2B5EF4-FFF2-40B4-BE49-F238E27FC236}">
                <a16:creationId xmlns:a16="http://schemas.microsoft.com/office/drawing/2014/main" id="{956D8BEA-6576-E042-97CF-9056FC827CDD}"/>
              </a:ext>
            </a:extLst>
          </p:cNvPr>
          <p:cNvSpPr txBox="1"/>
          <p:nvPr/>
        </p:nvSpPr>
        <p:spPr>
          <a:xfrm>
            <a:off x="2056786" y="2136757"/>
            <a:ext cx="9024581" cy="507831"/>
          </a:xfrm>
          <a:prstGeom prst="rect">
            <a:avLst/>
          </a:prstGeom>
          <a:noFill/>
        </p:spPr>
        <p:txBody>
          <a:bodyPr wrap="square" rtlCol="0">
            <a:spAutoFit/>
          </a:bodyPr>
          <a:lstStyle>
            <a:defPPr>
              <a:defRPr lang="pt-BR"/>
            </a:defPPr>
            <a:lvl1pPr>
              <a:lnSpc>
                <a:spcPct val="150000"/>
              </a:lnSpc>
              <a:buClr>
                <a:srgbClr val="58595B"/>
              </a:buClr>
              <a:defRPr sz="1000">
                <a:solidFill>
                  <a:srgbClr val="3F3F3F"/>
                </a:solidFill>
                <a:latin typeface="Roboto Light" panose="02000000000000000000" pitchFamily="2" charset="0"/>
                <a:ea typeface="Roboto Light" panose="02000000000000000000" pitchFamily="2" charset="0"/>
                <a:cs typeface="Roboto Light" panose="02000000000000000000" pitchFamily="2" charset="0"/>
              </a:defRPr>
            </a:lvl1pPr>
          </a:lstStyle>
          <a:p>
            <a:r>
              <a:rPr lang="pt-BR" sz="1800" dirty="0"/>
              <a:t>VARIÂNCIA PORTFÓLIO : </a:t>
            </a:r>
            <a:r>
              <a:rPr lang="el-GR" sz="1800" dirty="0"/>
              <a:t>σ</a:t>
            </a:r>
            <a:r>
              <a:rPr lang="pt-BR" sz="1800" dirty="0"/>
              <a:t>²a . w²a + </a:t>
            </a:r>
            <a:r>
              <a:rPr lang="el-GR" sz="1800" dirty="0"/>
              <a:t>σ</a:t>
            </a:r>
            <a:r>
              <a:rPr lang="pt-BR" sz="1800" dirty="0"/>
              <a:t>²b . w²b + 2.wa.wb.</a:t>
            </a:r>
            <a:r>
              <a:rPr lang="pt-BR" sz="1800" b="1" u="sng" dirty="0"/>
              <a:t>correlaçãoab.</a:t>
            </a:r>
            <a:r>
              <a:rPr lang="el-GR" sz="1800" dirty="0"/>
              <a:t>σ</a:t>
            </a:r>
            <a:r>
              <a:rPr lang="pt-BR" sz="1800" dirty="0"/>
              <a:t>a.</a:t>
            </a:r>
            <a:r>
              <a:rPr lang="el-GR" sz="1800" dirty="0"/>
              <a:t>σ</a:t>
            </a:r>
            <a:r>
              <a:rPr lang="pt-BR" sz="1800" dirty="0"/>
              <a:t>b  </a:t>
            </a:r>
          </a:p>
        </p:txBody>
      </p:sp>
      <p:sp>
        <p:nvSpPr>
          <p:cNvPr id="12" name="CaixaDeTexto 11">
            <a:extLst>
              <a:ext uri="{FF2B5EF4-FFF2-40B4-BE49-F238E27FC236}">
                <a16:creationId xmlns:a16="http://schemas.microsoft.com/office/drawing/2014/main" id="{7ED8310C-5AAC-DE46-AD91-9EFCD3D14508}"/>
              </a:ext>
            </a:extLst>
          </p:cNvPr>
          <p:cNvSpPr txBox="1"/>
          <p:nvPr/>
        </p:nvSpPr>
        <p:spPr>
          <a:xfrm>
            <a:off x="9360492" y="200366"/>
            <a:ext cx="2430558" cy="307777"/>
          </a:xfrm>
          <a:prstGeom prst="rect">
            <a:avLst/>
          </a:prstGeom>
          <a:noFill/>
        </p:spPr>
        <p:txBody>
          <a:bodyPr wrap="square" lIns="0" tIns="0" rIns="0" bIns="0" rtlCol="0">
            <a:spAutoFit/>
          </a:bodyPr>
          <a:lstStyle/>
          <a:p>
            <a:pPr defTabSz="914400">
              <a:lnSpc>
                <a:spcPct val="200000"/>
              </a:lnSpc>
              <a:defRPr/>
            </a:pPr>
            <a:r>
              <a:rPr lang="pt-BR" sz="10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  </a:t>
            </a: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PROCESSO</a:t>
            </a:r>
          </a:p>
        </p:txBody>
      </p:sp>
      <p:sp>
        <p:nvSpPr>
          <p:cNvPr id="2" name="Slide Number Placeholder 1">
            <a:extLst>
              <a:ext uri="{FF2B5EF4-FFF2-40B4-BE49-F238E27FC236}">
                <a16:creationId xmlns:a16="http://schemas.microsoft.com/office/drawing/2014/main" id="{E107321E-3193-4739-9221-82C3448FCC56}"/>
              </a:ext>
            </a:extLst>
          </p:cNvPr>
          <p:cNvSpPr>
            <a:spLocks noGrp="1"/>
          </p:cNvSpPr>
          <p:nvPr>
            <p:ph type="sldNum" sz="quarter" idx="12"/>
          </p:nvPr>
        </p:nvSpPr>
        <p:spPr/>
        <p:txBody>
          <a:bodyPr/>
          <a:lstStyle/>
          <a:p>
            <a:fld id="{36D140B5-3C3E-604E-AF76-B5F338FF7461}" type="slidenum">
              <a:rPr lang="pt-BR" smtClean="0"/>
              <a:t>24</a:t>
            </a:fld>
            <a:endParaRPr lang="pt-BR"/>
          </a:p>
        </p:txBody>
      </p:sp>
      <p:sp>
        <p:nvSpPr>
          <p:cNvPr id="3" name="AutoShape 2" descr="\sigma ^{2}">
            <a:extLst>
              <a:ext uri="{FF2B5EF4-FFF2-40B4-BE49-F238E27FC236}">
                <a16:creationId xmlns:a16="http://schemas.microsoft.com/office/drawing/2014/main" id="{E3A8A7F5-223C-411B-BB55-90AE27E72214}"/>
              </a:ext>
            </a:extLst>
          </p:cNvPr>
          <p:cNvSpPr>
            <a:spLocks noChangeAspect="1" noChangeArrowheads="1"/>
          </p:cNvSpPr>
          <p:nvPr/>
        </p:nvSpPr>
        <p:spPr bwMode="auto">
          <a:xfrm>
            <a:off x="6569076" y="3629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4" name="Imagem 3">
            <a:extLst>
              <a:ext uri="{FF2B5EF4-FFF2-40B4-BE49-F238E27FC236}">
                <a16:creationId xmlns:a16="http://schemas.microsoft.com/office/drawing/2014/main" id="{98231268-43CA-4D0A-89B6-35B08481B6DF}"/>
              </a:ext>
            </a:extLst>
          </p:cNvPr>
          <p:cNvPicPr>
            <a:picLocks noChangeAspect="1"/>
          </p:cNvPicPr>
          <p:nvPr/>
        </p:nvPicPr>
        <p:blipFill>
          <a:blip r:embed="rId3"/>
          <a:stretch>
            <a:fillRect/>
          </a:stretch>
        </p:blipFill>
        <p:spPr>
          <a:xfrm>
            <a:off x="3512344" y="3171069"/>
            <a:ext cx="6419850" cy="3838575"/>
          </a:xfrm>
          <a:prstGeom prst="rect">
            <a:avLst/>
          </a:prstGeom>
        </p:spPr>
      </p:pic>
    </p:spTree>
    <p:extLst>
      <p:ext uri="{BB962C8B-B14F-4D97-AF65-F5344CB8AC3E}">
        <p14:creationId xmlns:p14="http://schemas.microsoft.com/office/powerpoint/2010/main" val="3559721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aixaDeTexto 34">
            <a:extLst>
              <a:ext uri="{FF2B5EF4-FFF2-40B4-BE49-F238E27FC236}">
                <a16:creationId xmlns:a16="http://schemas.microsoft.com/office/drawing/2014/main" id="{6E6BF0B6-E038-F149-8578-727D868083B3}"/>
              </a:ext>
            </a:extLst>
          </p:cNvPr>
          <p:cNvSpPr txBox="1"/>
          <p:nvPr/>
        </p:nvSpPr>
        <p:spPr>
          <a:xfrm>
            <a:off x="2185988" y="174076"/>
            <a:ext cx="7019925" cy="369332"/>
          </a:xfrm>
          <a:prstGeom prst="rect">
            <a:avLst/>
          </a:prstGeom>
          <a:noFill/>
        </p:spPr>
        <p:txBody>
          <a:bodyPr wrap="square" lIns="0" tIns="0" rIns="0" bIns="0" rtlCol="0">
            <a:spAutoFit/>
          </a:bodyPr>
          <a:lstStyle/>
          <a:p>
            <a:pPr defTabSz="914400">
              <a:lnSpc>
                <a:spcPct val="200000"/>
              </a:lnSpc>
              <a:defRPr/>
            </a:pPr>
            <a:r>
              <a:rPr lang="pt-BR" sz="1200" spc="300" dirty="0">
                <a:solidFill>
                  <a:srgbClr val="58595B"/>
                </a:solidFill>
                <a:latin typeface="Roboto Light" panose="02000000000000000000" pitchFamily="2" charset="0"/>
                <a:ea typeface="Roboto Light" panose="02000000000000000000" pitchFamily="2" charset="0"/>
                <a:cs typeface="Roboto" panose="02000000000000000000" pitchFamily="2" charset="0"/>
              </a:rPr>
              <a:t>PROCESSO DE INVESTIMENTO- ETAPA 1</a:t>
            </a:r>
          </a:p>
        </p:txBody>
      </p:sp>
      <p:cxnSp>
        <p:nvCxnSpPr>
          <p:cNvPr id="59" name="Conector reto 8">
            <a:extLst>
              <a:ext uri="{FF2B5EF4-FFF2-40B4-BE49-F238E27FC236}">
                <a16:creationId xmlns:a16="http://schemas.microsoft.com/office/drawing/2014/main" id="{242C96CD-6DAE-3640-95ED-4A1AD07BDE90}"/>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25" name="Conector reto 8">
            <a:extLst>
              <a:ext uri="{FF2B5EF4-FFF2-40B4-BE49-F238E27FC236}">
                <a16:creationId xmlns:a16="http://schemas.microsoft.com/office/drawing/2014/main" id="{15ACED12-42F0-B845-9D1E-D2831FD8E5C0}"/>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12" name="CaixaDeTexto 11">
            <a:extLst>
              <a:ext uri="{FF2B5EF4-FFF2-40B4-BE49-F238E27FC236}">
                <a16:creationId xmlns:a16="http://schemas.microsoft.com/office/drawing/2014/main" id="{7ED8310C-5AAC-DE46-AD91-9EFCD3D14508}"/>
              </a:ext>
            </a:extLst>
          </p:cNvPr>
          <p:cNvSpPr txBox="1"/>
          <p:nvPr/>
        </p:nvSpPr>
        <p:spPr>
          <a:xfrm>
            <a:off x="9360492" y="200366"/>
            <a:ext cx="2430558" cy="307777"/>
          </a:xfrm>
          <a:prstGeom prst="rect">
            <a:avLst/>
          </a:prstGeom>
          <a:noFill/>
        </p:spPr>
        <p:txBody>
          <a:bodyPr wrap="square" lIns="0" tIns="0" rIns="0" bIns="0" rtlCol="0">
            <a:spAutoFit/>
          </a:bodyPr>
          <a:lstStyle/>
          <a:p>
            <a:pPr defTabSz="914400">
              <a:lnSpc>
                <a:spcPct val="200000"/>
              </a:lnSpc>
              <a:defRPr/>
            </a:pPr>
            <a:r>
              <a:rPr lang="pt-BR" sz="10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  </a:t>
            </a: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PROCESSO</a:t>
            </a:r>
          </a:p>
        </p:txBody>
      </p:sp>
      <p:sp>
        <p:nvSpPr>
          <p:cNvPr id="2" name="Slide Number Placeholder 1">
            <a:extLst>
              <a:ext uri="{FF2B5EF4-FFF2-40B4-BE49-F238E27FC236}">
                <a16:creationId xmlns:a16="http://schemas.microsoft.com/office/drawing/2014/main" id="{E107321E-3193-4739-9221-82C3448FCC56}"/>
              </a:ext>
            </a:extLst>
          </p:cNvPr>
          <p:cNvSpPr>
            <a:spLocks noGrp="1"/>
          </p:cNvSpPr>
          <p:nvPr>
            <p:ph type="sldNum" sz="quarter" idx="12"/>
          </p:nvPr>
        </p:nvSpPr>
        <p:spPr/>
        <p:txBody>
          <a:bodyPr/>
          <a:lstStyle/>
          <a:p>
            <a:fld id="{36D140B5-3C3E-604E-AF76-B5F338FF7461}" type="slidenum">
              <a:rPr lang="pt-BR" smtClean="0"/>
              <a:t>25</a:t>
            </a:fld>
            <a:endParaRPr lang="pt-BR"/>
          </a:p>
        </p:txBody>
      </p:sp>
      <p:sp>
        <p:nvSpPr>
          <p:cNvPr id="3" name="AutoShape 2" descr="\sigma ^{2}">
            <a:extLst>
              <a:ext uri="{FF2B5EF4-FFF2-40B4-BE49-F238E27FC236}">
                <a16:creationId xmlns:a16="http://schemas.microsoft.com/office/drawing/2014/main" id="{E3A8A7F5-223C-411B-BB55-90AE27E72214}"/>
              </a:ext>
            </a:extLst>
          </p:cNvPr>
          <p:cNvSpPr>
            <a:spLocks noChangeAspect="1" noChangeArrowheads="1"/>
          </p:cNvSpPr>
          <p:nvPr/>
        </p:nvSpPr>
        <p:spPr bwMode="auto">
          <a:xfrm>
            <a:off x="6569076" y="3629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5" name="Imagem 4">
            <a:extLst>
              <a:ext uri="{FF2B5EF4-FFF2-40B4-BE49-F238E27FC236}">
                <a16:creationId xmlns:a16="http://schemas.microsoft.com/office/drawing/2014/main" id="{A0B0866B-4E02-4BD7-982F-4742252625E5}"/>
              </a:ext>
            </a:extLst>
          </p:cNvPr>
          <p:cNvPicPr>
            <a:picLocks noChangeAspect="1"/>
          </p:cNvPicPr>
          <p:nvPr/>
        </p:nvPicPr>
        <p:blipFill>
          <a:blip r:embed="rId3"/>
          <a:stretch>
            <a:fillRect/>
          </a:stretch>
        </p:blipFill>
        <p:spPr>
          <a:xfrm>
            <a:off x="2326482" y="1233488"/>
            <a:ext cx="8791575" cy="5095875"/>
          </a:xfrm>
          <a:prstGeom prst="rect">
            <a:avLst/>
          </a:prstGeom>
        </p:spPr>
      </p:pic>
    </p:spTree>
    <p:extLst>
      <p:ext uri="{BB962C8B-B14F-4D97-AF65-F5344CB8AC3E}">
        <p14:creationId xmlns:p14="http://schemas.microsoft.com/office/powerpoint/2010/main" val="28400345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aixaDeTexto 34">
            <a:extLst>
              <a:ext uri="{FF2B5EF4-FFF2-40B4-BE49-F238E27FC236}">
                <a16:creationId xmlns:a16="http://schemas.microsoft.com/office/drawing/2014/main" id="{6E6BF0B6-E038-F149-8578-727D868083B3}"/>
              </a:ext>
            </a:extLst>
          </p:cNvPr>
          <p:cNvSpPr txBox="1"/>
          <p:nvPr/>
        </p:nvSpPr>
        <p:spPr>
          <a:xfrm>
            <a:off x="2185988" y="174076"/>
            <a:ext cx="7019925" cy="369332"/>
          </a:xfrm>
          <a:prstGeom prst="rect">
            <a:avLst/>
          </a:prstGeom>
          <a:noFill/>
        </p:spPr>
        <p:txBody>
          <a:bodyPr wrap="square" lIns="0" tIns="0" rIns="0" bIns="0" rtlCol="0">
            <a:spAutoFit/>
          </a:bodyPr>
          <a:lstStyle/>
          <a:p>
            <a:pPr defTabSz="914400">
              <a:lnSpc>
                <a:spcPct val="200000"/>
              </a:lnSpc>
              <a:defRPr/>
            </a:pPr>
            <a:r>
              <a:rPr lang="pt-BR" sz="1200" spc="300" dirty="0">
                <a:solidFill>
                  <a:srgbClr val="58595B"/>
                </a:solidFill>
                <a:latin typeface="Roboto Light" panose="02000000000000000000" pitchFamily="2" charset="0"/>
                <a:ea typeface="Roboto Light" panose="02000000000000000000" pitchFamily="2" charset="0"/>
                <a:cs typeface="Roboto" panose="02000000000000000000" pitchFamily="2" charset="0"/>
              </a:rPr>
              <a:t>PROCESSO DE INVESTIMENTO- ETAPA 1</a:t>
            </a:r>
          </a:p>
        </p:txBody>
      </p:sp>
      <p:cxnSp>
        <p:nvCxnSpPr>
          <p:cNvPr id="59" name="Conector reto 8">
            <a:extLst>
              <a:ext uri="{FF2B5EF4-FFF2-40B4-BE49-F238E27FC236}">
                <a16:creationId xmlns:a16="http://schemas.microsoft.com/office/drawing/2014/main" id="{242C96CD-6DAE-3640-95ED-4A1AD07BDE90}"/>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25" name="Conector reto 8">
            <a:extLst>
              <a:ext uri="{FF2B5EF4-FFF2-40B4-BE49-F238E27FC236}">
                <a16:creationId xmlns:a16="http://schemas.microsoft.com/office/drawing/2014/main" id="{15ACED12-42F0-B845-9D1E-D2831FD8E5C0}"/>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12" name="CaixaDeTexto 11">
            <a:extLst>
              <a:ext uri="{FF2B5EF4-FFF2-40B4-BE49-F238E27FC236}">
                <a16:creationId xmlns:a16="http://schemas.microsoft.com/office/drawing/2014/main" id="{7ED8310C-5AAC-DE46-AD91-9EFCD3D14508}"/>
              </a:ext>
            </a:extLst>
          </p:cNvPr>
          <p:cNvSpPr txBox="1"/>
          <p:nvPr/>
        </p:nvSpPr>
        <p:spPr>
          <a:xfrm>
            <a:off x="9360492" y="200366"/>
            <a:ext cx="2430558" cy="307777"/>
          </a:xfrm>
          <a:prstGeom prst="rect">
            <a:avLst/>
          </a:prstGeom>
          <a:noFill/>
        </p:spPr>
        <p:txBody>
          <a:bodyPr wrap="square" lIns="0" tIns="0" rIns="0" bIns="0" rtlCol="0">
            <a:spAutoFit/>
          </a:bodyPr>
          <a:lstStyle/>
          <a:p>
            <a:pPr defTabSz="914400">
              <a:lnSpc>
                <a:spcPct val="200000"/>
              </a:lnSpc>
              <a:defRPr/>
            </a:pPr>
            <a:r>
              <a:rPr lang="pt-BR" sz="10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  </a:t>
            </a: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PROCESSO</a:t>
            </a:r>
          </a:p>
        </p:txBody>
      </p:sp>
      <p:sp>
        <p:nvSpPr>
          <p:cNvPr id="2" name="Slide Number Placeholder 1">
            <a:extLst>
              <a:ext uri="{FF2B5EF4-FFF2-40B4-BE49-F238E27FC236}">
                <a16:creationId xmlns:a16="http://schemas.microsoft.com/office/drawing/2014/main" id="{E107321E-3193-4739-9221-82C3448FCC56}"/>
              </a:ext>
            </a:extLst>
          </p:cNvPr>
          <p:cNvSpPr>
            <a:spLocks noGrp="1"/>
          </p:cNvSpPr>
          <p:nvPr>
            <p:ph type="sldNum" sz="quarter" idx="12"/>
          </p:nvPr>
        </p:nvSpPr>
        <p:spPr/>
        <p:txBody>
          <a:bodyPr/>
          <a:lstStyle/>
          <a:p>
            <a:fld id="{36D140B5-3C3E-604E-AF76-B5F338FF7461}" type="slidenum">
              <a:rPr lang="pt-BR" smtClean="0"/>
              <a:t>26</a:t>
            </a:fld>
            <a:endParaRPr lang="pt-BR"/>
          </a:p>
        </p:txBody>
      </p:sp>
      <p:sp>
        <p:nvSpPr>
          <p:cNvPr id="3" name="AutoShape 2" descr="\sigma ^{2}">
            <a:extLst>
              <a:ext uri="{FF2B5EF4-FFF2-40B4-BE49-F238E27FC236}">
                <a16:creationId xmlns:a16="http://schemas.microsoft.com/office/drawing/2014/main" id="{E3A8A7F5-223C-411B-BB55-90AE27E72214}"/>
              </a:ext>
            </a:extLst>
          </p:cNvPr>
          <p:cNvSpPr>
            <a:spLocks noChangeAspect="1" noChangeArrowheads="1"/>
          </p:cNvSpPr>
          <p:nvPr/>
        </p:nvSpPr>
        <p:spPr bwMode="auto">
          <a:xfrm>
            <a:off x="6569076" y="3629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4" name="Imagem 3">
            <a:extLst>
              <a:ext uri="{FF2B5EF4-FFF2-40B4-BE49-F238E27FC236}">
                <a16:creationId xmlns:a16="http://schemas.microsoft.com/office/drawing/2014/main" id="{ED15940B-AF78-4C45-AAB2-A9A5EB4BCA76}"/>
              </a:ext>
            </a:extLst>
          </p:cNvPr>
          <p:cNvPicPr>
            <a:picLocks noChangeAspect="1"/>
          </p:cNvPicPr>
          <p:nvPr/>
        </p:nvPicPr>
        <p:blipFill>
          <a:blip r:embed="rId3"/>
          <a:stretch>
            <a:fillRect/>
          </a:stretch>
        </p:blipFill>
        <p:spPr>
          <a:xfrm>
            <a:off x="2325689" y="962085"/>
            <a:ext cx="8791575" cy="6296025"/>
          </a:xfrm>
          <a:prstGeom prst="rect">
            <a:avLst/>
          </a:prstGeom>
        </p:spPr>
      </p:pic>
    </p:spTree>
    <p:extLst>
      <p:ext uri="{BB962C8B-B14F-4D97-AF65-F5344CB8AC3E}">
        <p14:creationId xmlns:p14="http://schemas.microsoft.com/office/powerpoint/2010/main" val="36875312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aixaDeTexto 34">
            <a:extLst>
              <a:ext uri="{FF2B5EF4-FFF2-40B4-BE49-F238E27FC236}">
                <a16:creationId xmlns:a16="http://schemas.microsoft.com/office/drawing/2014/main" id="{6E6BF0B6-E038-F149-8578-727D868083B3}"/>
              </a:ext>
            </a:extLst>
          </p:cNvPr>
          <p:cNvSpPr txBox="1"/>
          <p:nvPr/>
        </p:nvSpPr>
        <p:spPr>
          <a:xfrm>
            <a:off x="2185988" y="174076"/>
            <a:ext cx="7019925" cy="369332"/>
          </a:xfrm>
          <a:prstGeom prst="rect">
            <a:avLst/>
          </a:prstGeom>
          <a:noFill/>
        </p:spPr>
        <p:txBody>
          <a:bodyPr wrap="square" lIns="0" tIns="0" rIns="0" bIns="0" rtlCol="0">
            <a:spAutoFit/>
          </a:bodyPr>
          <a:lstStyle/>
          <a:p>
            <a:pPr defTabSz="914400">
              <a:lnSpc>
                <a:spcPct val="200000"/>
              </a:lnSpc>
              <a:defRPr/>
            </a:pPr>
            <a:r>
              <a:rPr lang="pt-BR" sz="1200" spc="300" dirty="0">
                <a:solidFill>
                  <a:srgbClr val="58595B"/>
                </a:solidFill>
                <a:latin typeface="Roboto Light" panose="02000000000000000000" pitchFamily="2" charset="0"/>
                <a:ea typeface="Roboto Light" panose="02000000000000000000" pitchFamily="2" charset="0"/>
                <a:cs typeface="Roboto" panose="02000000000000000000" pitchFamily="2" charset="0"/>
              </a:rPr>
              <a:t>PROCESSO DE INVESTIMENTO- ETAPA 2</a:t>
            </a:r>
          </a:p>
        </p:txBody>
      </p:sp>
      <p:cxnSp>
        <p:nvCxnSpPr>
          <p:cNvPr id="59" name="Conector reto 8">
            <a:extLst>
              <a:ext uri="{FF2B5EF4-FFF2-40B4-BE49-F238E27FC236}">
                <a16:creationId xmlns:a16="http://schemas.microsoft.com/office/drawing/2014/main" id="{242C96CD-6DAE-3640-95ED-4A1AD07BDE90}"/>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25" name="Conector reto 8">
            <a:extLst>
              <a:ext uri="{FF2B5EF4-FFF2-40B4-BE49-F238E27FC236}">
                <a16:creationId xmlns:a16="http://schemas.microsoft.com/office/drawing/2014/main" id="{15ACED12-42F0-B845-9D1E-D2831FD8E5C0}"/>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13" name="object 21">
            <a:extLst>
              <a:ext uri="{FF2B5EF4-FFF2-40B4-BE49-F238E27FC236}">
                <a16:creationId xmlns:a16="http://schemas.microsoft.com/office/drawing/2014/main" id="{99EB3AA1-2598-6C48-A2B2-83570321C133}"/>
              </a:ext>
            </a:extLst>
          </p:cNvPr>
          <p:cNvSpPr txBox="1"/>
          <p:nvPr/>
        </p:nvSpPr>
        <p:spPr>
          <a:xfrm>
            <a:off x="2120049" y="1270995"/>
            <a:ext cx="8935510" cy="646331"/>
          </a:xfrm>
          <a:prstGeom prst="rect">
            <a:avLst/>
          </a:prstGeom>
          <a:noFill/>
        </p:spPr>
        <p:txBody>
          <a:bodyPr wrap="square" rtlCol="0">
            <a:spAutoFit/>
          </a:bodyPr>
          <a:lstStyle>
            <a:defPPr>
              <a:defRPr lang="pt-BR"/>
            </a:defPPr>
            <a:lvl1pPr>
              <a:lnSpc>
                <a:spcPct val="150000"/>
              </a:lnSpc>
              <a:defRPr sz="1200">
                <a:solidFill>
                  <a:srgbClr val="58595B"/>
                </a:solidFill>
                <a:latin typeface="Roboto Light" panose="02000000000000000000" pitchFamily="2" charset="0"/>
                <a:ea typeface="Roboto Light" panose="02000000000000000000" pitchFamily="2" charset="0"/>
                <a:cs typeface="Roboto Light" panose="02000000000000000000" pitchFamily="2" charset="0"/>
              </a:defRPr>
            </a:lvl1pPr>
          </a:lstStyle>
          <a:p>
            <a:r>
              <a:rPr dirty="0" err="1">
                <a:solidFill>
                  <a:srgbClr val="D17955"/>
                </a:solidFill>
              </a:rPr>
              <a:t>Construção</a:t>
            </a:r>
            <a:r>
              <a:rPr lang="pt-BR" dirty="0">
                <a:solidFill>
                  <a:srgbClr val="D17955"/>
                </a:solidFill>
              </a:rPr>
              <a:t> </a:t>
            </a:r>
            <a:r>
              <a:rPr dirty="0">
                <a:solidFill>
                  <a:srgbClr val="D17955"/>
                </a:solidFill>
              </a:rPr>
              <a:t>dos portfólios-modelo (estratégicos de longo prazo) e intervalos de alocação tática conforme perfis de risco e </a:t>
            </a:r>
            <a:r>
              <a:rPr dirty="0" err="1">
                <a:solidFill>
                  <a:srgbClr val="D17955"/>
                </a:solidFill>
              </a:rPr>
              <a:t>retorno</a:t>
            </a:r>
            <a:endParaRPr dirty="0"/>
          </a:p>
          <a:p>
            <a:r>
              <a:rPr dirty="0"/>
              <a:t>Seleção das melhores combinações entre classes de ativos buscando portfólios próximos à fronteira eﬁciente*</a:t>
            </a:r>
          </a:p>
        </p:txBody>
      </p:sp>
      <p:grpSp>
        <p:nvGrpSpPr>
          <p:cNvPr id="15" name="Grupo 1">
            <a:extLst>
              <a:ext uri="{FF2B5EF4-FFF2-40B4-BE49-F238E27FC236}">
                <a16:creationId xmlns:a16="http://schemas.microsoft.com/office/drawing/2014/main" id="{A629D348-2BBC-FF4E-B254-54590614021C}"/>
              </a:ext>
            </a:extLst>
          </p:cNvPr>
          <p:cNvGrpSpPr/>
          <p:nvPr/>
        </p:nvGrpSpPr>
        <p:grpSpPr>
          <a:xfrm>
            <a:off x="2244033" y="1990264"/>
            <a:ext cx="8551294" cy="4650080"/>
            <a:chOff x="590658" y="2279112"/>
            <a:chExt cx="7685359" cy="3839281"/>
          </a:xfrm>
        </p:grpSpPr>
        <p:grpSp>
          <p:nvGrpSpPr>
            <p:cNvPr id="16" name="Grupo 5">
              <a:extLst>
                <a:ext uri="{FF2B5EF4-FFF2-40B4-BE49-F238E27FC236}">
                  <a16:creationId xmlns:a16="http://schemas.microsoft.com/office/drawing/2014/main" id="{624AE41C-1322-6040-9CC8-71D813737838}"/>
                </a:ext>
              </a:extLst>
            </p:cNvPr>
            <p:cNvGrpSpPr/>
            <p:nvPr/>
          </p:nvGrpSpPr>
          <p:grpSpPr>
            <a:xfrm>
              <a:off x="723967" y="2279112"/>
              <a:ext cx="7552050" cy="3701095"/>
              <a:chOff x="827584" y="2238498"/>
              <a:chExt cx="7336026" cy="3466834"/>
            </a:xfrm>
          </p:grpSpPr>
          <p:pic>
            <p:nvPicPr>
              <p:cNvPr id="49" name="Imagem 48">
                <a:extLst>
                  <a:ext uri="{FF2B5EF4-FFF2-40B4-BE49-F238E27FC236}">
                    <a16:creationId xmlns:a16="http://schemas.microsoft.com/office/drawing/2014/main" id="{A6325C31-E35B-B84E-8A99-8EA65EEAD424}"/>
                  </a:ext>
                </a:extLst>
              </p:cNvPr>
              <p:cNvPicPr/>
              <p:nvPr/>
            </p:nvPicPr>
            <p:blipFill>
              <a:blip r:embed="rId3">
                <a:extLst>
                  <a:ext uri="{28A0092B-C50C-407E-A947-70E740481C1C}">
                    <a14:useLocalDpi xmlns:a14="http://schemas.microsoft.com/office/drawing/2010/main" val="0"/>
                  </a:ext>
                </a:extLst>
              </a:blip>
              <a:stretch>
                <a:fillRect/>
              </a:stretch>
            </p:blipFill>
            <p:spPr>
              <a:xfrm>
                <a:off x="1013194" y="2238498"/>
                <a:ext cx="7117613" cy="3466834"/>
              </a:xfrm>
              <a:prstGeom prst="rect">
                <a:avLst/>
              </a:prstGeom>
              <a:noFill/>
            </p:spPr>
          </p:pic>
          <p:sp>
            <p:nvSpPr>
              <p:cNvPr id="50" name="CaixaDeTexto 49">
                <a:extLst>
                  <a:ext uri="{FF2B5EF4-FFF2-40B4-BE49-F238E27FC236}">
                    <a16:creationId xmlns:a16="http://schemas.microsoft.com/office/drawing/2014/main" id="{F1F4F9BD-9AE5-E049-ACE5-5E95B58D3BF3}"/>
                  </a:ext>
                </a:extLst>
              </p:cNvPr>
              <p:cNvSpPr txBox="1"/>
              <p:nvPr/>
            </p:nvSpPr>
            <p:spPr>
              <a:xfrm>
                <a:off x="827584" y="5303765"/>
                <a:ext cx="504056" cy="166620"/>
              </a:xfrm>
              <a:prstGeom prst="rect">
                <a:avLst/>
              </a:prstGeom>
              <a:solidFill>
                <a:schemeClr val="bg1"/>
              </a:solidFill>
              <a:ln>
                <a:noFill/>
              </a:ln>
            </p:spPr>
            <p:txBody>
              <a:bodyPr wrap="square" rtlCol="0">
                <a:spAutoFit/>
              </a:bodyPr>
              <a:lstStyle>
                <a:defPPr>
                  <a:defRPr lang="en-US"/>
                </a:defPPr>
                <a:lvl1pPr algn="ctr">
                  <a:defRPr sz="800">
                    <a:solidFill>
                      <a:schemeClr val="tx1">
                        <a:lumMod val="75000"/>
                        <a:lumOff val="25000"/>
                      </a:schemeClr>
                    </a:solidFill>
                    <a:latin typeface="Ubuntu" panose="020B0504030602030204" pitchFamily="34" charset="0"/>
                    <a:cs typeface="Times New Roman" pitchFamily="18" charset="0"/>
                  </a:defRPr>
                </a:lvl1pPr>
              </a:lstStyle>
              <a:p>
                <a:r>
                  <a:rPr lang="pt-BR" dirty="0"/>
                  <a:t>80%</a:t>
                </a:r>
              </a:p>
            </p:txBody>
          </p:sp>
          <p:sp>
            <p:nvSpPr>
              <p:cNvPr id="51" name="CaixaDeTexto 50">
                <a:extLst>
                  <a:ext uri="{FF2B5EF4-FFF2-40B4-BE49-F238E27FC236}">
                    <a16:creationId xmlns:a16="http://schemas.microsoft.com/office/drawing/2014/main" id="{482D177F-F55F-C74D-A251-2E1B75F70235}"/>
                  </a:ext>
                </a:extLst>
              </p:cNvPr>
              <p:cNvSpPr txBox="1"/>
              <p:nvPr/>
            </p:nvSpPr>
            <p:spPr>
              <a:xfrm>
                <a:off x="827584" y="4997274"/>
                <a:ext cx="504056" cy="166620"/>
              </a:xfrm>
              <a:prstGeom prst="rect">
                <a:avLst/>
              </a:prstGeom>
              <a:solidFill>
                <a:schemeClr val="bg1"/>
              </a:solidFill>
              <a:ln>
                <a:noFill/>
              </a:ln>
            </p:spPr>
            <p:txBody>
              <a:bodyPr wrap="square" rtlCol="0">
                <a:spAutoFit/>
              </a:bodyPr>
              <a:lstStyle/>
              <a:p>
                <a:pPr algn="ctr"/>
                <a:r>
                  <a:rPr lang="pt-BR" sz="800" dirty="0">
                    <a:solidFill>
                      <a:schemeClr val="tx1">
                        <a:lumMod val="75000"/>
                        <a:lumOff val="25000"/>
                      </a:schemeClr>
                    </a:solidFill>
                    <a:latin typeface="Ubuntu" panose="020B0504030602030204" pitchFamily="34" charset="0"/>
                    <a:cs typeface="Times New Roman" pitchFamily="18" charset="0"/>
                  </a:rPr>
                  <a:t>90%</a:t>
                </a:r>
              </a:p>
            </p:txBody>
          </p:sp>
          <p:sp>
            <p:nvSpPr>
              <p:cNvPr id="52" name="CaixaDeTexto 51">
                <a:extLst>
                  <a:ext uri="{FF2B5EF4-FFF2-40B4-BE49-F238E27FC236}">
                    <a16:creationId xmlns:a16="http://schemas.microsoft.com/office/drawing/2014/main" id="{A25B993D-E54A-8F43-8859-3B59A9CE3AF5}"/>
                  </a:ext>
                </a:extLst>
              </p:cNvPr>
              <p:cNvSpPr txBox="1"/>
              <p:nvPr/>
            </p:nvSpPr>
            <p:spPr>
              <a:xfrm>
                <a:off x="827584" y="4701871"/>
                <a:ext cx="504056" cy="166620"/>
              </a:xfrm>
              <a:prstGeom prst="rect">
                <a:avLst/>
              </a:prstGeom>
              <a:solidFill>
                <a:schemeClr val="bg1"/>
              </a:solidFill>
              <a:ln>
                <a:noFill/>
              </a:ln>
            </p:spPr>
            <p:txBody>
              <a:bodyPr wrap="square" rtlCol="0">
                <a:spAutoFit/>
              </a:bodyPr>
              <a:lstStyle/>
              <a:p>
                <a:pPr algn="ctr"/>
                <a:r>
                  <a:rPr lang="pt-BR" sz="800" dirty="0">
                    <a:solidFill>
                      <a:schemeClr val="tx1">
                        <a:lumMod val="75000"/>
                        <a:lumOff val="25000"/>
                      </a:schemeClr>
                    </a:solidFill>
                    <a:latin typeface="Ubuntu" panose="020B0504030602030204" pitchFamily="34" charset="0"/>
                    <a:cs typeface="Times New Roman" pitchFamily="18" charset="0"/>
                  </a:rPr>
                  <a:t>100%</a:t>
                </a:r>
              </a:p>
            </p:txBody>
          </p:sp>
          <p:sp>
            <p:nvSpPr>
              <p:cNvPr id="53" name="CaixaDeTexto 52">
                <a:extLst>
                  <a:ext uri="{FF2B5EF4-FFF2-40B4-BE49-F238E27FC236}">
                    <a16:creationId xmlns:a16="http://schemas.microsoft.com/office/drawing/2014/main" id="{C2E3B374-C50B-364C-9D35-C207BAD1A388}"/>
                  </a:ext>
                </a:extLst>
              </p:cNvPr>
              <p:cNvSpPr txBox="1"/>
              <p:nvPr/>
            </p:nvSpPr>
            <p:spPr>
              <a:xfrm>
                <a:off x="827584" y="4404859"/>
                <a:ext cx="504056" cy="166620"/>
              </a:xfrm>
              <a:prstGeom prst="rect">
                <a:avLst/>
              </a:prstGeom>
              <a:solidFill>
                <a:schemeClr val="bg1"/>
              </a:solidFill>
              <a:ln>
                <a:noFill/>
              </a:ln>
            </p:spPr>
            <p:txBody>
              <a:bodyPr wrap="square" rtlCol="0">
                <a:spAutoFit/>
              </a:bodyPr>
              <a:lstStyle>
                <a:defPPr>
                  <a:defRPr lang="en-US"/>
                </a:defPPr>
                <a:lvl1pPr algn="ctr">
                  <a:defRPr sz="800">
                    <a:solidFill>
                      <a:schemeClr val="tx1">
                        <a:lumMod val="75000"/>
                        <a:lumOff val="25000"/>
                      </a:schemeClr>
                    </a:solidFill>
                    <a:latin typeface="Ubuntu" panose="020B0504030602030204" pitchFamily="34" charset="0"/>
                    <a:cs typeface="Times New Roman" pitchFamily="18" charset="0"/>
                  </a:defRPr>
                </a:lvl1pPr>
              </a:lstStyle>
              <a:p>
                <a:r>
                  <a:rPr lang="pt-BR" dirty="0"/>
                  <a:t>110%</a:t>
                </a:r>
              </a:p>
            </p:txBody>
          </p:sp>
          <p:sp>
            <p:nvSpPr>
              <p:cNvPr id="54" name="CaixaDeTexto 53">
                <a:extLst>
                  <a:ext uri="{FF2B5EF4-FFF2-40B4-BE49-F238E27FC236}">
                    <a16:creationId xmlns:a16="http://schemas.microsoft.com/office/drawing/2014/main" id="{EC909B89-3D34-4849-8C1F-FFC361D8C4DE}"/>
                  </a:ext>
                </a:extLst>
              </p:cNvPr>
              <p:cNvSpPr txBox="1"/>
              <p:nvPr/>
            </p:nvSpPr>
            <p:spPr>
              <a:xfrm>
                <a:off x="827584" y="4100925"/>
                <a:ext cx="504056" cy="166620"/>
              </a:xfrm>
              <a:prstGeom prst="rect">
                <a:avLst/>
              </a:prstGeom>
              <a:solidFill>
                <a:schemeClr val="bg1"/>
              </a:solidFill>
              <a:ln>
                <a:noFill/>
              </a:ln>
            </p:spPr>
            <p:txBody>
              <a:bodyPr wrap="square" rtlCol="0">
                <a:spAutoFit/>
              </a:bodyPr>
              <a:lstStyle/>
              <a:p>
                <a:pPr algn="ctr"/>
                <a:r>
                  <a:rPr lang="pt-BR" sz="800" dirty="0">
                    <a:solidFill>
                      <a:schemeClr val="tx1">
                        <a:lumMod val="75000"/>
                        <a:lumOff val="25000"/>
                      </a:schemeClr>
                    </a:solidFill>
                    <a:latin typeface="Ubuntu" panose="020B0504030602030204" pitchFamily="34" charset="0"/>
                    <a:cs typeface="Times New Roman" pitchFamily="18" charset="0"/>
                  </a:rPr>
                  <a:t>120%</a:t>
                </a:r>
              </a:p>
            </p:txBody>
          </p:sp>
          <p:sp>
            <p:nvSpPr>
              <p:cNvPr id="55" name="CaixaDeTexto 54">
                <a:extLst>
                  <a:ext uri="{FF2B5EF4-FFF2-40B4-BE49-F238E27FC236}">
                    <a16:creationId xmlns:a16="http://schemas.microsoft.com/office/drawing/2014/main" id="{0A7518C9-8847-304C-99A7-0FE23B1A42FF}"/>
                  </a:ext>
                </a:extLst>
              </p:cNvPr>
              <p:cNvSpPr txBox="1"/>
              <p:nvPr/>
            </p:nvSpPr>
            <p:spPr>
              <a:xfrm>
                <a:off x="827584" y="3804942"/>
                <a:ext cx="504056" cy="166620"/>
              </a:xfrm>
              <a:prstGeom prst="rect">
                <a:avLst/>
              </a:prstGeom>
              <a:solidFill>
                <a:schemeClr val="bg1"/>
              </a:solidFill>
              <a:ln>
                <a:noFill/>
              </a:ln>
            </p:spPr>
            <p:txBody>
              <a:bodyPr wrap="square" rtlCol="0">
                <a:spAutoFit/>
              </a:bodyPr>
              <a:lstStyle/>
              <a:p>
                <a:pPr algn="ctr"/>
                <a:r>
                  <a:rPr lang="pt-BR" sz="800" dirty="0">
                    <a:solidFill>
                      <a:schemeClr val="tx1">
                        <a:lumMod val="75000"/>
                        <a:lumOff val="25000"/>
                      </a:schemeClr>
                    </a:solidFill>
                    <a:latin typeface="Ubuntu" panose="020B0504030602030204" pitchFamily="34" charset="0"/>
                    <a:cs typeface="Times New Roman" pitchFamily="18" charset="0"/>
                  </a:rPr>
                  <a:t>130%</a:t>
                </a:r>
              </a:p>
            </p:txBody>
          </p:sp>
          <p:sp>
            <p:nvSpPr>
              <p:cNvPr id="56" name="CaixaDeTexto 55">
                <a:extLst>
                  <a:ext uri="{FF2B5EF4-FFF2-40B4-BE49-F238E27FC236}">
                    <a16:creationId xmlns:a16="http://schemas.microsoft.com/office/drawing/2014/main" id="{7FE4081D-9811-E248-ADE2-A1B2B0CECC1A}"/>
                  </a:ext>
                </a:extLst>
              </p:cNvPr>
              <p:cNvSpPr txBox="1"/>
              <p:nvPr/>
            </p:nvSpPr>
            <p:spPr>
              <a:xfrm>
                <a:off x="827584" y="3503566"/>
                <a:ext cx="504056" cy="166620"/>
              </a:xfrm>
              <a:prstGeom prst="rect">
                <a:avLst/>
              </a:prstGeom>
              <a:solidFill>
                <a:schemeClr val="bg1"/>
              </a:solidFill>
              <a:ln>
                <a:noFill/>
              </a:ln>
            </p:spPr>
            <p:txBody>
              <a:bodyPr wrap="square" rtlCol="0">
                <a:spAutoFit/>
              </a:bodyPr>
              <a:lstStyle>
                <a:defPPr>
                  <a:defRPr lang="en-US"/>
                </a:defPPr>
                <a:lvl1pPr algn="ctr">
                  <a:defRPr sz="800">
                    <a:solidFill>
                      <a:schemeClr val="tx1">
                        <a:lumMod val="75000"/>
                        <a:lumOff val="25000"/>
                      </a:schemeClr>
                    </a:solidFill>
                    <a:latin typeface="Ubuntu" panose="020B0504030602030204" pitchFamily="34" charset="0"/>
                    <a:cs typeface="Times New Roman" pitchFamily="18" charset="0"/>
                  </a:defRPr>
                </a:lvl1pPr>
              </a:lstStyle>
              <a:p>
                <a:r>
                  <a:rPr lang="pt-BR" dirty="0"/>
                  <a:t>140%</a:t>
                </a:r>
              </a:p>
            </p:txBody>
          </p:sp>
          <p:sp>
            <p:nvSpPr>
              <p:cNvPr id="57" name="CaixaDeTexto 56">
                <a:extLst>
                  <a:ext uri="{FF2B5EF4-FFF2-40B4-BE49-F238E27FC236}">
                    <a16:creationId xmlns:a16="http://schemas.microsoft.com/office/drawing/2014/main" id="{14E7FFBC-7E9D-6447-9F57-60D9DED436E6}"/>
                  </a:ext>
                </a:extLst>
              </p:cNvPr>
              <p:cNvSpPr txBox="1"/>
              <p:nvPr/>
            </p:nvSpPr>
            <p:spPr>
              <a:xfrm>
                <a:off x="827584" y="3197074"/>
                <a:ext cx="504056" cy="166620"/>
              </a:xfrm>
              <a:prstGeom prst="rect">
                <a:avLst/>
              </a:prstGeom>
              <a:solidFill>
                <a:schemeClr val="bg1"/>
              </a:solidFill>
              <a:ln>
                <a:noFill/>
              </a:ln>
            </p:spPr>
            <p:txBody>
              <a:bodyPr wrap="square" rtlCol="0">
                <a:spAutoFit/>
              </a:bodyPr>
              <a:lstStyle/>
              <a:p>
                <a:pPr algn="ctr"/>
                <a:r>
                  <a:rPr lang="pt-BR" sz="800" dirty="0">
                    <a:solidFill>
                      <a:schemeClr val="tx1">
                        <a:lumMod val="75000"/>
                        <a:lumOff val="25000"/>
                      </a:schemeClr>
                    </a:solidFill>
                    <a:latin typeface="Ubuntu" panose="020B0504030602030204" pitchFamily="34" charset="0"/>
                    <a:cs typeface="Times New Roman" pitchFamily="18" charset="0"/>
                  </a:rPr>
                  <a:t>150%</a:t>
                </a:r>
              </a:p>
            </p:txBody>
          </p:sp>
          <p:sp>
            <p:nvSpPr>
              <p:cNvPr id="58" name="CaixaDeTexto 57">
                <a:extLst>
                  <a:ext uri="{FF2B5EF4-FFF2-40B4-BE49-F238E27FC236}">
                    <a16:creationId xmlns:a16="http://schemas.microsoft.com/office/drawing/2014/main" id="{2136E4FC-B8E0-5646-8374-0C389AE8F619}"/>
                  </a:ext>
                </a:extLst>
              </p:cNvPr>
              <p:cNvSpPr txBox="1"/>
              <p:nvPr/>
            </p:nvSpPr>
            <p:spPr>
              <a:xfrm>
                <a:off x="827584" y="2885189"/>
                <a:ext cx="504056" cy="166620"/>
              </a:xfrm>
              <a:prstGeom prst="rect">
                <a:avLst/>
              </a:prstGeom>
              <a:solidFill>
                <a:schemeClr val="bg1"/>
              </a:solidFill>
              <a:ln>
                <a:noFill/>
              </a:ln>
            </p:spPr>
            <p:txBody>
              <a:bodyPr wrap="square" rtlCol="0">
                <a:spAutoFit/>
              </a:bodyPr>
              <a:lstStyle/>
              <a:p>
                <a:pPr algn="ctr"/>
                <a:r>
                  <a:rPr lang="pt-BR" sz="800" dirty="0">
                    <a:solidFill>
                      <a:schemeClr val="tx1">
                        <a:lumMod val="75000"/>
                        <a:lumOff val="25000"/>
                      </a:schemeClr>
                    </a:solidFill>
                    <a:latin typeface="Ubuntu" panose="020B0504030602030204" pitchFamily="34" charset="0"/>
                    <a:cs typeface="Times New Roman" pitchFamily="18" charset="0"/>
                  </a:rPr>
                  <a:t>160%</a:t>
                </a:r>
              </a:p>
            </p:txBody>
          </p:sp>
          <p:sp>
            <p:nvSpPr>
              <p:cNvPr id="60" name="CaixaDeTexto 59">
                <a:extLst>
                  <a:ext uri="{FF2B5EF4-FFF2-40B4-BE49-F238E27FC236}">
                    <a16:creationId xmlns:a16="http://schemas.microsoft.com/office/drawing/2014/main" id="{45FBE095-EF56-7147-BF4E-FB49314EDBD0}"/>
                  </a:ext>
                </a:extLst>
              </p:cNvPr>
              <p:cNvSpPr txBox="1"/>
              <p:nvPr/>
            </p:nvSpPr>
            <p:spPr>
              <a:xfrm>
                <a:off x="827584" y="2589206"/>
                <a:ext cx="504056" cy="166620"/>
              </a:xfrm>
              <a:prstGeom prst="rect">
                <a:avLst/>
              </a:prstGeom>
              <a:solidFill>
                <a:schemeClr val="bg1"/>
              </a:solidFill>
              <a:ln>
                <a:noFill/>
              </a:ln>
            </p:spPr>
            <p:txBody>
              <a:bodyPr wrap="square" rtlCol="0">
                <a:spAutoFit/>
              </a:bodyPr>
              <a:lstStyle/>
              <a:p>
                <a:pPr algn="ctr"/>
                <a:r>
                  <a:rPr lang="pt-BR" sz="800" dirty="0">
                    <a:solidFill>
                      <a:schemeClr val="tx1">
                        <a:lumMod val="75000"/>
                        <a:lumOff val="25000"/>
                      </a:schemeClr>
                    </a:solidFill>
                    <a:latin typeface="Ubuntu" panose="020B0504030602030204" pitchFamily="34" charset="0"/>
                    <a:cs typeface="Times New Roman" pitchFamily="18" charset="0"/>
                  </a:rPr>
                  <a:t>170%</a:t>
                </a:r>
              </a:p>
            </p:txBody>
          </p:sp>
          <p:sp>
            <p:nvSpPr>
              <p:cNvPr id="61" name="CaixaDeTexto 60">
                <a:extLst>
                  <a:ext uri="{FF2B5EF4-FFF2-40B4-BE49-F238E27FC236}">
                    <a16:creationId xmlns:a16="http://schemas.microsoft.com/office/drawing/2014/main" id="{604DE875-2441-DB47-8F18-54E7B3AE8561}"/>
                  </a:ext>
                </a:extLst>
              </p:cNvPr>
              <p:cNvSpPr txBox="1"/>
              <p:nvPr/>
            </p:nvSpPr>
            <p:spPr>
              <a:xfrm>
                <a:off x="827584" y="2300725"/>
                <a:ext cx="504056" cy="166620"/>
              </a:xfrm>
              <a:prstGeom prst="rect">
                <a:avLst/>
              </a:prstGeom>
              <a:solidFill>
                <a:schemeClr val="bg1"/>
              </a:solidFill>
              <a:ln>
                <a:noFill/>
              </a:ln>
            </p:spPr>
            <p:txBody>
              <a:bodyPr wrap="square" rtlCol="0">
                <a:spAutoFit/>
              </a:bodyPr>
              <a:lstStyle/>
              <a:p>
                <a:pPr algn="ctr"/>
                <a:r>
                  <a:rPr lang="pt-BR" sz="800" dirty="0">
                    <a:solidFill>
                      <a:schemeClr val="tx1">
                        <a:lumMod val="75000"/>
                        <a:lumOff val="25000"/>
                      </a:schemeClr>
                    </a:solidFill>
                    <a:latin typeface="Ubuntu" panose="020B0504030602030204" pitchFamily="34" charset="0"/>
                    <a:cs typeface="Times New Roman" pitchFamily="18" charset="0"/>
                  </a:rPr>
                  <a:t>180%</a:t>
                </a:r>
              </a:p>
            </p:txBody>
          </p:sp>
          <p:sp>
            <p:nvSpPr>
              <p:cNvPr id="62" name="CaixaDeTexto 61">
                <a:extLst>
                  <a:ext uri="{FF2B5EF4-FFF2-40B4-BE49-F238E27FC236}">
                    <a16:creationId xmlns:a16="http://schemas.microsoft.com/office/drawing/2014/main" id="{E4513E82-8964-D043-B7E5-50C0449B113E}"/>
                  </a:ext>
                </a:extLst>
              </p:cNvPr>
              <p:cNvSpPr txBox="1"/>
              <p:nvPr/>
            </p:nvSpPr>
            <p:spPr>
              <a:xfrm>
                <a:off x="1422491" y="4747230"/>
                <a:ext cx="360040" cy="160669"/>
              </a:xfrm>
              <a:prstGeom prst="rect">
                <a:avLst/>
              </a:prstGeom>
              <a:noFill/>
            </p:spPr>
            <p:txBody>
              <a:bodyPr wrap="square" rtlCol="0">
                <a:spAutoFit/>
              </a:bodyPr>
              <a:lstStyle/>
              <a:p>
                <a:r>
                  <a:rPr lang="pt-BR" sz="750" dirty="0">
                    <a:solidFill>
                      <a:schemeClr val="tx1">
                        <a:lumMod val="75000"/>
                        <a:lumOff val="25000"/>
                      </a:schemeClr>
                    </a:solidFill>
                    <a:latin typeface="Ubuntu" panose="020B0504030602030204" pitchFamily="34" charset="0"/>
                    <a:cs typeface="Times New Roman" pitchFamily="18" charset="0"/>
                  </a:rPr>
                  <a:t>CDI</a:t>
                </a:r>
              </a:p>
            </p:txBody>
          </p:sp>
          <p:sp>
            <p:nvSpPr>
              <p:cNvPr id="63" name="CaixaDeTexto 62">
                <a:extLst>
                  <a:ext uri="{FF2B5EF4-FFF2-40B4-BE49-F238E27FC236}">
                    <a16:creationId xmlns:a16="http://schemas.microsoft.com/office/drawing/2014/main" id="{B81152E7-9CCA-934C-9E39-B65219BB56D8}"/>
                  </a:ext>
                </a:extLst>
              </p:cNvPr>
              <p:cNvSpPr txBox="1"/>
              <p:nvPr/>
            </p:nvSpPr>
            <p:spPr>
              <a:xfrm>
                <a:off x="1596156" y="4599971"/>
                <a:ext cx="1031627" cy="160669"/>
              </a:xfrm>
              <a:prstGeom prst="rect">
                <a:avLst/>
              </a:prstGeom>
              <a:noFill/>
            </p:spPr>
            <p:txBody>
              <a:bodyPr wrap="square" rtlCol="0">
                <a:spAutoFit/>
              </a:bodyPr>
              <a:lstStyle/>
              <a:p>
                <a:r>
                  <a:rPr lang="pt-BR" sz="750" b="1" dirty="0">
                    <a:solidFill>
                      <a:schemeClr val="tx1">
                        <a:lumMod val="75000"/>
                        <a:lumOff val="25000"/>
                      </a:schemeClr>
                    </a:solidFill>
                    <a:latin typeface="Ubuntu" panose="020B0504030602030204" pitchFamily="34" charset="0"/>
                    <a:cs typeface="Times New Roman" pitchFamily="18" charset="0"/>
                  </a:rPr>
                  <a:t>CONSERVADOR</a:t>
                </a:r>
              </a:p>
            </p:txBody>
          </p:sp>
          <p:sp>
            <p:nvSpPr>
              <p:cNvPr id="64" name="CaixaDeTexto 63">
                <a:extLst>
                  <a:ext uri="{FF2B5EF4-FFF2-40B4-BE49-F238E27FC236}">
                    <a16:creationId xmlns:a16="http://schemas.microsoft.com/office/drawing/2014/main" id="{F410992A-B777-914E-9F3D-0530DE6CA19A}"/>
                  </a:ext>
                </a:extLst>
              </p:cNvPr>
              <p:cNvSpPr txBox="1"/>
              <p:nvPr/>
            </p:nvSpPr>
            <p:spPr>
              <a:xfrm>
                <a:off x="2188091" y="4299182"/>
                <a:ext cx="499584" cy="160669"/>
              </a:xfrm>
              <a:prstGeom prst="rect">
                <a:avLst/>
              </a:prstGeom>
              <a:noFill/>
            </p:spPr>
            <p:txBody>
              <a:bodyPr wrap="square" rtlCol="0">
                <a:spAutoFit/>
              </a:bodyPr>
              <a:lstStyle/>
              <a:p>
                <a:r>
                  <a:rPr lang="pt-BR" sz="750" dirty="0">
                    <a:solidFill>
                      <a:schemeClr val="tx1">
                        <a:lumMod val="75000"/>
                        <a:lumOff val="25000"/>
                      </a:schemeClr>
                    </a:solidFill>
                    <a:latin typeface="Ubuntu" panose="020B0504030602030204" pitchFamily="34" charset="0"/>
                    <a:cs typeface="Times New Roman" pitchFamily="18" charset="0"/>
                  </a:rPr>
                  <a:t>IRF-M</a:t>
                </a:r>
              </a:p>
            </p:txBody>
          </p:sp>
          <p:sp>
            <p:nvSpPr>
              <p:cNvPr id="65" name="CaixaDeTexto 64">
                <a:extLst>
                  <a:ext uri="{FF2B5EF4-FFF2-40B4-BE49-F238E27FC236}">
                    <a16:creationId xmlns:a16="http://schemas.microsoft.com/office/drawing/2014/main" id="{491F8FD8-BA4D-A447-80BA-B9E05C0528AF}"/>
                  </a:ext>
                </a:extLst>
              </p:cNvPr>
              <p:cNvSpPr txBox="1"/>
              <p:nvPr/>
            </p:nvSpPr>
            <p:spPr>
              <a:xfrm>
                <a:off x="1424547" y="4199984"/>
                <a:ext cx="827726" cy="160669"/>
              </a:xfrm>
              <a:prstGeom prst="rect">
                <a:avLst/>
              </a:prstGeom>
              <a:noFill/>
            </p:spPr>
            <p:txBody>
              <a:bodyPr wrap="square" rtlCol="0">
                <a:spAutoFit/>
              </a:bodyPr>
              <a:lstStyle/>
              <a:p>
                <a:pPr algn="ctr"/>
                <a:r>
                  <a:rPr lang="pt-BR" sz="750" b="1" dirty="0">
                    <a:solidFill>
                      <a:schemeClr val="tx1">
                        <a:lumMod val="75000"/>
                        <a:lumOff val="25000"/>
                      </a:schemeClr>
                    </a:solidFill>
                    <a:latin typeface="Ubuntu" panose="020B0504030602030204" pitchFamily="34" charset="0"/>
                    <a:cs typeface="Times New Roman" pitchFamily="18" charset="0"/>
                  </a:rPr>
                  <a:t>MODERADO</a:t>
                </a:r>
              </a:p>
            </p:txBody>
          </p:sp>
          <p:sp>
            <p:nvSpPr>
              <p:cNvPr id="66" name="CaixaDeTexto 65">
                <a:extLst>
                  <a:ext uri="{FF2B5EF4-FFF2-40B4-BE49-F238E27FC236}">
                    <a16:creationId xmlns:a16="http://schemas.microsoft.com/office/drawing/2014/main" id="{625FDA22-1597-6140-BA9E-2103AC21EB5D}"/>
                  </a:ext>
                </a:extLst>
              </p:cNvPr>
              <p:cNvSpPr txBox="1"/>
              <p:nvPr/>
            </p:nvSpPr>
            <p:spPr>
              <a:xfrm>
                <a:off x="3051712" y="3864139"/>
                <a:ext cx="499584" cy="160669"/>
              </a:xfrm>
              <a:prstGeom prst="rect">
                <a:avLst/>
              </a:prstGeom>
              <a:noFill/>
            </p:spPr>
            <p:txBody>
              <a:bodyPr wrap="square" rtlCol="0">
                <a:spAutoFit/>
              </a:bodyPr>
              <a:lstStyle/>
              <a:p>
                <a:r>
                  <a:rPr lang="pt-BR" sz="750" dirty="0">
                    <a:solidFill>
                      <a:schemeClr val="tx1">
                        <a:lumMod val="75000"/>
                        <a:lumOff val="25000"/>
                      </a:schemeClr>
                    </a:solidFill>
                    <a:latin typeface="Ubuntu" panose="020B0504030602030204" pitchFamily="34" charset="0"/>
                    <a:cs typeface="Times New Roman" pitchFamily="18" charset="0"/>
                  </a:rPr>
                  <a:t>IMA-B</a:t>
                </a:r>
              </a:p>
            </p:txBody>
          </p:sp>
          <p:sp>
            <p:nvSpPr>
              <p:cNvPr id="67" name="CaixaDeTexto 66">
                <a:extLst>
                  <a:ext uri="{FF2B5EF4-FFF2-40B4-BE49-F238E27FC236}">
                    <a16:creationId xmlns:a16="http://schemas.microsoft.com/office/drawing/2014/main" id="{9DF4431D-7D51-4746-9BB4-916D125A094A}"/>
                  </a:ext>
                </a:extLst>
              </p:cNvPr>
              <p:cNvSpPr txBox="1"/>
              <p:nvPr/>
            </p:nvSpPr>
            <p:spPr>
              <a:xfrm>
                <a:off x="2555777" y="3691589"/>
                <a:ext cx="762412" cy="160669"/>
              </a:xfrm>
              <a:prstGeom prst="rect">
                <a:avLst/>
              </a:prstGeom>
              <a:noFill/>
            </p:spPr>
            <p:txBody>
              <a:bodyPr wrap="square" rtlCol="0">
                <a:spAutoFit/>
              </a:bodyPr>
              <a:lstStyle/>
              <a:p>
                <a:pPr algn="ctr"/>
                <a:r>
                  <a:rPr lang="pt-BR" sz="750" b="1" dirty="0">
                    <a:solidFill>
                      <a:schemeClr val="tx1">
                        <a:lumMod val="75000"/>
                        <a:lumOff val="25000"/>
                      </a:schemeClr>
                    </a:solidFill>
                    <a:latin typeface="Ubuntu" panose="020B0504030602030204" pitchFamily="34" charset="0"/>
                    <a:cs typeface="Times New Roman" pitchFamily="18" charset="0"/>
                  </a:rPr>
                  <a:t>AGRESSIVO</a:t>
                </a:r>
              </a:p>
            </p:txBody>
          </p:sp>
          <p:sp>
            <p:nvSpPr>
              <p:cNvPr id="68" name="CaixaDeTexto 67">
                <a:extLst>
                  <a:ext uri="{FF2B5EF4-FFF2-40B4-BE49-F238E27FC236}">
                    <a16:creationId xmlns:a16="http://schemas.microsoft.com/office/drawing/2014/main" id="{F05530CC-EA13-C04D-96D4-15759F3FDC97}"/>
                  </a:ext>
                </a:extLst>
              </p:cNvPr>
              <p:cNvSpPr txBox="1"/>
              <p:nvPr/>
            </p:nvSpPr>
            <p:spPr>
              <a:xfrm>
                <a:off x="3488157" y="3546331"/>
                <a:ext cx="499584" cy="160669"/>
              </a:xfrm>
              <a:prstGeom prst="rect">
                <a:avLst/>
              </a:prstGeom>
              <a:noFill/>
            </p:spPr>
            <p:txBody>
              <a:bodyPr wrap="square" rtlCol="0">
                <a:spAutoFit/>
              </a:bodyPr>
              <a:lstStyle/>
              <a:p>
                <a:r>
                  <a:rPr lang="pt-BR" sz="750" dirty="0">
                    <a:solidFill>
                      <a:schemeClr val="tx1">
                        <a:lumMod val="75000"/>
                        <a:lumOff val="25000"/>
                      </a:schemeClr>
                    </a:solidFill>
                    <a:latin typeface="Ubuntu" panose="020B0504030602030204" pitchFamily="34" charset="0"/>
                    <a:cs typeface="Times New Roman" pitchFamily="18" charset="0"/>
                  </a:rPr>
                  <a:t>IFMM</a:t>
                </a:r>
              </a:p>
            </p:txBody>
          </p:sp>
          <p:sp>
            <p:nvSpPr>
              <p:cNvPr id="69" name="CaixaDeTexto 68">
                <a:extLst>
                  <a:ext uri="{FF2B5EF4-FFF2-40B4-BE49-F238E27FC236}">
                    <a16:creationId xmlns:a16="http://schemas.microsoft.com/office/drawing/2014/main" id="{DB9B374D-5582-3943-A117-99E6B7111CB0}"/>
                  </a:ext>
                </a:extLst>
              </p:cNvPr>
              <p:cNvSpPr txBox="1"/>
              <p:nvPr/>
            </p:nvSpPr>
            <p:spPr>
              <a:xfrm>
                <a:off x="5641486" y="3866635"/>
                <a:ext cx="802721" cy="160669"/>
              </a:xfrm>
              <a:prstGeom prst="rect">
                <a:avLst/>
              </a:prstGeom>
              <a:noFill/>
            </p:spPr>
            <p:txBody>
              <a:bodyPr wrap="square" rtlCol="0">
                <a:spAutoFit/>
              </a:bodyPr>
              <a:lstStyle/>
              <a:p>
                <a:r>
                  <a:rPr lang="pt-BR" sz="750" dirty="0">
                    <a:solidFill>
                      <a:schemeClr val="tx1">
                        <a:lumMod val="75000"/>
                        <a:lumOff val="25000"/>
                      </a:schemeClr>
                    </a:solidFill>
                    <a:latin typeface="Ubuntu" panose="020B0504030602030204" pitchFamily="34" charset="0"/>
                    <a:cs typeface="Times New Roman" pitchFamily="18" charset="0"/>
                  </a:rPr>
                  <a:t>MSCI WORLD</a:t>
                </a:r>
              </a:p>
            </p:txBody>
          </p:sp>
          <p:sp>
            <p:nvSpPr>
              <p:cNvPr id="70" name="CaixaDeTexto 69">
                <a:extLst>
                  <a:ext uri="{FF2B5EF4-FFF2-40B4-BE49-F238E27FC236}">
                    <a16:creationId xmlns:a16="http://schemas.microsoft.com/office/drawing/2014/main" id="{34342EFF-115F-934B-BD71-AFF1F5F207E6}"/>
                  </a:ext>
                </a:extLst>
              </p:cNvPr>
              <p:cNvSpPr txBox="1"/>
              <p:nvPr/>
            </p:nvSpPr>
            <p:spPr>
              <a:xfrm>
                <a:off x="7360889" y="3234635"/>
                <a:ext cx="802721" cy="160669"/>
              </a:xfrm>
              <a:prstGeom prst="rect">
                <a:avLst/>
              </a:prstGeom>
              <a:noFill/>
            </p:spPr>
            <p:txBody>
              <a:bodyPr wrap="square" rtlCol="0">
                <a:spAutoFit/>
              </a:bodyPr>
              <a:lstStyle/>
              <a:p>
                <a:r>
                  <a:rPr lang="pt-BR" sz="750" dirty="0">
                    <a:solidFill>
                      <a:schemeClr val="tx1">
                        <a:lumMod val="75000"/>
                        <a:lumOff val="25000"/>
                      </a:schemeClr>
                    </a:solidFill>
                    <a:latin typeface="Ubuntu" panose="020B0504030602030204" pitchFamily="34" charset="0"/>
                    <a:cs typeface="Times New Roman" pitchFamily="18" charset="0"/>
                  </a:rPr>
                  <a:t>BARCLAYS HY</a:t>
                </a:r>
              </a:p>
            </p:txBody>
          </p:sp>
          <p:sp>
            <p:nvSpPr>
              <p:cNvPr id="71" name="CaixaDeTexto 70">
                <a:extLst>
                  <a:ext uri="{FF2B5EF4-FFF2-40B4-BE49-F238E27FC236}">
                    <a16:creationId xmlns:a16="http://schemas.microsoft.com/office/drawing/2014/main" id="{FD393786-0CB8-CC4E-9B61-2760537E68FC}"/>
                  </a:ext>
                </a:extLst>
              </p:cNvPr>
              <p:cNvSpPr txBox="1"/>
              <p:nvPr/>
            </p:nvSpPr>
            <p:spPr>
              <a:xfrm>
                <a:off x="7798093" y="2939847"/>
                <a:ext cx="365517" cy="160669"/>
              </a:xfrm>
              <a:prstGeom prst="rect">
                <a:avLst/>
              </a:prstGeom>
              <a:noFill/>
            </p:spPr>
            <p:txBody>
              <a:bodyPr wrap="square" rtlCol="0">
                <a:spAutoFit/>
              </a:bodyPr>
              <a:lstStyle/>
              <a:p>
                <a:r>
                  <a:rPr lang="pt-BR" sz="750" dirty="0">
                    <a:solidFill>
                      <a:schemeClr val="tx1">
                        <a:lumMod val="75000"/>
                        <a:lumOff val="25000"/>
                      </a:schemeClr>
                    </a:solidFill>
                    <a:latin typeface="Ubuntu" panose="020B0504030602030204" pitchFamily="34" charset="0"/>
                    <a:cs typeface="Times New Roman" pitchFamily="18" charset="0"/>
                  </a:rPr>
                  <a:t>IBX</a:t>
                </a:r>
              </a:p>
            </p:txBody>
          </p:sp>
        </p:grpSp>
        <p:sp>
          <p:nvSpPr>
            <p:cNvPr id="17" name="CaixaDeTexto 16">
              <a:extLst>
                <a:ext uri="{FF2B5EF4-FFF2-40B4-BE49-F238E27FC236}">
                  <a16:creationId xmlns:a16="http://schemas.microsoft.com/office/drawing/2014/main" id="{1C1F658B-3974-234C-9A67-9AA461430DF8}"/>
                </a:ext>
              </a:extLst>
            </p:cNvPr>
            <p:cNvSpPr txBox="1"/>
            <p:nvPr/>
          </p:nvSpPr>
          <p:spPr>
            <a:xfrm>
              <a:off x="2725871" y="5940514"/>
              <a:ext cx="3821544" cy="177879"/>
            </a:xfrm>
            <a:prstGeom prst="rect">
              <a:avLst/>
            </a:prstGeom>
            <a:noFill/>
          </p:spPr>
          <p:txBody>
            <a:bodyPr wrap="square" rtlCol="0">
              <a:spAutoFit/>
            </a:bodyPr>
            <a:lstStyle/>
            <a:p>
              <a:pPr algn="ctr"/>
              <a:r>
                <a:rPr lang="pt-BR" sz="800" dirty="0">
                  <a:solidFill>
                    <a:schemeClr val="tx1">
                      <a:lumMod val="75000"/>
                      <a:lumOff val="25000"/>
                    </a:schemeClr>
                  </a:solidFill>
                  <a:latin typeface="Ubuntu" panose="020B0504030602030204" pitchFamily="34" charset="0"/>
                  <a:cs typeface="Times New Roman" pitchFamily="18" charset="0"/>
                </a:rPr>
                <a:t>Risco Esperado (Volatilidade Anualizada)</a:t>
              </a:r>
            </a:p>
          </p:txBody>
        </p:sp>
        <p:sp>
          <p:nvSpPr>
            <p:cNvPr id="18" name="CaixaDeTexto 17">
              <a:extLst>
                <a:ext uri="{FF2B5EF4-FFF2-40B4-BE49-F238E27FC236}">
                  <a16:creationId xmlns:a16="http://schemas.microsoft.com/office/drawing/2014/main" id="{402DF878-95FC-9349-8E02-2E07D70275DC}"/>
                </a:ext>
              </a:extLst>
            </p:cNvPr>
            <p:cNvSpPr txBox="1"/>
            <p:nvPr/>
          </p:nvSpPr>
          <p:spPr>
            <a:xfrm rot="16200000">
              <a:off x="-765835" y="3982050"/>
              <a:ext cx="2906613" cy="193627"/>
            </a:xfrm>
            <a:prstGeom prst="rect">
              <a:avLst/>
            </a:prstGeom>
            <a:noFill/>
          </p:spPr>
          <p:txBody>
            <a:bodyPr wrap="square" rtlCol="0">
              <a:spAutoFit/>
            </a:bodyPr>
            <a:lstStyle/>
            <a:p>
              <a:pPr algn="ctr"/>
              <a:r>
                <a:rPr lang="pt-BR" sz="800" dirty="0">
                  <a:solidFill>
                    <a:schemeClr val="tx1">
                      <a:lumMod val="75000"/>
                      <a:lumOff val="25000"/>
                    </a:schemeClr>
                  </a:solidFill>
                  <a:latin typeface="Ubuntu" panose="020B0504030602030204" pitchFamily="34" charset="0"/>
                  <a:cs typeface="Times New Roman" pitchFamily="18" charset="0"/>
                </a:rPr>
                <a:t>Retorno esperado (% CDI anualizado)</a:t>
              </a:r>
            </a:p>
          </p:txBody>
        </p:sp>
        <p:sp>
          <p:nvSpPr>
            <p:cNvPr id="19" name="CaixaDeTexto 18">
              <a:extLst>
                <a:ext uri="{FF2B5EF4-FFF2-40B4-BE49-F238E27FC236}">
                  <a16:creationId xmlns:a16="http://schemas.microsoft.com/office/drawing/2014/main" id="{A1248115-8795-9543-B5A2-91E3D3A49504}"/>
                </a:ext>
              </a:extLst>
            </p:cNvPr>
            <p:cNvSpPr txBox="1"/>
            <p:nvPr/>
          </p:nvSpPr>
          <p:spPr>
            <a:xfrm>
              <a:off x="3079026" y="4603771"/>
              <a:ext cx="1935731" cy="190584"/>
            </a:xfrm>
            <a:prstGeom prst="rect">
              <a:avLst/>
            </a:prstGeom>
            <a:solidFill>
              <a:schemeClr val="bg2">
                <a:lumMod val="90000"/>
              </a:schemeClr>
            </a:solidFill>
          </p:spPr>
          <p:txBody>
            <a:bodyPr wrap="square" rtlCol="0">
              <a:spAutoFit/>
            </a:bodyPr>
            <a:lstStyle/>
            <a:p>
              <a:pPr algn="ctr"/>
              <a:r>
                <a:rPr lang="pt-BR" sz="900" dirty="0">
                  <a:solidFill>
                    <a:schemeClr val="tx1">
                      <a:lumMod val="75000"/>
                      <a:lumOff val="25000"/>
                    </a:schemeClr>
                  </a:solidFill>
                  <a:latin typeface="Ubuntu" panose="020B0504030602030204" pitchFamily="34" charset="0"/>
                  <a:cs typeface="Times New Roman" pitchFamily="18" charset="0"/>
                </a:rPr>
                <a:t>PORTFÓLIOS-MODELO</a:t>
              </a:r>
            </a:p>
          </p:txBody>
        </p:sp>
        <p:sp>
          <p:nvSpPr>
            <p:cNvPr id="20" name="Retângulo 19">
              <a:extLst>
                <a:ext uri="{FF2B5EF4-FFF2-40B4-BE49-F238E27FC236}">
                  <a16:creationId xmlns:a16="http://schemas.microsoft.com/office/drawing/2014/main" id="{3E3D467E-F169-494F-AE65-1F9F727C8BBA}"/>
                </a:ext>
              </a:extLst>
            </p:cNvPr>
            <p:cNvSpPr/>
            <p:nvPr/>
          </p:nvSpPr>
          <p:spPr bwMode="auto">
            <a:xfrm>
              <a:off x="2503050" y="3836124"/>
              <a:ext cx="891556" cy="178830"/>
            </a:xfrm>
            <a:prstGeom prst="rect">
              <a:avLst/>
            </a:prstGeom>
            <a:noFill/>
            <a:ln w="9525">
              <a:solidFill>
                <a:schemeClr val="bg2">
                  <a:lumMod val="75000"/>
                </a:schemeClr>
              </a:solidFill>
              <a:round/>
              <a:headEnd/>
              <a:tailEnd/>
            </a:ln>
          </p:spPr>
          <p:txBody>
            <a:bodyPr rtlCol="0" anchor="ctr"/>
            <a:lstStyle/>
            <a:p>
              <a:pPr algn="ctr"/>
              <a:endParaRPr lang="pt-BR">
                <a:solidFill>
                  <a:prstClr val="black"/>
                </a:solidFill>
              </a:endParaRPr>
            </a:p>
          </p:txBody>
        </p:sp>
        <p:sp>
          <p:nvSpPr>
            <p:cNvPr id="21" name="Retângulo 20">
              <a:extLst>
                <a:ext uri="{FF2B5EF4-FFF2-40B4-BE49-F238E27FC236}">
                  <a16:creationId xmlns:a16="http://schemas.microsoft.com/office/drawing/2014/main" id="{B73EE88F-2397-F44E-BB11-1C7B0DD5EF5A}"/>
                </a:ext>
              </a:extLst>
            </p:cNvPr>
            <p:cNvSpPr/>
            <p:nvPr/>
          </p:nvSpPr>
          <p:spPr bwMode="auto">
            <a:xfrm>
              <a:off x="1347872" y="4361596"/>
              <a:ext cx="891556" cy="178830"/>
            </a:xfrm>
            <a:prstGeom prst="rect">
              <a:avLst/>
            </a:prstGeom>
            <a:noFill/>
            <a:ln w="9525">
              <a:solidFill>
                <a:schemeClr val="bg2">
                  <a:lumMod val="75000"/>
                </a:schemeClr>
              </a:solidFill>
              <a:round/>
              <a:headEnd/>
              <a:tailEnd/>
            </a:ln>
          </p:spPr>
          <p:txBody>
            <a:bodyPr rtlCol="0" anchor="ctr"/>
            <a:lstStyle/>
            <a:p>
              <a:pPr algn="ctr"/>
              <a:endParaRPr lang="pt-BR">
                <a:solidFill>
                  <a:prstClr val="black"/>
                </a:solidFill>
              </a:endParaRPr>
            </a:p>
          </p:txBody>
        </p:sp>
        <p:sp>
          <p:nvSpPr>
            <p:cNvPr id="22" name="Retângulo 21">
              <a:extLst>
                <a:ext uri="{FF2B5EF4-FFF2-40B4-BE49-F238E27FC236}">
                  <a16:creationId xmlns:a16="http://schemas.microsoft.com/office/drawing/2014/main" id="{5B8CD40D-0610-3041-8175-94C58B10C43E}"/>
                </a:ext>
              </a:extLst>
            </p:cNvPr>
            <p:cNvSpPr/>
            <p:nvPr/>
          </p:nvSpPr>
          <p:spPr bwMode="auto">
            <a:xfrm>
              <a:off x="1440692" y="4813151"/>
              <a:ext cx="971068" cy="185252"/>
            </a:xfrm>
            <a:prstGeom prst="rect">
              <a:avLst/>
            </a:prstGeom>
            <a:noFill/>
            <a:ln w="9525">
              <a:solidFill>
                <a:schemeClr val="bg2">
                  <a:lumMod val="75000"/>
                </a:schemeClr>
              </a:solidFill>
              <a:round/>
              <a:headEnd/>
              <a:tailEnd/>
            </a:ln>
          </p:spPr>
          <p:txBody>
            <a:bodyPr rtlCol="0" anchor="ctr"/>
            <a:lstStyle/>
            <a:p>
              <a:pPr algn="ctr"/>
              <a:endParaRPr lang="pt-BR">
                <a:solidFill>
                  <a:prstClr val="black"/>
                </a:solidFill>
              </a:endParaRPr>
            </a:p>
          </p:txBody>
        </p:sp>
        <p:sp>
          <p:nvSpPr>
            <p:cNvPr id="28" name="CaixaDeTexto 27">
              <a:extLst>
                <a:ext uri="{FF2B5EF4-FFF2-40B4-BE49-F238E27FC236}">
                  <a16:creationId xmlns:a16="http://schemas.microsoft.com/office/drawing/2014/main" id="{8D8C8E1C-9CE5-074F-B3D2-67119DC42B17}"/>
                </a:ext>
              </a:extLst>
            </p:cNvPr>
            <p:cNvSpPr txBox="1"/>
            <p:nvPr/>
          </p:nvSpPr>
          <p:spPr>
            <a:xfrm>
              <a:off x="5679624" y="2965377"/>
              <a:ext cx="1935731" cy="171525"/>
            </a:xfrm>
            <a:prstGeom prst="rect">
              <a:avLst/>
            </a:prstGeom>
            <a:noFill/>
          </p:spPr>
          <p:txBody>
            <a:bodyPr wrap="square" rtlCol="0">
              <a:spAutoFit/>
            </a:bodyPr>
            <a:lstStyle/>
            <a:p>
              <a:pPr algn="ctr"/>
              <a:r>
                <a:rPr lang="pt-BR" sz="750" i="1" dirty="0">
                  <a:solidFill>
                    <a:schemeClr val="tx1">
                      <a:lumMod val="50000"/>
                      <a:lumOff val="50000"/>
                    </a:schemeClr>
                  </a:solidFill>
                  <a:latin typeface="Ubuntu" panose="020B0504030602030204" pitchFamily="34" charset="0"/>
                  <a:cs typeface="Times New Roman" pitchFamily="18" charset="0"/>
                </a:rPr>
                <a:t>FRONTEIRA EFICIENTE</a:t>
              </a:r>
            </a:p>
          </p:txBody>
        </p:sp>
        <p:sp>
          <p:nvSpPr>
            <p:cNvPr id="32" name="CaixaDeTexto 31">
              <a:extLst>
                <a:ext uri="{FF2B5EF4-FFF2-40B4-BE49-F238E27FC236}">
                  <a16:creationId xmlns:a16="http://schemas.microsoft.com/office/drawing/2014/main" id="{301BA588-6FDB-0D4E-B1ED-E172653347AA}"/>
                </a:ext>
              </a:extLst>
            </p:cNvPr>
            <p:cNvSpPr txBox="1"/>
            <p:nvPr/>
          </p:nvSpPr>
          <p:spPr>
            <a:xfrm>
              <a:off x="1461552" y="5746529"/>
              <a:ext cx="518899" cy="177879"/>
            </a:xfrm>
            <a:prstGeom prst="rect">
              <a:avLst/>
            </a:prstGeom>
            <a:solidFill>
              <a:schemeClr val="bg1"/>
            </a:solidFill>
            <a:ln>
              <a:noFill/>
            </a:ln>
          </p:spPr>
          <p:txBody>
            <a:bodyPr wrap="square" rtlCol="0">
              <a:spAutoFit/>
            </a:bodyPr>
            <a:lstStyle>
              <a:defPPr>
                <a:defRPr lang="en-US"/>
              </a:defPPr>
              <a:lvl1pPr algn="ctr">
                <a:defRPr sz="800">
                  <a:solidFill>
                    <a:schemeClr val="tx1">
                      <a:lumMod val="75000"/>
                      <a:lumOff val="25000"/>
                    </a:schemeClr>
                  </a:solidFill>
                  <a:latin typeface="Ubuntu" panose="020B0504030602030204" pitchFamily="34" charset="0"/>
                  <a:cs typeface="Times New Roman" pitchFamily="18" charset="0"/>
                </a:defRPr>
              </a:lvl1pPr>
            </a:lstStyle>
            <a:p>
              <a:r>
                <a:rPr lang="pt-BR" dirty="0"/>
                <a:t>1%</a:t>
              </a:r>
            </a:p>
          </p:txBody>
        </p:sp>
        <p:sp>
          <p:nvSpPr>
            <p:cNvPr id="33" name="CaixaDeTexto 32">
              <a:extLst>
                <a:ext uri="{FF2B5EF4-FFF2-40B4-BE49-F238E27FC236}">
                  <a16:creationId xmlns:a16="http://schemas.microsoft.com/office/drawing/2014/main" id="{9E1F7815-6FDC-D944-9AB3-13058C9B268E}"/>
                </a:ext>
              </a:extLst>
            </p:cNvPr>
            <p:cNvSpPr txBox="1"/>
            <p:nvPr/>
          </p:nvSpPr>
          <p:spPr>
            <a:xfrm>
              <a:off x="887775" y="5753935"/>
              <a:ext cx="518899" cy="177879"/>
            </a:xfrm>
            <a:prstGeom prst="rect">
              <a:avLst/>
            </a:prstGeom>
            <a:solidFill>
              <a:schemeClr val="bg1"/>
            </a:solidFill>
            <a:ln>
              <a:noFill/>
            </a:ln>
          </p:spPr>
          <p:txBody>
            <a:bodyPr wrap="square" rtlCol="0">
              <a:spAutoFit/>
            </a:bodyPr>
            <a:lstStyle>
              <a:defPPr>
                <a:defRPr lang="en-US"/>
              </a:defPPr>
              <a:lvl1pPr algn="ctr">
                <a:defRPr sz="800">
                  <a:solidFill>
                    <a:schemeClr val="tx1">
                      <a:lumMod val="75000"/>
                      <a:lumOff val="25000"/>
                    </a:schemeClr>
                  </a:solidFill>
                  <a:latin typeface="Ubuntu" panose="020B0504030602030204" pitchFamily="34" charset="0"/>
                  <a:cs typeface="Times New Roman" pitchFamily="18" charset="0"/>
                </a:defRPr>
              </a:lvl1pPr>
            </a:lstStyle>
            <a:p>
              <a:endParaRPr lang="pt-BR" dirty="0"/>
            </a:p>
          </p:txBody>
        </p:sp>
        <p:sp>
          <p:nvSpPr>
            <p:cNvPr id="34" name="CaixaDeTexto 33">
              <a:extLst>
                <a:ext uri="{FF2B5EF4-FFF2-40B4-BE49-F238E27FC236}">
                  <a16:creationId xmlns:a16="http://schemas.microsoft.com/office/drawing/2014/main" id="{1252C49F-11C8-494E-8236-FB85C535CC20}"/>
                </a:ext>
              </a:extLst>
            </p:cNvPr>
            <p:cNvSpPr txBox="1"/>
            <p:nvPr/>
          </p:nvSpPr>
          <p:spPr>
            <a:xfrm>
              <a:off x="1912077" y="5747654"/>
              <a:ext cx="518899" cy="177879"/>
            </a:xfrm>
            <a:prstGeom prst="rect">
              <a:avLst/>
            </a:prstGeom>
            <a:solidFill>
              <a:schemeClr val="bg1"/>
            </a:solidFill>
            <a:ln>
              <a:noFill/>
            </a:ln>
          </p:spPr>
          <p:txBody>
            <a:bodyPr wrap="square" rtlCol="0">
              <a:spAutoFit/>
            </a:bodyPr>
            <a:lstStyle>
              <a:defPPr>
                <a:defRPr lang="en-US"/>
              </a:defPPr>
              <a:lvl1pPr algn="ctr">
                <a:defRPr sz="800">
                  <a:solidFill>
                    <a:schemeClr val="tx1">
                      <a:lumMod val="75000"/>
                      <a:lumOff val="25000"/>
                    </a:schemeClr>
                  </a:solidFill>
                  <a:latin typeface="Ubuntu" panose="020B0504030602030204" pitchFamily="34" charset="0"/>
                  <a:cs typeface="Times New Roman" pitchFamily="18" charset="0"/>
                </a:defRPr>
              </a:lvl1pPr>
            </a:lstStyle>
            <a:p>
              <a:r>
                <a:rPr lang="pt-BR" dirty="0"/>
                <a:t>2%</a:t>
              </a:r>
            </a:p>
          </p:txBody>
        </p:sp>
        <p:sp>
          <p:nvSpPr>
            <p:cNvPr id="36" name="CaixaDeTexto 35">
              <a:extLst>
                <a:ext uri="{FF2B5EF4-FFF2-40B4-BE49-F238E27FC236}">
                  <a16:creationId xmlns:a16="http://schemas.microsoft.com/office/drawing/2014/main" id="{8E0BA1FD-F376-7B4E-9F1D-A06DB680756D}"/>
                </a:ext>
              </a:extLst>
            </p:cNvPr>
            <p:cNvSpPr txBox="1"/>
            <p:nvPr/>
          </p:nvSpPr>
          <p:spPr>
            <a:xfrm>
              <a:off x="2362602" y="5747654"/>
              <a:ext cx="518899" cy="177879"/>
            </a:xfrm>
            <a:prstGeom prst="rect">
              <a:avLst/>
            </a:prstGeom>
            <a:solidFill>
              <a:schemeClr val="bg1"/>
            </a:solidFill>
            <a:ln>
              <a:noFill/>
            </a:ln>
          </p:spPr>
          <p:txBody>
            <a:bodyPr wrap="square" rtlCol="0">
              <a:spAutoFit/>
            </a:bodyPr>
            <a:lstStyle>
              <a:defPPr>
                <a:defRPr lang="en-US"/>
              </a:defPPr>
              <a:lvl1pPr algn="ctr">
                <a:defRPr sz="800">
                  <a:solidFill>
                    <a:schemeClr val="tx1">
                      <a:lumMod val="75000"/>
                      <a:lumOff val="25000"/>
                    </a:schemeClr>
                  </a:solidFill>
                  <a:latin typeface="Ubuntu" panose="020B0504030602030204" pitchFamily="34" charset="0"/>
                  <a:cs typeface="Times New Roman" pitchFamily="18" charset="0"/>
                </a:defRPr>
              </a:lvl1pPr>
            </a:lstStyle>
            <a:p>
              <a:r>
                <a:rPr lang="pt-BR" dirty="0"/>
                <a:t>3%</a:t>
              </a:r>
            </a:p>
          </p:txBody>
        </p:sp>
        <p:sp>
          <p:nvSpPr>
            <p:cNvPr id="37" name="CaixaDeTexto 36">
              <a:extLst>
                <a:ext uri="{FF2B5EF4-FFF2-40B4-BE49-F238E27FC236}">
                  <a16:creationId xmlns:a16="http://schemas.microsoft.com/office/drawing/2014/main" id="{4091CA74-0445-F547-90DB-53CC4C316B5E}"/>
                </a:ext>
              </a:extLst>
            </p:cNvPr>
            <p:cNvSpPr txBox="1"/>
            <p:nvPr/>
          </p:nvSpPr>
          <p:spPr>
            <a:xfrm>
              <a:off x="2794883" y="5746529"/>
              <a:ext cx="518899" cy="177879"/>
            </a:xfrm>
            <a:prstGeom prst="rect">
              <a:avLst/>
            </a:prstGeom>
            <a:solidFill>
              <a:schemeClr val="bg1"/>
            </a:solidFill>
            <a:ln>
              <a:noFill/>
            </a:ln>
          </p:spPr>
          <p:txBody>
            <a:bodyPr wrap="square" rtlCol="0">
              <a:spAutoFit/>
            </a:bodyPr>
            <a:lstStyle>
              <a:defPPr>
                <a:defRPr lang="en-US"/>
              </a:defPPr>
              <a:lvl1pPr algn="ctr">
                <a:defRPr sz="800">
                  <a:solidFill>
                    <a:schemeClr val="tx1">
                      <a:lumMod val="75000"/>
                      <a:lumOff val="25000"/>
                    </a:schemeClr>
                  </a:solidFill>
                  <a:latin typeface="Ubuntu" panose="020B0504030602030204" pitchFamily="34" charset="0"/>
                  <a:cs typeface="Times New Roman" pitchFamily="18" charset="0"/>
                </a:defRPr>
              </a:lvl1pPr>
            </a:lstStyle>
            <a:p>
              <a:r>
                <a:rPr lang="pt-BR" dirty="0"/>
                <a:t>4%</a:t>
              </a:r>
            </a:p>
          </p:txBody>
        </p:sp>
        <p:sp>
          <p:nvSpPr>
            <p:cNvPr id="38" name="CaixaDeTexto 37">
              <a:extLst>
                <a:ext uri="{FF2B5EF4-FFF2-40B4-BE49-F238E27FC236}">
                  <a16:creationId xmlns:a16="http://schemas.microsoft.com/office/drawing/2014/main" id="{3E89819D-DF32-B64B-9175-45FE4BDBF691}"/>
                </a:ext>
              </a:extLst>
            </p:cNvPr>
            <p:cNvSpPr txBox="1"/>
            <p:nvPr/>
          </p:nvSpPr>
          <p:spPr>
            <a:xfrm>
              <a:off x="3261013" y="5745956"/>
              <a:ext cx="518899" cy="177879"/>
            </a:xfrm>
            <a:prstGeom prst="rect">
              <a:avLst/>
            </a:prstGeom>
            <a:solidFill>
              <a:schemeClr val="bg1"/>
            </a:solidFill>
            <a:ln>
              <a:noFill/>
            </a:ln>
          </p:spPr>
          <p:txBody>
            <a:bodyPr wrap="square" rtlCol="0">
              <a:spAutoFit/>
            </a:bodyPr>
            <a:lstStyle>
              <a:defPPr>
                <a:defRPr lang="en-US"/>
              </a:defPPr>
              <a:lvl1pPr algn="ctr">
                <a:defRPr sz="800">
                  <a:solidFill>
                    <a:schemeClr val="tx1">
                      <a:lumMod val="75000"/>
                      <a:lumOff val="25000"/>
                    </a:schemeClr>
                  </a:solidFill>
                  <a:latin typeface="Ubuntu" panose="020B0504030602030204" pitchFamily="34" charset="0"/>
                  <a:cs typeface="Times New Roman" pitchFamily="18" charset="0"/>
                </a:defRPr>
              </a:lvl1pPr>
            </a:lstStyle>
            <a:p>
              <a:r>
                <a:rPr lang="pt-BR" dirty="0"/>
                <a:t>5%</a:t>
              </a:r>
            </a:p>
          </p:txBody>
        </p:sp>
        <p:sp>
          <p:nvSpPr>
            <p:cNvPr id="39" name="CaixaDeTexto 38">
              <a:extLst>
                <a:ext uri="{FF2B5EF4-FFF2-40B4-BE49-F238E27FC236}">
                  <a16:creationId xmlns:a16="http://schemas.microsoft.com/office/drawing/2014/main" id="{77035A02-05DC-7F4F-9694-07A5F9594DA2}"/>
                </a:ext>
              </a:extLst>
            </p:cNvPr>
            <p:cNvSpPr txBox="1"/>
            <p:nvPr/>
          </p:nvSpPr>
          <p:spPr>
            <a:xfrm>
              <a:off x="3705761" y="5745956"/>
              <a:ext cx="518899" cy="177879"/>
            </a:xfrm>
            <a:prstGeom prst="rect">
              <a:avLst/>
            </a:prstGeom>
            <a:solidFill>
              <a:schemeClr val="bg1"/>
            </a:solidFill>
            <a:ln>
              <a:noFill/>
            </a:ln>
          </p:spPr>
          <p:txBody>
            <a:bodyPr wrap="square" rtlCol="0">
              <a:spAutoFit/>
            </a:bodyPr>
            <a:lstStyle>
              <a:defPPr>
                <a:defRPr lang="en-US"/>
              </a:defPPr>
              <a:lvl1pPr algn="ctr">
                <a:defRPr sz="800">
                  <a:solidFill>
                    <a:schemeClr val="tx1">
                      <a:lumMod val="75000"/>
                      <a:lumOff val="25000"/>
                    </a:schemeClr>
                  </a:solidFill>
                  <a:latin typeface="Ubuntu" panose="020B0504030602030204" pitchFamily="34" charset="0"/>
                  <a:cs typeface="Times New Roman" pitchFamily="18" charset="0"/>
                </a:defRPr>
              </a:lvl1pPr>
            </a:lstStyle>
            <a:p>
              <a:r>
                <a:rPr lang="pt-BR" dirty="0"/>
                <a:t>6%</a:t>
              </a:r>
            </a:p>
          </p:txBody>
        </p:sp>
        <p:sp>
          <p:nvSpPr>
            <p:cNvPr id="40" name="CaixaDeTexto 39">
              <a:extLst>
                <a:ext uri="{FF2B5EF4-FFF2-40B4-BE49-F238E27FC236}">
                  <a16:creationId xmlns:a16="http://schemas.microsoft.com/office/drawing/2014/main" id="{7F247E20-10CE-CD45-879B-2A652953D62C}"/>
                </a:ext>
              </a:extLst>
            </p:cNvPr>
            <p:cNvSpPr txBox="1"/>
            <p:nvPr/>
          </p:nvSpPr>
          <p:spPr>
            <a:xfrm>
              <a:off x="4137809" y="5748114"/>
              <a:ext cx="518899" cy="177879"/>
            </a:xfrm>
            <a:prstGeom prst="rect">
              <a:avLst/>
            </a:prstGeom>
            <a:solidFill>
              <a:schemeClr val="bg1"/>
            </a:solidFill>
            <a:ln>
              <a:noFill/>
            </a:ln>
          </p:spPr>
          <p:txBody>
            <a:bodyPr wrap="square" rtlCol="0">
              <a:spAutoFit/>
            </a:bodyPr>
            <a:lstStyle>
              <a:defPPr>
                <a:defRPr lang="en-US"/>
              </a:defPPr>
              <a:lvl1pPr algn="ctr">
                <a:defRPr sz="800">
                  <a:solidFill>
                    <a:schemeClr val="tx1">
                      <a:lumMod val="75000"/>
                      <a:lumOff val="25000"/>
                    </a:schemeClr>
                  </a:solidFill>
                  <a:latin typeface="Ubuntu" panose="020B0504030602030204" pitchFamily="34" charset="0"/>
                  <a:cs typeface="Times New Roman" pitchFamily="18" charset="0"/>
                </a:defRPr>
              </a:lvl1pPr>
            </a:lstStyle>
            <a:p>
              <a:r>
                <a:rPr lang="pt-BR" dirty="0"/>
                <a:t>7%</a:t>
              </a:r>
            </a:p>
          </p:txBody>
        </p:sp>
        <p:sp>
          <p:nvSpPr>
            <p:cNvPr id="41" name="CaixaDeTexto 40">
              <a:extLst>
                <a:ext uri="{FF2B5EF4-FFF2-40B4-BE49-F238E27FC236}">
                  <a16:creationId xmlns:a16="http://schemas.microsoft.com/office/drawing/2014/main" id="{7FB693C3-9E7E-7A48-AC19-2B97F4BD04F6}"/>
                </a:ext>
              </a:extLst>
            </p:cNvPr>
            <p:cNvSpPr txBox="1"/>
            <p:nvPr/>
          </p:nvSpPr>
          <p:spPr>
            <a:xfrm>
              <a:off x="4557157" y="5748114"/>
              <a:ext cx="518899" cy="177879"/>
            </a:xfrm>
            <a:prstGeom prst="rect">
              <a:avLst/>
            </a:prstGeom>
            <a:solidFill>
              <a:schemeClr val="bg1"/>
            </a:solidFill>
            <a:ln>
              <a:noFill/>
            </a:ln>
          </p:spPr>
          <p:txBody>
            <a:bodyPr wrap="square" rtlCol="0">
              <a:spAutoFit/>
            </a:bodyPr>
            <a:lstStyle>
              <a:defPPr>
                <a:defRPr lang="en-US"/>
              </a:defPPr>
              <a:lvl1pPr algn="ctr">
                <a:defRPr sz="800">
                  <a:solidFill>
                    <a:schemeClr val="tx1">
                      <a:lumMod val="75000"/>
                      <a:lumOff val="25000"/>
                    </a:schemeClr>
                  </a:solidFill>
                  <a:latin typeface="Ubuntu" panose="020B0504030602030204" pitchFamily="34" charset="0"/>
                  <a:cs typeface="Times New Roman" pitchFamily="18" charset="0"/>
                </a:defRPr>
              </a:lvl1pPr>
            </a:lstStyle>
            <a:p>
              <a:r>
                <a:rPr lang="pt-BR" dirty="0"/>
                <a:t>8%</a:t>
              </a:r>
            </a:p>
          </p:txBody>
        </p:sp>
        <p:sp>
          <p:nvSpPr>
            <p:cNvPr id="42" name="CaixaDeTexto 41">
              <a:extLst>
                <a:ext uri="{FF2B5EF4-FFF2-40B4-BE49-F238E27FC236}">
                  <a16:creationId xmlns:a16="http://schemas.microsoft.com/office/drawing/2014/main" id="{D27EFD36-167E-5547-8FB7-7C2D348A8647}"/>
                </a:ext>
              </a:extLst>
            </p:cNvPr>
            <p:cNvSpPr txBox="1"/>
            <p:nvPr/>
          </p:nvSpPr>
          <p:spPr>
            <a:xfrm>
              <a:off x="5024911" y="5745956"/>
              <a:ext cx="518899" cy="177879"/>
            </a:xfrm>
            <a:prstGeom prst="rect">
              <a:avLst/>
            </a:prstGeom>
            <a:solidFill>
              <a:schemeClr val="bg1"/>
            </a:solidFill>
            <a:ln>
              <a:noFill/>
            </a:ln>
          </p:spPr>
          <p:txBody>
            <a:bodyPr wrap="square" rtlCol="0">
              <a:spAutoFit/>
            </a:bodyPr>
            <a:lstStyle>
              <a:defPPr>
                <a:defRPr lang="en-US"/>
              </a:defPPr>
              <a:lvl1pPr algn="ctr">
                <a:defRPr sz="800">
                  <a:solidFill>
                    <a:schemeClr val="tx1">
                      <a:lumMod val="75000"/>
                      <a:lumOff val="25000"/>
                    </a:schemeClr>
                  </a:solidFill>
                  <a:latin typeface="Ubuntu" panose="020B0504030602030204" pitchFamily="34" charset="0"/>
                  <a:cs typeface="Times New Roman" pitchFamily="18" charset="0"/>
                </a:defRPr>
              </a:lvl1pPr>
            </a:lstStyle>
            <a:p>
              <a:r>
                <a:rPr lang="pt-BR" dirty="0"/>
                <a:t>9%</a:t>
              </a:r>
            </a:p>
          </p:txBody>
        </p:sp>
        <p:sp>
          <p:nvSpPr>
            <p:cNvPr id="43" name="CaixaDeTexto 42">
              <a:extLst>
                <a:ext uri="{FF2B5EF4-FFF2-40B4-BE49-F238E27FC236}">
                  <a16:creationId xmlns:a16="http://schemas.microsoft.com/office/drawing/2014/main" id="{D19EBFF1-42E7-0E48-9794-A75152AC19F8}"/>
                </a:ext>
              </a:extLst>
            </p:cNvPr>
            <p:cNvSpPr txBox="1"/>
            <p:nvPr/>
          </p:nvSpPr>
          <p:spPr>
            <a:xfrm>
              <a:off x="5469989" y="5745956"/>
              <a:ext cx="518899" cy="177879"/>
            </a:xfrm>
            <a:prstGeom prst="rect">
              <a:avLst/>
            </a:prstGeom>
            <a:solidFill>
              <a:schemeClr val="bg1"/>
            </a:solidFill>
            <a:ln>
              <a:noFill/>
            </a:ln>
          </p:spPr>
          <p:txBody>
            <a:bodyPr wrap="square" rtlCol="0">
              <a:spAutoFit/>
            </a:bodyPr>
            <a:lstStyle>
              <a:defPPr>
                <a:defRPr lang="en-US"/>
              </a:defPPr>
              <a:lvl1pPr algn="ctr">
                <a:defRPr sz="800">
                  <a:solidFill>
                    <a:schemeClr val="tx1">
                      <a:lumMod val="75000"/>
                      <a:lumOff val="25000"/>
                    </a:schemeClr>
                  </a:solidFill>
                  <a:latin typeface="Ubuntu" panose="020B0504030602030204" pitchFamily="34" charset="0"/>
                  <a:cs typeface="Times New Roman" pitchFamily="18" charset="0"/>
                </a:defRPr>
              </a:lvl1pPr>
            </a:lstStyle>
            <a:p>
              <a:r>
                <a:rPr lang="pt-BR" dirty="0"/>
                <a:t>10%</a:t>
              </a:r>
            </a:p>
          </p:txBody>
        </p:sp>
        <p:sp>
          <p:nvSpPr>
            <p:cNvPr id="44" name="CaixaDeTexto 43">
              <a:extLst>
                <a:ext uri="{FF2B5EF4-FFF2-40B4-BE49-F238E27FC236}">
                  <a16:creationId xmlns:a16="http://schemas.microsoft.com/office/drawing/2014/main" id="{9AD3912B-9C84-184D-9F9B-3741779FB44A}"/>
                </a:ext>
              </a:extLst>
            </p:cNvPr>
            <p:cNvSpPr txBox="1"/>
            <p:nvPr/>
          </p:nvSpPr>
          <p:spPr>
            <a:xfrm>
              <a:off x="5911746" y="5748213"/>
              <a:ext cx="518899" cy="177879"/>
            </a:xfrm>
            <a:prstGeom prst="rect">
              <a:avLst/>
            </a:prstGeom>
            <a:solidFill>
              <a:schemeClr val="bg1"/>
            </a:solidFill>
            <a:ln>
              <a:noFill/>
            </a:ln>
          </p:spPr>
          <p:txBody>
            <a:bodyPr wrap="square" rtlCol="0">
              <a:spAutoFit/>
            </a:bodyPr>
            <a:lstStyle>
              <a:defPPr>
                <a:defRPr lang="en-US"/>
              </a:defPPr>
              <a:lvl1pPr algn="ctr">
                <a:defRPr sz="800">
                  <a:solidFill>
                    <a:schemeClr val="tx1">
                      <a:lumMod val="75000"/>
                      <a:lumOff val="25000"/>
                    </a:schemeClr>
                  </a:solidFill>
                  <a:latin typeface="Ubuntu" panose="020B0504030602030204" pitchFamily="34" charset="0"/>
                  <a:cs typeface="Times New Roman" pitchFamily="18" charset="0"/>
                </a:defRPr>
              </a:lvl1pPr>
            </a:lstStyle>
            <a:p>
              <a:r>
                <a:rPr lang="pt-BR" dirty="0"/>
                <a:t>11%</a:t>
              </a:r>
            </a:p>
          </p:txBody>
        </p:sp>
        <p:sp>
          <p:nvSpPr>
            <p:cNvPr id="45" name="CaixaDeTexto 44">
              <a:extLst>
                <a:ext uri="{FF2B5EF4-FFF2-40B4-BE49-F238E27FC236}">
                  <a16:creationId xmlns:a16="http://schemas.microsoft.com/office/drawing/2014/main" id="{9F379D19-96A8-3448-8DB7-BE506AE60F30}"/>
                </a:ext>
              </a:extLst>
            </p:cNvPr>
            <p:cNvSpPr txBox="1"/>
            <p:nvPr/>
          </p:nvSpPr>
          <p:spPr>
            <a:xfrm>
              <a:off x="6340633" y="5745956"/>
              <a:ext cx="518899" cy="177879"/>
            </a:xfrm>
            <a:prstGeom prst="rect">
              <a:avLst/>
            </a:prstGeom>
            <a:solidFill>
              <a:schemeClr val="bg1"/>
            </a:solidFill>
            <a:ln>
              <a:noFill/>
            </a:ln>
          </p:spPr>
          <p:txBody>
            <a:bodyPr wrap="square" rtlCol="0">
              <a:spAutoFit/>
            </a:bodyPr>
            <a:lstStyle>
              <a:defPPr>
                <a:defRPr lang="en-US"/>
              </a:defPPr>
              <a:lvl1pPr algn="ctr">
                <a:defRPr sz="800">
                  <a:solidFill>
                    <a:schemeClr val="tx1">
                      <a:lumMod val="75000"/>
                      <a:lumOff val="25000"/>
                    </a:schemeClr>
                  </a:solidFill>
                  <a:latin typeface="Ubuntu" panose="020B0504030602030204" pitchFamily="34" charset="0"/>
                  <a:cs typeface="Times New Roman" pitchFamily="18" charset="0"/>
                </a:defRPr>
              </a:lvl1pPr>
            </a:lstStyle>
            <a:p>
              <a:r>
                <a:rPr lang="pt-BR" dirty="0"/>
                <a:t>12%</a:t>
              </a:r>
            </a:p>
          </p:txBody>
        </p:sp>
        <p:sp>
          <p:nvSpPr>
            <p:cNvPr id="46" name="CaixaDeTexto 45">
              <a:extLst>
                <a:ext uri="{FF2B5EF4-FFF2-40B4-BE49-F238E27FC236}">
                  <a16:creationId xmlns:a16="http://schemas.microsoft.com/office/drawing/2014/main" id="{7D6512E7-C757-7F4F-9C6B-E2AF9D713782}"/>
                </a:ext>
              </a:extLst>
            </p:cNvPr>
            <p:cNvSpPr txBox="1"/>
            <p:nvPr/>
          </p:nvSpPr>
          <p:spPr>
            <a:xfrm>
              <a:off x="6795090" y="5745956"/>
              <a:ext cx="518899" cy="177879"/>
            </a:xfrm>
            <a:prstGeom prst="rect">
              <a:avLst/>
            </a:prstGeom>
            <a:solidFill>
              <a:schemeClr val="bg1"/>
            </a:solidFill>
            <a:ln>
              <a:noFill/>
            </a:ln>
          </p:spPr>
          <p:txBody>
            <a:bodyPr wrap="square" rtlCol="0">
              <a:spAutoFit/>
            </a:bodyPr>
            <a:lstStyle>
              <a:defPPr>
                <a:defRPr lang="en-US"/>
              </a:defPPr>
              <a:lvl1pPr algn="ctr">
                <a:defRPr sz="800">
                  <a:solidFill>
                    <a:schemeClr val="tx1">
                      <a:lumMod val="75000"/>
                      <a:lumOff val="25000"/>
                    </a:schemeClr>
                  </a:solidFill>
                  <a:latin typeface="Ubuntu" panose="020B0504030602030204" pitchFamily="34" charset="0"/>
                  <a:cs typeface="Times New Roman" pitchFamily="18" charset="0"/>
                </a:defRPr>
              </a:lvl1pPr>
            </a:lstStyle>
            <a:p>
              <a:r>
                <a:rPr lang="pt-BR" dirty="0"/>
                <a:t>13%</a:t>
              </a:r>
            </a:p>
          </p:txBody>
        </p:sp>
        <p:sp>
          <p:nvSpPr>
            <p:cNvPr id="47" name="CaixaDeTexto 46">
              <a:extLst>
                <a:ext uri="{FF2B5EF4-FFF2-40B4-BE49-F238E27FC236}">
                  <a16:creationId xmlns:a16="http://schemas.microsoft.com/office/drawing/2014/main" id="{5B6ED965-AC9C-274E-BAEA-816EA9E2D50C}"/>
                </a:ext>
              </a:extLst>
            </p:cNvPr>
            <p:cNvSpPr txBox="1"/>
            <p:nvPr/>
          </p:nvSpPr>
          <p:spPr>
            <a:xfrm>
              <a:off x="7260642" y="5745956"/>
              <a:ext cx="518899" cy="177879"/>
            </a:xfrm>
            <a:prstGeom prst="rect">
              <a:avLst/>
            </a:prstGeom>
            <a:solidFill>
              <a:schemeClr val="bg1"/>
            </a:solidFill>
            <a:ln>
              <a:noFill/>
            </a:ln>
          </p:spPr>
          <p:txBody>
            <a:bodyPr wrap="square" rtlCol="0">
              <a:spAutoFit/>
            </a:bodyPr>
            <a:lstStyle>
              <a:defPPr>
                <a:defRPr lang="en-US"/>
              </a:defPPr>
              <a:lvl1pPr algn="ctr">
                <a:defRPr sz="800">
                  <a:solidFill>
                    <a:schemeClr val="tx1">
                      <a:lumMod val="75000"/>
                      <a:lumOff val="25000"/>
                    </a:schemeClr>
                  </a:solidFill>
                  <a:latin typeface="Ubuntu" panose="020B0504030602030204" pitchFamily="34" charset="0"/>
                  <a:cs typeface="Times New Roman" pitchFamily="18" charset="0"/>
                </a:defRPr>
              </a:lvl1pPr>
            </a:lstStyle>
            <a:p>
              <a:r>
                <a:rPr lang="pt-BR" dirty="0"/>
                <a:t>14%</a:t>
              </a:r>
            </a:p>
          </p:txBody>
        </p:sp>
        <p:sp>
          <p:nvSpPr>
            <p:cNvPr id="48" name="CaixaDeTexto 47">
              <a:extLst>
                <a:ext uri="{FF2B5EF4-FFF2-40B4-BE49-F238E27FC236}">
                  <a16:creationId xmlns:a16="http://schemas.microsoft.com/office/drawing/2014/main" id="{6AFE8CB8-C03C-2E4C-B2C3-C83F476969CD}"/>
                </a:ext>
              </a:extLst>
            </p:cNvPr>
            <p:cNvSpPr txBox="1"/>
            <p:nvPr/>
          </p:nvSpPr>
          <p:spPr>
            <a:xfrm>
              <a:off x="7692624" y="5745956"/>
              <a:ext cx="518899" cy="177879"/>
            </a:xfrm>
            <a:prstGeom prst="rect">
              <a:avLst/>
            </a:prstGeom>
            <a:solidFill>
              <a:schemeClr val="bg1"/>
            </a:solidFill>
            <a:ln>
              <a:noFill/>
            </a:ln>
          </p:spPr>
          <p:txBody>
            <a:bodyPr wrap="square" rtlCol="0">
              <a:spAutoFit/>
            </a:bodyPr>
            <a:lstStyle>
              <a:defPPr>
                <a:defRPr lang="en-US"/>
              </a:defPPr>
              <a:lvl1pPr algn="ctr">
                <a:defRPr sz="800">
                  <a:solidFill>
                    <a:schemeClr val="tx1">
                      <a:lumMod val="75000"/>
                      <a:lumOff val="25000"/>
                    </a:schemeClr>
                  </a:solidFill>
                  <a:latin typeface="Ubuntu" panose="020B0504030602030204" pitchFamily="34" charset="0"/>
                  <a:cs typeface="Times New Roman" pitchFamily="18" charset="0"/>
                </a:defRPr>
              </a:lvl1pPr>
            </a:lstStyle>
            <a:p>
              <a:r>
                <a:rPr lang="pt-BR" dirty="0"/>
                <a:t>15%</a:t>
              </a:r>
            </a:p>
          </p:txBody>
        </p:sp>
      </p:grpSp>
      <p:sp>
        <p:nvSpPr>
          <p:cNvPr id="72" name="Retângulo 71">
            <a:extLst>
              <a:ext uri="{FF2B5EF4-FFF2-40B4-BE49-F238E27FC236}">
                <a16:creationId xmlns:a16="http://schemas.microsoft.com/office/drawing/2014/main" id="{620FD70C-1B57-0F4D-9D41-695C62EBA00E}"/>
              </a:ext>
            </a:extLst>
          </p:cNvPr>
          <p:cNvSpPr/>
          <p:nvPr/>
        </p:nvSpPr>
        <p:spPr>
          <a:xfrm>
            <a:off x="2227210" y="6813104"/>
            <a:ext cx="9285742" cy="323165"/>
          </a:xfrm>
          <a:prstGeom prst="rect">
            <a:avLst/>
          </a:prstGeom>
          <a:noFill/>
        </p:spPr>
        <p:txBody>
          <a:bodyPr wrap="square" lIns="0" tIns="0" rIns="0" bIns="0" rtlCol="0">
            <a:spAutoFit/>
          </a:bodyPr>
          <a:lstStyle/>
          <a:p>
            <a:pPr>
              <a:lnSpc>
                <a:spcPct val="150000"/>
              </a:lnSpc>
            </a:pPr>
            <a:r>
              <a:rPr lang="pt-BR" sz="700" i="1" dirty="0">
                <a:latin typeface="Roboto Light" panose="02000000000000000000" pitchFamily="2" charset="0"/>
                <a:ea typeface="Roboto Light" panose="02000000000000000000" pitchFamily="2" charset="0"/>
                <a:cs typeface="Roboto Light" panose="02000000000000000000" pitchFamily="2" charset="0"/>
              </a:rPr>
              <a:t>*Combinação ótima de risco e retorno entre diferentes combinações de ativos ou classes de ativos, demonstrada graficamente pela parte superior da borda formada por todo o conjunto de combinações de carteiras, de acordo com Markowitz, H.M. (1952) em sua Moderna Teoria de Investimentos </a:t>
            </a:r>
          </a:p>
        </p:txBody>
      </p:sp>
      <p:sp>
        <p:nvSpPr>
          <p:cNvPr id="73" name="CaixaDeTexto 72">
            <a:extLst>
              <a:ext uri="{FF2B5EF4-FFF2-40B4-BE49-F238E27FC236}">
                <a16:creationId xmlns:a16="http://schemas.microsoft.com/office/drawing/2014/main" id="{ABC9FD78-BEF4-6F41-8C98-7ED898AAC0C7}"/>
              </a:ext>
            </a:extLst>
          </p:cNvPr>
          <p:cNvSpPr txBox="1"/>
          <p:nvPr/>
        </p:nvSpPr>
        <p:spPr>
          <a:xfrm>
            <a:off x="9360492" y="200366"/>
            <a:ext cx="2430558" cy="307777"/>
          </a:xfrm>
          <a:prstGeom prst="rect">
            <a:avLst/>
          </a:prstGeom>
          <a:noFill/>
        </p:spPr>
        <p:txBody>
          <a:bodyPr wrap="square" lIns="0" tIns="0" rIns="0" bIns="0" rtlCol="0">
            <a:spAutoFit/>
          </a:bodyPr>
          <a:lstStyle/>
          <a:p>
            <a:pPr defTabSz="914400">
              <a:lnSpc>
                <a:spcPct val="200000"/>
              </a:lnSpc>
              <a:defRPr/>
            </a:pPr>
            <a:r>
              <a:rPr lang="pt-BR" sz="10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  </a:t>
            </a: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PROCESSO</a:t>
            </a:r>
          </a:p>
        </p:txBody>
      </p:sp>
      <p:sp>
        <p:nvSpPr>
          <p:cNvPr id="2" name="Slide Number Placeholder 1">
            <a:extLst>
              <a:ext uri="{FF2B5EF4-FFF2-40B4-BE49-F238E27FC236}">
                <a16:creationId xmlns:a16="http://schemas.microsoft.com/office/drawing/2014/main" id="{6ECC79EA-1702-4CC1-92C3-02E8009F62C5}"/>
              </a:ext>
            </a:extLst>
          </p:cNvPr>
          <p:cNvSpPr>
            <a:spLocks noGrp="1"/>
          </p:cNvSpPr>
          <p:nvPr>
            <p:ph type="sldNum" sz="quarter" idx="12"/>
          </p:nvPr>
        </p:nvSpPr>
        <p:spPr/>
        <p:txBody>
          <a:bodyPr/>
          <a:lstStyle/>
          <a:p>
            <a:fld id="{36D140B5-3C3E-604E-AF76-B5F338FF7461}" type="slidenum">
              <a:rPr lang="pt-BR" smtClean="0"/>
              <a:t>27</a:t>
            </a:fld>
            <a:endParaRPr lang="pt-BR"/>
          </a:p>
        </p:txBody>
      </p:sp>
    </p:spTree>
    <p:extLst>
      <p:ext uri="{BB962C8B-B14F-4D97-AF65-F5344CB8AC3E}">
        <p14:creationId xmlns:p14="http://schemas.microsoft.com/office/powerpoint/2010/main" val="13829198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aixaDeTexto 34">
            <a:extLst>
              <a:ext uri="{FF2B5EF4-FFF2-40B4-BE49-F238E27FC236}">
                <a16:creationId xmlns:a16="http://schemas.microsoft.com/office/drawing/2014/main" id="{6E6BF0B6-E038-F149-8578-727D868083B3}"/>
              </a:ext>
            </a:extLst>
          </p:cNvPr>
          <p:cNvSpPr txBox="1"/>
          <p:nvPr/>
        </p:nvSpPr>
        <p:spPr>
          <a:xfrm>
            <a:off x="2185988" y="174076"/>
            <a:ext cx="7019925" cy="369332"/>
          </a:xfrm>
          <a:prstGeom prst="rect">
            <a:avLst/>
          </a:prstGeom>
          <a:noFill/>
        </p:spPr>
        <p:txBody>
          <a:bodyPr wrap="square" lIns="0" tIns="0" rIns="0" bIns="0" rtlCol="0">
            <a:spAutoFit/>
          </a:bodyPr>
          <a:lstStyle/>
          <a:p>
            <a:pPr defTabSz="914400">
              <a:lnSpc>
                <a:spcPct val="200000"/>
              </a:lnSpc>
              <a:defRPr/>
            </a:pPr>
            <a:r>
              <a:rPr lang="pt-BR" sz="1200" spc="300" dirty="0">
                <a:solidFill>
                  <a:srgbClr val="58595B"/>
                </a:solidFill>
                <a:latin typeface="Roboto Light" panose="02000000000000000000" pitchFamily="2" charset="0"/>
                <a:ea typeface="Roboto Light" panose="02000000000000000000" pitchFamily="2" charset="0"/>
                <a:cs typeface="Roboto" panose="02000000000000000000" pitchFamily="2" charset="0"/>
              </a:rPr>
              <a:t>PROCESSO DE INVESTIMENTO- ETAPA 3</a:t>
            </a:r>
          </a:p>
        </p:txBody>
      </p:sp>
      <p:cxnSp>
        <p:nvCxnSpPr>
          <p:cNvPr id="59" name="Conector reto 8">
            <a:extLst>
              <a:ext uri="{FF2B5EF4-FFF2-40B4-BE49-F238E27FC236}">
                <a16:creationId xmlns:a16="http://schemas.microsoft.com/office/drawing/2014/main" id="{242C96CD-6DAE-3640-95ED-4A1AD07BDE90}"/>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25" name="Conector reto 8">
            <a:extLst>
              <a:ext uri="{FF2B5EF4-FFF2-40B4-BE49-F238E27FC236}">
                <a16:creationId xmlns:a16="http://schemas.microsoft.com/office/drawing/2014/main" id="{15ACED12-42F0-B845-9D1E-D2831FD8E5C0}"/>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13" name="object 22">
            <a:extLst>
              <a:ext uri="{FF2B5EF4-FFF2-40B4-BE49-F238E27FC236}">
                <a16:creationId xmlns:a16="http://schemas.microsoft.com/office/drawing/2014/main" id="{D7A70EA4-8729-EE49-9792-791EE047417F}"/>
              </a:ext>
            </a:extLst>
          </p:cNvPr>
          <p:cNvSpPr txBox="1"/>
          <p:nvPr/>
        </p:nvSpPr>
        <p:spPr>
          <a:xfrm>
            <a:off x="2117583" y="1270995"/>
            <a:ext cx="8435014" cy="646331"/>
          </a:xfrm>
          <a:prstGeom prst="rect">
            <a:avLst/>
          </a:prstGeom>
          <a:noFill/>
        </p:spPr>
        <p:txBody>
          <a:bodyPr wrap="square" rtlCol="0">
            <a:spAutoFit/>
          </a:bodyPr>
          <a:lstStyle>
            <a:defPPr>
              <a:defRPr lang="pt-BR"/>
            </a:defPPr>
            <a:lvl1pPr>
              <a:lnSpc>
                <a:spcPct val="150000"/>
              </a:lnSpc>
              <a:defRPr sz="1200">
                <a:solidFill>
                  <a:srgbClr val="58595B"/>
                </a:solidFill>
                <a:latin typeface="Roboto Light" panose="02000000000000000000" pitchFamily="2" charset="0"/>
                <a:ea typeface="Roboto Light" panose="02000000000000000000" pitchFamily="2" charset="0"/>
                <a:cs typeface="Roboto Light" panose="02000000000000000000" pitchFamily="2" charset="0"/>
              </a:defRPr>
            </a:lvl1pPr>
          </a:lstStyle>
          <a:p>
            <a:r>
              <a:rPr dirty="0" err="1"/>
              <a:t>Seleção</a:t>
            </a:r>
            <a:r>
              <a:rPr dirty="0"/>
              <a:t> dos melhores fundos de investimento para </a:t>
            </a:r>
            <a:r>
              <a:rPr dirty="0" err="1"/>
              <a:t>os</a:t>
            </a:r>
            <a:r>
              <a:rPr dirty="0"/>
              <a:t> </a:t>
            </a:r>
            <a:r>
              <a:rPr dirty="0" err="1"/>
              <a:t>portfólios</a:t>
            </a:r>
            <a:r>
              <a:rPr lang="pt-BR" dirty="0"/>
              <a:t>.</a:t>
            </a:r>
            <a:endParaRPr dirty="0"/>
          </a:p>
          <a:p>
            <a:r>
              <a:rPr dirty="0"/>
              <a:t>Rigoroso processo de due diligence e vasta cobertura quantitativa e qualitativa da indústria nacional e global de fundos de </a:t>
            </a:r>
            <a:r>
              <a:rPr dirty="0" err="1"/>
              <a:t>investimentos</a:t>
            </a:r>
            <a:r>
              <a:rPr lang="pt-BR" dirty="0"/>
              <a:t>.</a:t>
            </a:r>
            <a:endParaRPr dirty="0"/>
          </a:p>
        </p:txBody>
      </p:sp>
      <p:grpSp>
        <p:nvGrpSpPr>
          <p:cNvPr id="14" name="Group 4">
            <a:extLst>
              <a:ext uri="{FF2B5EF4-FFF2-40B4-BE49-F238E27FC236}">
                <a16:creationId xmlns:a16="http://schemas.microsoft.com/office/drawing/2014/main" id="{37EA35A1-BEB5-2E42-902D-F1929C567085}"/>
              </a:ext>
            </a:extLst>
          </p:cNvPr>
          <p:cNvGrpSpPr>
            <a:grpSpLocks noChangeAspect="1"/>
          </p:cNvGrpSpPr>
          <p:nvPr/>
        </p:nvGrpSpPr>
        <p:grpSpPr bwMode="auto">
          <a:xfrm>
            <a:off x="2305063" y="2181225"/>
            <a:ext cx="7980627" cy="4953000"/>
            <a:chOff x="233" y="1236"/>
            <a:chExt cx="4460" cy="2768"/>
          </a:xfrm>
        </p:grpSpPr>
        <p:sp>
          <p:nvSpPr>
            <p:cNvPr id="15" name="AutoShape 3">
              <a:extLst>
                <a:ext uri="{FF2B5EF4-FFF2-40B4-BE49-F238E27FC236}">
                  <a16:creationId xmlns:a16="http://schemas.microsoft.com/office/drawing/2014/main" id="{7A4F1B0E-7516-BE44-81DE-D2EA010CEC77}"/>
                </a:ext>
              </a:extLst>
            </p:cNvPr>
            <p:cNvSpPr>
              <a:spLocks noChangeAspect="1" noChangeArrowheads="1" noTextEdit="1"/>
            </p:cNvSpPr>
            <p:nvPr/>
          </p:nvSpPr>
          <p:spPr bwMode="auto">
            <a:xfrm>
              <a:off x="233" y="1236"/>
              <a:ext cx="4459" cy="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pic>
          <p:nvPicPr>
            <p:cNvPr id="16" name="Picture 5">
              <a:extLst>
                <a:ext uri="{FF2B5EF4-FFF2-40B4-BE49-F238E27FC236}">
                  <a16:creationId xmlns:a16="http://schemas.microsoft.com/office/drawing/2014/main" id="{30A94469-7366-8347-8DAE-C708DEC56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 y="1236"/>
              <a:ext cx="4456" cy="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6">
              <a:extLst>
                <a:ext uri="{FF2B5EF4-FFF2-40B4-BE49-F238E27FC236}">
                  <a16:creationId xmlns:a16="http://schemas.microsoft.com/office/drawing/2014/main" id="{E30ACE04-6277-7141-B48C-998D75F50F7B}"/>
                </a:ext>
              </a:extLst>
            </p:cNvPr>
            <p:cNvSpPr>
              <a:spLocks noChangeArrowheads="1"/>
            </p:cNvSpPr>
            <p:nvPr/>
          </p:nvSpPr>
          <p:spPr bwMode="auto">
            <a:xfrm>
              <a:off x="433" y="1677"/>
              <a:ext cx="771" cy="1933"/>
            </a:xfrm>
            <a:prstGeom prst="rect">
              <a:avLst/>
            </a:prstGeom>
            <a:solidFill>
              <a:srgbClr val="61C7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pic>
          <p:nvPicPr>
            <p:cNvPr id="18" name="Picture 7">
              <a:extLst>
                <a:ext uri="{FF2B5EF4-FFF2-40B4-BE49-F238E27FC236}">
                  <a16:creationId xmlns:a16="http://schemas.microsoft.com/office/drawing/2014/main" id="{C3285307-155E-1D4B-9E61-215AC0629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 y="1677"/>
              <a:ext cx="771" cy="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8">
              <a:extLst>
                <a:ext uri="{FF2B5EF4-FFF2-40B4-BE49-F238E27FC236}">
                  <a16:creationId xmlns:a16="http://schemas.microsoft.com/office/drawing/2014/main" id="{67BAE466-6684-6B40-B508-4EFDBCAC2980}"/>
                </a:ext>
              </a:extLst>
            </p:cNvPr>
            <p:cNvSpPr>
              <a:spLocks noChangeArrowheads="1"/>
            </p:cNvSpPr>
            <p:nvPr/>
          </p:nvSpPr>
          <p:spPr bwMode="auto">
            <a:xfrm>
              <a:off x="433" y="1677"/>
              <a:ext cx="771" cy="1933"/>
            </a:xfrm>
            <a:prstGeom prst="rect">
              <a:avLst/>
            </a:prstGeom>
            <a:solidFill>
              <a:srgbClr val="61C7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20" name="Rectangle 9">
              <a:extLst>
                <a:ext uri="{FF2B5EF4-FFF2-40B4-BE49-F238E27FC236}">
                  <a16:creationId xmlns:a16="http://schemas.microsoft.com/office/drawing/2014/main" id="{D056D4A8-E159-044A-B491-CC2FFCCD6F6A}"/>
                </a:ext>
              </a:extLst>
            </p:cNvPr>
            <p:cNvSpPr>
              <a:spLocks noChangeArrowheads="1"/>
            </p:cNvSpPr>
            <p:nvPr/>
          </p:nvSpPr>
          <p:spPr bwMode="auto">
            <a:xfrm>
              <a:off x="433" y="1336"/>
              <a:ext cx="771" cy="341"/>
            </a:xfrm>
            <a:prstGeom prst="rect">
              <a:avLst/>
            </a:prstGeom>
            <a:solidFill>
              <a:srgbClr val="61C7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21" name="Freeform 10">
              <a:extLst>
                <a:ext uri="{FF2B5EF4-FFF2-40B4-BE49-F238E27FC236}">
                  <a16:creationId xmlns:a16="http://schemas.microsoft.com/office/drawing/2014/main" id="{A1FEC79D-CE50-A344-9CF5-4A1F9E942F5D}"/>
                </a:ext>
              </a:extLst>
            </p:cNvPr>
            <p:cNvSpPr>
              <a:spLocks/>
            </p:cNvSpPr>
            <p:nvPr/>
          </p:nvSpPr>
          <p:spPr bwMode="auto">
            <a:xfrm>
              <a:off x="433" y="1336"/>
              <a:ext cx="771" cy="341"/>
            </a:xfrm>
            <a:custGeom>
              <a:avLst/>
              <a:gdLst>
                <a:gd name="T0" fmla="*/ 0 w 771"/>
                <a:gd name="T1" fmla="*/ 341 h 341"/>
                <a:gd name="T2" fmla="*/ 0 w 771"/>
                <a:gd name="T3" fmla="*/ 0 h 341"/>
                <a:gd name="T4" fmla="*/ 771 w 771"/>
                <a:gd name="T5" fmla="*/ 341 h 341"/>
                <a:gd name="T6" fmla="*/ 0 w 771"/>
                <a:gd name="T7" fmla="*/ 341 h 341"/>
              </a:gdLst>
              <a:ahLst/>
              <a:cxnLst>
                <a:cxn ang="0">
                  <a:pos x="T0" y="T1"/>
                </a:cxn>
                <a:cxn ang="0">
                  <a:pos x="T2" y="T3"/>
                </a:cxn>
                <a:cxn ang="0">
                  <a:pos x="T4" y="T5"/>
                </a:cxn>
                <a:cxn ang="0">
                  <a:pos x="T6" y="T7"/>
                </a:cxn>
              </a:cxnLst>
              <a:rect l="0" t="0" r="r" b="b"/>
              <a:pathLst>
                <a:path w="771" h="341">
                  <a:moveTo>
                    <a:pt x="0" y="341"/>
                  </a:moveTo>
                  <a:lnTo>
                    <a:pt x="0" y="0"/>
                  </a:lnTo>
                  <a:lnTo>
                    <a:pt x="771" y="341"/>
                  </a:lnTo>
                  <a:lnTo>
                    <a:pt x="0" y="3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22" name="Rectangle 11">
              <a:extLst>
                <a:ext uri="{FF2B5EF4-FFF2-40B4-BE49-F238E27FC236}">
                  <a16:creationId xmlns:a16="http://schemas.microsoft.com/office/drawing/2014/main" id="{FBC18418-6BD0-6E4A-AD59-B12215288AFC}"/>
                </a:ext>
              </a:extLst>
            </p:cNvPr>
            <p:cNvSpPr>
              <a:spLocks noChangeArrowheads="1"/>
            </p:cNvSpPr>
            <p:nvPr/>
          </p:nvSpPr>
          <p:spPr bwMode="auto">
            <a:xfrm>
              <a:off x="433" y="1336"/>
              <a:ext cx="771" cy="341"/>
            </a:xfrm>
            <a:prstGeom prst="rect">
              <a:avLst/>
            </a:prstGeom>
            <a:solidFill>
              <a:srgbClr val="61C7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24" name="Rectangle 12">
              <a:extLst>
                <a:ext uri="{FF2B5EF4-FFF2-40B4-BE49-F238E27FC236}">
                  <a16:creationId xmlns:a16="http://schemas.microsoft.com/office/drawing/2014/main" id="{500B9036-C70E-2645-B9B0-DC612D462268}"/>
                </a:ext>
              </a:extLst>
            </p:cNvPr>
            <p:cNvSpPr>
              <a:spLocks noChangeArrowheads="1"/>
            </p:cNvSpPr>
            <p:nvPr/>
          </p:nvSpPr>
          <p:spPr bwMode="auto">
            <a:xfrm>
              <a:off x="437" y="3610"/>
              <a:ext cx="771" cy="318"/>
            </a:xfrm>
            <a:prstGeom prst="rect">
              <a:avLst/>
            </a:prstGeom>
            <a:solidFill>
              <a:srgbClr val="61C7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26" name="Freeform 13">
              <a:extLst>
                <a:ext uri="{FF2B5EF4-FFF2-40B4-BE49-F238E27FC236}">
                  <a16:creationId xmlns:a16="http://schemas.microsoft.com/office/drawing/2014/main" id="{076839C0-675D-0D4E-AE7C-297A4E623922}"/>
                </a:ext>
              </a:extLst>
            </p:cNvPr>
            <p:cNvSpPr>
              <a:spLocks/>
            </p:cNvSpPr>
            <p:nvPr/>
          </p:nvSpPr>
          <p:spPr bwMode="auto">
            <a:xfrm>
              <a:off x="438" y="3611"/>
              <a:ext cx="770" cy="317"/>
            </a:xfrm>
            <a:custGeom>
              <a:avLst/>
              <a:gdLst>
                <a:gd name="T0" fmla="*/ 0 w 770"/>
                <a:gd name="T1" fmla="*/ 0 h 317"/>
                <a:gd name="T2" fmla="*/ 0 w 770"/>
                <a:gd name="T3" fmla="*/ 317 h 317"/>
                <a:gd name="T4" fmla="*/ 770 w 770"/>
                <a:gd name="T5" fmla="*/ 0 h 317"/>
                <a:gd name="T6" fmla="*/ 0 w 770"/>
                <a:gd name="T7" fmla="*/ 0 h 317"/>
              </a:gdLst>
              <a:ahLst/>
              <a:cxnLst>
                <a:cxn ang="0">
                  <a:pos x="T0" y="T1"/>
                </a:cxn>
                <a:cxn ang="0">
                  <a:pos x="T2" y="T3"/>
                </a:cxn>
                <a:cxn ang="0">
                  <a:pos x="T4" y="T5"/>
                </a:cxn>
                <a:cxn ang="0">
                  <a:pos x="T6" y="T7"/>
                </a:cxn>
              </a:cxnLst>
              <a:rect l="0" t="0" r="r" b="b"/>
              <a:pathLst>
                <a:path w="770" h="317">
                  <a:moveTo>
                    <a:pt x="0" y="0"/>
                  </a:moveTo>
                  <a:lnTo>
                    <a:pt x="0" y="317"/>
                  </a:lnTo>
                  <a:lnTo>
                    <a:pt x="77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27" name="Rectangle 14">
              <a:extLst>
                <a:ext uri="{FF2B5EF4-FFF2-40B4-BE49-F238E27FC236}">
                  <a16:creationId xmlns:a16="http://schemas.microsoft.com/office/drawing/2014/main" id="{67A91E6D-EC77-2741-B4F4-DC1BF462A196}"/>
                </a:ext>
              </a:extLst>
            </p:cNvPr>
            <p:cNvSpPr>
              <a:spLocks noChangeArrowheads="1"/>
            </p:cNvSpPr>
            <p:nvPr/>
          </p:nvSpPr>
          <p:spPr bwMode="auto">
            <a:xfrm>
              <a:off x="437" y="3610"/>
              <a:ext cx="771" cy="318"/>
            </a:xfrm>
            <a:prstGeom prst="rect">
              <a:avLst/>
            </a:prstGeom>
            <a:solidFill>
              <a:srgbClr val="61C7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28" name="Rectangle 15">
              <a:extLst>
                <a:ext uri="{FF2B5EF4-FFF2-40B4-BE49-F238E27FC236}">
                  <a16:creationId xmlns:a16="http://schemas.microsoft.com/office/drawing/2014/main" id="{39E67676-DF90-8E4B-8CE8-3F05312B7997}"/>
                </a:ext>
              </a:extLst>
            </p:cNvPr>
            <p:cNvSpPr>
              <a:spLocks noChangeArrowheads="1"/>
            </p:cNvSpPr>
            <p:nvPr/>
          </p:nvSpPr>
          <p:spPr bwMode="auto">
            <a:xfrm>
              <a:off x="1227" y="1952"/>
              <a:ext cx="845" cy="1399"/>
            </a:xfrm>
            <a:prstGeom prst="rect">
              <a:avLst/>
            </a:prstGeom>
            <a:solidFill>
              <a:srgbClr val="9DD1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pic>
          <p:nvPicPr>
            <p:cNvPr id="30" name="Picture 16">
              <a:extLst>
                <a:ext uri="{FF2B5EF4-FFF2-40B4-BE49-F238E27FC236}">
                  <a16:creationId xmlns:a16="http://schemas.microsoft.com/office/drawing/2014/main" id="{1E4C6AB3-9D7F-9F47-853D-1BDBE22A76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8" y="1953"/>
              <a:ext cx="844" cy="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7">
              <a:extLst>
                <a:ext uri="{FF2B5EF4-FFF2-40B4-BE49-F238E27FC236}">
                  <a16:creationId xmlns:a16="http://schemas.microsoft.com/office/drawing/2014/main" id="{9855F9D2-302F-C54A-AEE0-145F788BED59}"/>
                </a:ext>
              </a:extLst>
            </p:cNvPr>
            <p:cNvSpPr>
              <a:spLocks noChangeArrowheads="1"/>
            </p:cNvSpPr>
            <p:nvPr/>
          </p:nvSpPr>
          <p:spPr bwMode="auto">
            <a:xfrm>
              <a:off x="1227" y="1952"/>
              <a:ext cx="845" cy="1399"/>
            </a:xfrm>
            <a:prstGeom prst="rect">
              <a:avLst/>
            </a:prstGeom>
            <a:solidFill>
              <a:srgbClr val="9DD1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33" name="Rectangle 18">
              <a:extLst>
                <a:ext uri="{FF2B5EF4-FFF2-40B4-BE49-F238E27FC236}">
                  <a16:creationId xmlns:a16="http://schemas.microsoft.com/office/drawing/2014/main" id="{4A3C7848-EC2D-8149-A362-E18CFF9FCC69}"/>
                </a:ext>
              </a:extLst>
            </p:cNvPr>
            <p:cNvSpPr>
              <a:spLocks noChangeArrowheads="1"/>
            </p:cNvSpPr>
            <p:nvPr/>
          </p:nvSpPr>
          <p:spPr bwMode="auto">
            <a:xfrm>
              <a:off x="1227" y="1706"/>
              <a:ext cx="846" cy="247"/>
            </a:xfrm>
            <a:prstGeom prst="rect">
              <a:avLst/>
            </a:prstGeom>
            <a:solidFill>
              <a:srgbClr val="9DD1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34" name="Freeform 19">
              <a:extLst>
                <a:ext uri="{FF2B5EF4-FFF2-40B4-BE49-F238E27FC236}">
                  <a16:creationId xmlns:a16="http://schemas.microsoft.com/office/drawing/2014/main" id="{600712F5-5540-1F44-9DB0-D0731E7703F1}"/>
                </a:ext>
              </a:extLst>
            </p:cNvPr>
            <p:cNvSpPr>
              <a:spLocks/>
            </p:cNvSpPr>
            <p:nvPr/>
          </p:nvSpPr>
          <p:spPr bwMode="auto">
            <a:xfrm>
              <a:off x="1228" y="1707"/>
              <a:ext cx="844" cy="246"/>
            </a:xfrm>
            <a:custGeom>
              <a:avLst/>
              <a:gdLst>
                <a:gd name="T0" fmla="*/ 0 w 844"/>
                <a:gd name="T1" fmla="*/ 246 h 246"/>
                <a:gd name="T2" fmla="*/ 0 w 844"/>
                <a:gd name="T3" fmla="*/ 0 h 246"/>
                <a:gd name="T4" fmla="*/ 844 w 844"/>
                <a:gd name="T5" fmla="*/ 246 h 246"/>
                <a:gd name="T6" fmla="*/ 0 w 844"/>
                <a:gd name="T7" fmla="*/ 246 h 246"/>
              </a:gdLst>
              <a:ahLst/>
              <a:cxnLst>
                <a:cxn ang="0">
                  <a:pos x="T0" y="T1"/>
                </a:cxn>
                <a:cxn ang="0">
                  <a:pos x="T2" y="T3"/>
                </a:cxn>
                <a:cxn ang="0">
                  <a:pos x="T4" y="T5"/>
                </a:cxn>
                <a:cxn ang="0">
                  <a:pos x="T6" y="T7"/>
                </a:cxn>
              </a:cxnLst>
              <a:rect l="0" t="0" r="r" b="b"/>
              <a:pathLst>
                <a:path w="844" h="246">
                  <a:moveTo>
                    <a:pt x="0" y="246"/>
                  </a:moveTo>
                  <a:lnTo>
                    <a:pt x="0" y="0"/>
                  </a:lnTo>
                  <a:lnTo>
                    <a:pt x="844" y="246"/>
                  </a:lnTo>
                  <a:lnTo>
                    <a:pt x="0" y="2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37" name="Rectangle 20">
              <a:extLst>
                <a:ext uri="{FF2B5EF4-FFF2-40B4-BE49-F238E27FC236}">
                  <a16:creationId xmlns:a16="http://schemas.microsoft.com/office/drawing/2014/main" id="{D5275DC7-5A2A-FB48-8E6B-2C589A2A6987}"/>
                </a:ext>
              </a:extLst>
            </p:cNvPr>
            <p:cNvSpPr>
              <a:spLocks noChangeArrowheads="1"/>
            </p:cNvSpPr>
            <p:nvPr/>
          </p:nvSpPr>
          <p:spPr bwMode="auto">
            <a:xfrm>
              <a:off x="1227" y="1706"/>
              <a:ext cx="846" cy="247"/>
            </a:xfrm>
            <a:prstGeom prst="rect">
              <a:avLst/>
            </a:prstGeom>
            <a:solidFill>
              <a:srgbClr val="9DD1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38" name="Rectangle 21">
              <a:extLst>
                <a:ext uri="{FF2B5EF4-FFF2-40B4-BE49-F238E27FC236}">
                  <a16:creationId xmlns:a16="http://schemas.microsoft.com/office/drawing/2014/main" id="{CAB078FA-86DA-B846-BA0B-7D0ABDCF680A}"/>
                </a:ext>
              </a:extLst>
            </p:cNvPr>
            <p:cNvSpPr>
              <a:spLocks noChangeArrowheads="1"/>
            </p:cNvSpPr>
            <p:nvPr/>
          </p:nvSpPr>
          <p:spPr bwMode="auto">
            <a:xfrm>
              <a:off x="1227" y="3351"/>
              <a:ext cx="845" cy="230"/>
            </a:xfrm>
            <a:prstGeom prst="rect">
              <a:avLst/>
            </a:prstGeom>
            <a:solidFill>
              <a:srgbClr val="9DD1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39" name="Freeform 22">
              <a:extLst>
                <a:ext uri="{FF2B5EF4-FFF2-40B4-BE49-F238E27FC236}">
                  <a16:creationId xmlns:a16="http://schemas.microsoft.com/office/drawing/2014/main" id="{F7220954-0D10-2546-88FD-4989C8344EB5}"/>
                </a:ext>
              </a:extLst>
            </p:cNvPr>
            <p:cNvSpPr>
              <a:spLocks/>
            </p:cNvSpPr>
            <p:nvPr/>
          </p:nvSpPr>
          <p:spPr bwMode="auto">
            <a:xfrm>
              <a:off x="1228" y="3352"/>
              <a:ext cx="843" cy="229"/>
            </a:xfrm>
            <a:custGeom>
              <a:avLst/>
              <a:gdLst>
                <a:gd name="T0" fmla="*/ 0 w 843"/>
                <a:gd name="T1" fmla="*/ 0 h 229"/>
                <a:gd name="T2" fmla="*/ 0 w 843"/>
                <a:gd name="T3" fmla="*/ 229 h 229"/>
                <a:gd name="T4" fmla="*/ 843 w 843"/>
                <a:gd name="T5" fmla="*/ 0 h 229"/>
                <a:gd name="T6" fmla="*/ 0 w 843"/>
                <a:gd name="T7" fmla="*/ 0 h 229"/>
              </a:gdLst>
              <a:ahLst/>
              <a:cxnLst>
                <a:cxn ang="0">
                  <a:pos x="T0" y="T1"/>
                </a:cxn>
                <a:cxn ang="0">
                  <a:pos x="T2" y="T3"/>
                </a:cxn>
                <a:cxn ang="0">
                  <a:pos x="T4" y="T5"/>
                </a:cxn>
                <a:cxn ang="0">
                  <a:pos x="T6" y="T7"/>
                </a:cxn>
              </a:cxnLst>
              <a:rect l="0" t="0" r="r" b="b"/>
              <a:pathLst>
                <a:path w="843" h="229">
                  <a:moveTo>
                    <a:pt x="0" y="0"/>
                  </a:moveTo>
                  <a:lnTo>
                    <a:pt x="0" y="229"/>
                  </a:lnTo>
                  <a:lnTo>
                    <a:pt x="84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41" name="Rectangle 23">
              <a:extLst>
                <a:ext uri="{FF2B5EF4-FFF2-40B4-BE49-F238E27FC236}">
                  <a16:creationId xmlns:a16="http://schemas.microsoft.com/office/drawing/2014/main" id="{7E6FAEAC-02A4-2141-A99D-50395E46EF86}"/>
                </a:ext>
              </a:extLst>
            </p:cNvPr>
            <p:cNvSpPr>
              <a:spLocks noChangeArrowheads="1"/>
            </p:cNvSpPr>
            <p:nvPr/>
          </p:nvSpPr>
          <p:spPr bwMode="auto">
            <a:xfrm>
              <a:off x="1227" y="3351"/>
              <a:ext cx="845" cy="230"/>
            </a:xfrm>
            <a:prstGeom prst="rect">
              <a:avLst/>
            </a:prstGeom>
            <a:solidFill>
              <a:srgbClr val="9DD1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43" name="Rectangle 24">
              <a:extLst>
                <a:ext uri="{FF2B5EF4-FFF2-40B4-BE49-F238E27FC236}">
                  <a16:creationId xmlns:a16="http://schemas.microsoft.com/office/drawing/2014/main" id="{54370479-B6F7-E94F-88CD-79ADC2DAC667}"/>
                </a:ext>
              </a:extLst>
            </p:cNvPr>
            <p:cNvSpPr>
              <a:spLocks noChangeArrowheads="1"/>
            </p:cNvSpPr>
            <p:nvPr/>
          </p:nvSpPr>
          <p:spPr bwMode="auto">
            <a:xfrm>
              <a:off x="2105" y="2128"/>
              <a:ext cx="781" cy="1025"/>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pic>
          <p:nvPicPr>
            <p:cNvPr id="44" name="Picture 25">
              <a:extLst>
                <a:ext uri="{FF2B5EF4-FFF2-40B4-BE49-F238E27FC236}">
                  <a16:creationId xmlns:a16="http://schemas.microsoft.com/office/drawing/2014/main" id="{E886837D-DA12-384D-B31D-9A6D976520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5" y="2128"/>
              <a:ext cx="781" cy="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26">
              <a:extLst>
                <a:ext uri="{FF2B5EF4-FFF2-40B4-BE49-F238E27FC236}">
                  <a16:creationId xmlns:a16="http://schemas.microsoft.com/office/drawing/2014/main" id="{61BD322C-AA72-C549-BFE4-28EC99890A13}"/>
                </a:ext>
              </a:extLst>
            </p:cNvPr>
            <p:cNvSpPr>
              <a:spLocks noChangeArrowheads="1"/>
            </p:cNvSpPr>
            <p:nvPr/>
          </p:nvSpPr>
          <p:spPr bwMode="auto">
            <a:xfrm>
              <a:off x="2105" y="2128"/>
              <a:ext cx="781" cy="1025"/>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46" name="Rectangle 27">
              <a:extLst>
                <a:ext uri="{FF2B5EF4-FFF2-40B4-BE49-F238E27FC236}">
                  <a16:creationId xmlns:a16="http://schemas.microsoft.com/office/drawing/2014/main" id="{44171C80-E0C4-764D-BF64-A3E41AD31AB8}"/>
                </a:ext>
              </a:extLst>
            </p:cNvPr>
            <p:cNvSpPr>
              <a:spLocks noChangeArrowheads="1"/>
            </p:cNvSpPr>
            <p:nvPr/>
          </p:nvSpPr>
          <p:spPr bwMode="auto">
            <a:xfrm>
              <a:off x="2105" y="1947"/>
              <a:ext cx="782" cy="181"/>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47" name="Freeform 28">
              <a:extLst>
                <a:ext uri="{FF2B5EF4-FFF2-40B4-BE49-F238E27FC236}">
                  <a16:creationId xmlns:a16="http://schemas.microsoft.com/office/drawing/2014/main" id="{0874F448-7E17-5B43-881F-BB5F1693B182}"/>
                </a:ext>
              </a:extLst>
            </p:cNvPr>
            <p:cNvSpPr>
              <a:spLocks/>
            </p:cNvSpPr>
            <p:nvPr/>
          </p:nvSpPr>
          <p:spPr bwMode="auto">
            <a:xfrm>
              <a:off x="2105" y="1947"/>
              <a:ext cx="781" cy="181"/>
            </a:xfrm>
            <a:custGeom>
              <a:avLst/>
              <a:gdLst>
                <a:gd name="T0" fmla="*/ 0 w 781"/>
                <a:gd name="T1" fmla="*/ 181 h 181"/>
                <a:gd name="T2" fmla="*/ 0 w 781"/>
                <a:gd name="T3" fmla="*/ 0 h 181"/>
                <a:gd name="T4" fmla="*/ 781 w 781"/>
                <a:gd name="T5" fmla="*/ 181 h 181"/>
                <a:gd name="T6" fmla="*/ 0 w 781"/>
                <a:gd name="T7" fmla="*/ 181 h 181"/>
              </a:gdLst>
              <a:ahLst/>
              <a:cxnLst>
                <a:cxn ang="0">
                  <a:pos x="T0" y="T1"/>
                </a:cxn>
                <a:cxn ang="0">
                  <a:pos x="T2" y="T3"/>
                </a:cxn>
                <a:cxn ang="0">
                  <a:pos x="T4" y="T5"/>
                </a:cxn>
                <a:cxn ang="0">
                  <a:pos x="T6" y="T7"/>
                </a:cxn>
              </a:cxnLst>
              <a:rect l="0" t="0" r="r" b="b"/>
              <a:pathLst>
                <a:path w="781" h="181">
                  <a:moveTo>
                    <a:pt x="0" y="181"/>
                  </a:moveTo>
                  <a:lnTo>
                    <a:pt x="0" y="0"/>
                  </a:lnTo>
                  <a:lnTo>
                    <a:pt x="781" y="181"/>
                  </a:lnTo>
                  <a:lnTo>
                    <a:pt x="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48" name="Rectangle 29">
              <a:extLst>
                <a:ext uri="{FF2B5EF4-FFF2-40B4-BE49-F238E27FC236}">
                  <a16:creationId xmlns:a16="http://schemas.microsoft.com/office/drawing/2014/main" id="{2AF561D3-BE71-6840-8A02-A4088DF7C404}"/>
                </a:ext>
              </a:extLst>
            </p:cNvPr>
            <p:cNvSpPr>
              <a:spLocks noChangeArrowheads="1"/>
            </p:cNvSpPr>
            <p:nvPr/>
          </p:nvSpPr>
          <p:spPr bwMode="auto">
            <a:xfrm>
              <a:off x="2105" y="1947"/>
              <a:ext cx="782" cy="181"/>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49" name="Rectangle 30">
              <a:extLst>
                <a:ext uri="{FF2B5EF4-FFF2-40B4-BE49-F238E27FC236}">
                  <a16:creationId xmlns:a16="http://schemas.microsoft.com/office/drawing/2014/main" id="{6F27A340-D7D9-AA46-91F2-522F8DCAFAFD}"/>
                </a:ext>
              </a:extLst>
            </p:cNvPr>
            <p:cNvSpPr>
              <a:spLocks noChangeArrowheads="1"/>
            </p:cNvSpPr>
            <p:nvPr/>
          </p:nvSpPr>
          <p:spPr bwMode="auto">
            <a:xfrm>
              <a:off x="2105" y="3153"/>
              <a:ext cx="781" cy="170"/>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50" name="Freeform 31">
              <a:extLst>
                <a:ext uri="{FF2B5EF4-FFF2-40B4-BE49-F238E27FC236}">
                  <a16:creationId xmlns:a16="http://schemas.microsoft.com/office/drawing/2014/main" id="{EB145DDF-625F-954C-92E4-67F61A210F6C}"/>
                </a:ext>
              </a:extLst>
            </p:cNvPr>
            <p:cNvSpPr>
              <a:spLocks/>
            </p:cNvSpPr>
            <p:nvPr/>
          </p:nvSpPr>
          <p:spPr bwMode="auto">
            <a:xfrm>
              <a:off x="2105" y="3153"/>
              <a:ext cx="780" cy="170"/>
            </a:xfrm>
            <a:custGeom>
              <a:avLst/>
              <a:gdLst>
                <a:gd name="T0" fmla="*/ 0 w 780"/>
                <a:gd name="T1" fmla="*/ 0 h 170"/>
                <a:gd name="T2" fmla="*/ 0 w 780"/>
                <a:gd name="T3" fmla="*/ 170 h 170"/>
                <a:gd name="T4" fmla="*/ 780 w 780"/>
                <a:gd name="T5" fmla="*/ 0 h 170"/>
                <a:gd name="T6" fmla="*/ 0 w 780"/>
                <a:gd name="T7" fmla="*/ 0 h 170"/>
              </a:gdLst>
              <a:ahLst/>
              <a:cxnLst>
                <a:cxn ang="0">
                  <a:pos x="T0" y="T1"/>
                </a:cxn>
                <a:cxn ang="0">
                  <a:pos x="T2" y="T3"/>
                </a:cxn>
                <a:cxn ang="0">
                  <a:pos x="T4" y="T5"/>
                </a:cxn>
                <a:cxn ang="0">
                  <a:pos x="T6" y="T7"/>
                </a:cxn>
              </a:cxnLst>
              <a:rect l="0" t="0" r="r" b="b"/>
              <a:pathLst>
                <a:path w="780" h="170">
                  <a:moveTo>
                    <a:pt x="0" y="0"/>
                  </a:moveTo>
                  <a:lnTo>
                    <a:pt x="0" y="170"/>
                  </a:lnTo>
                  <a:lnTo>
                    <a:pt x="78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51" name="Rectangle 32">
              <a:extLst>
                <a:ext uri="{FF2B5EF4-FFF2-40B4-BE49-F238E27FC236}">
                  <a16:creationId xmlns:a16="http://schemas.microsoft.com/office/drawing/2014/main" id="{8B1A347C-55C3-F842-B9F0-9FFE15E348D5}"/>
                </a:ext>
              </a:extLst>
            </p:cNvPr>
            <p:cNvSpPr>
              <a:spLocks noChangeArrowheads="1"/>
            </p:cNvSpPr>
            <p:nvPr/>
          </p:nvSpPr>
          <p:spPr bwMode="auto">
            <a:xfrm>
              <a:off x="2105" y="3153"/>
              <a:ext cx="781" cy="170"/>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52" name="Rectangle 33">
              <a:extLst>
                <a:ext uri="{FF2B5EF4-FFF2-40B4-BE49-F238E27FC236}">
                  <a16:creationId xmlns:a16="http://schemas.microsoft.com/office/drawing/2014/main" id="{E151D4A4-3ED5-FD47-8E74-A11FB3DB5DC1}"/>
                </a:ext>
              </a:extLst>
            </p:cNvPr>
            <p:cNvSpPr>
              <a:spLocks noChangeArrowheads="1"/>
            </p:cNvSpPr>
            <p:nvPr/>
          </p:nvSpPr>
          <p:spPr bwMode="auto">
            <a:xfrm>
              <a:off x="2910" y="2271"/>
              <a:ext cx="787" cy="752"/>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pic>
          <p:nvPicPr>
            <p:cNvPr id="53" name="Picture 34">
              <a:extLst>
                <a:ext uri="{FF2B5EF4-FFF2-40B4-BE49-F238E27FC236}">
                  <a16:creationId xmlns:a16="http://schemas.microsoft.com/office/drawing/2014/main" id="{48667CED-AA51-5A40-8D39-5249A27D2A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1" y="2272"/>
              <a:ext cx="786"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35">
              <a:extLst>
                <a:ext uri="{FF2B5EF4-FFF2-40B4-BE49-F238E27FC236}">
                  <a16:creationId xmlns:a16="http://schemas.microsoft.com/office/drawing/2014/main" id="{CFCDDBEA-723B-7044-8CF6-2DB04B555D3F}"/>
                </a:ext>
              </a:extLst>
            </p:cNvPr>
            <p:cNvSpPr>
              <a:spLocks noChangeArrowheads="1"/>
            </p:cNvSpPr>
            <p:nvPr/>
          </p:nvSpPr>
          <p:spPr bwMode="auto">
            <a:xfrm>
              <a:off x="2910" y="2271"/>
              <a:ext cx="787" cy="752"/>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55" name="Rectangle 36">
              <a:extLst>
                <a:ext uri="{FF2B5EF4-FFF2-40B4-BE49-F238E27FC236}">
                  <a16:creationId xmlns:a16="http://schemas.microsoft.com/office/drawing/2014/main" id="{9119AE27-E0E8-8D4F-A066-8DC6E8FE315A}"/>
                </a:ext>
              </a:extLst>
            </p:cNvPr>
            <p:cNvSpPr>
              <a:spLocks noChangeArrowheads="1"/>
            </p:cNvSpPr>
            <p:nvPr/>
          </p:nvSpPr>
          <p:spPr bwMode="auto">
            <a:xfrm>
              <a:off x="2910" y="2139"/>
              <a:ext cx="788" cy="133"/>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56" name="Freeform 37">
              <a:extLst>
                <a:ext uri="{FF2B5EF4-FFF2-40B4-BE49-F238E27FC236}">
                  <a16:creationId xmlns:a16="http://schemas.microsoft.com/office/drawing/2014/main" id="{2A6554E5-09DE-2445-9F43-96C04B1BE69F}"/>
                </a:ext>
              </a:extLst>
            </p:cNvPr>
            <p:cNvSpPr>
              <a:spLocks/>
            </p:cNvSpPr>
            <p:nvPr/>
          </p:nvSpPr>
          <p:spPr bwMode="auto">
            <a:xfrm>
              <a:off x="2911" y="2139"/>
              <a:ext cx="786" cy="133"/>
            </a:xfrm>
            <a:custGeom>
              <a:avLst/>
              <a:gdLst>
                <a:gd name="T0" fmla="*/ 0 w 786"/>
                <a:gd name="T1" fmla="*/ 133 h 133"/>
                <a:gd name="T2" fmla="*/ 0 w 786"/>
                <a:gd name="T3" fmla="*/ 0 h 133"/>
                <a:gd name="T4" fmla="*/ 786 w 786"/>
                <a:gd name="T5" fmla="*/ 133 h 133"/>
                <a:gd name="T6" fmla="*/ 0 w 786"/>
                <a:gd name="T7" fmla="*/ 133 h 133"/>
              </a:gdLst>
              <a:ahLst/>
              <a:cxnLst>
                <a:cxn ang="0">
                  <a:pos x="T0" y="T1"/>
                </a:cxn>
                <a:cxn ang="0">
                  <a:pos x="T2" y="T3"/>
                </a:cxn>
                <a:cxn ang="0">
                  <a:pos x="T4" y="T5"/>
                </a:cxn>
                <a:cxn ang="0">
                  <a:pos x="T6" y="T7"/>
                </a:cxn>
              </a:cxnLst>
              <a:rect l="0" t="0" r="r" b="b"/>
              <a:pathLst>
                <a:path w="786" h="133">
                  <a:moveTo>
                    <a:pt x="0" y="133"/>
                  </a:moveTo>
                  <a:lnTo>
                    <a:pt x="0" y="0"/>
                  </a:lnTo>
                  <a:lnTo>
                    <a:pt x="786" y="133"/>
                  </a:lnTo>
                  <a:lnTo>
                    <a:pt x="0" y="1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57" name="Rectangle 38">
              <a:extLst>
                <a:ext uri="{FF2B5EF4-FFF2-40B4-BE49-F238E27FC236}">
                  <a16:creationId xmlns:a16="http://schemas.microsoft.com/office/drawing/2014/main" id="{BD619099-4680-024D-8A84-C09E8E049D22}"/>
                </a:ext>
              </a:extLst>
            </p:cNvPr>
            <p:cNvSpPr>
              <a:spLocks noChangeArrowheads="1"/>
            </p:cNvSpPr>
            <p:nvPr/>
          </p:nvSpPr>
          <p:spPr bwMode="auto">
            <a:xfrm>
              <a:off x="2910" y="2139"/>
              <a:ext cx="788" cy="133"/>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58" name="Rectangle 39">
              <a:extLst>
                <a:ext uri="{FF2B5EF4-FFF2-40B4-BE49-F238E27FC236}">
                  <a16:creationId xmlns:a16="http://schemas.microsoft.com/office/drawing/2014/main" id="{F342A829-6AC3-FA41-9F41-418F624E3A28}"/>
                </a:ext>
              </a:extLst>
            </p:cNvPr>
            <p:cNvSpPr>
              <a:spLocks noChangeArrowheads="1"/>
            </p:cNvSpPr>
            <p:nvPr/>
          </p:nvSpPr>
          <p:spPr bwMode="auto">
            <a:xfrm>
              <a:off x="2909" y="3023"/>
              <a:ext cx="786" cy="125"/>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60" name="Freeform 40">
              <a:extLst>
                <a:ext uri="{FF2B5EF4-FFF2-40B4-BE49-F238E27FC236}">
                  <a16:creationId xmlns:a16="http://schemas.microsoft.com/office/drawing/2014/main" id="{592D5E5B-FCA8-CE4E-A089-92E7DAC6C3E5}"/>
                </a:ext>
              </a:extLst>
            </p:cNvPr>
            <p:cNvSpPr>
              <a:spLocks/>
            </p:cNvSpPr>
            <p:nvPr/>
          </p:nvSpPr>
          <p:spPr bwMode="auto">
            <a:xfrm>
              <a:off x="2910" y="3023"/>
              <a:ext cx="785" cy="124"/>
            </a:xfrm>
            <a:custGeom>
              <a:avLst/>
              <a:gdLst>
                <a:gd name="T0" fmla="*/ 0 w 785"/>
                <a:gd name="T1" fmla="*/ 0 h 124"/>
                <a:gd name="T2" fmla="*/ 0 w 785"/>
                <a:gd name="T3" fmla="*/ 124 h 124"/>
                <a:gd name="T4" fmla="*/ 785 w 785"/>
                <a:gd name="T5" fmla="*/ 0 h 124"/>
                <a:gd name="T6" fmla="*/ 0 w 785"/>
                <a:gd name="T7" fmla="*/ 0 h 124"/>
              </a:gdLst>
              <a:ahLst/>
              <a:cxnLst>
                <a:cxn ang="0">
                  <a:pos x="T0" y="T1"/>
                </a:cxn>
                <a:cxn ang="0">
                  <a:pos x="T2" y="T3"/>
                </a:cxn>
                <a:cxn ang="0">
                  <a:pos x="T4" y="T5"/>
                </a:cxn>
                <a:cxn ang="0">
                  <a:pos x="T6" y="T7"/>
                </a:cxn>
              </a:cxnLst>
              <a:rect l="0" t="0" r="r" b="b"/>
              <a:pathLst>
                <a:path w="785" h="124">
                  <a:moveTo>
                    <a:pt x="0" y="0"/>
                  </a:moveTo>
                  <a:lnTo>
                    <a:pt x="0" y="124"/>
                  </a:lnTo>
                  <a:lnTo>
                    <a:pt x="785"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61" name="Rectangle 41">
              <a:extLst>
                <a:ext uri="{FF2B5EF4-FFF2-40B4-BE49-F238E27FC236}">
                  <a16:creationId xmlns:a16="http://schemas.microsoft.com/office/drawing/2014/main" id="{9D2973E5-F9FC-9246-A469-4E0C11245483}"/>
                </a:ext>
              </a:extLst>
            </p:cNvPr>
            <p:cNvSpPr>
              <a:spLocks noChangeArrowheads="1"/>
            </p:cNvSpPr>
            <p:nvPr/>
          </p:nvSpPr>
          <p:spPr bwMode="auto">
            <a:xfrm>
              <a:off x="2909" y="3023"/>
              <a:ext cx="786" cy="125"/>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62" name="Rectangle 42">
              <a:extLst>
                <a:ext uri="{FF2B5EF4-FFF2-40B4-BE49-F238E27FC236}">
                  <a16:creationId xmlns:a16="http://schemas.microsoft.com/office/drawing/2014/main" id="{F454A8BF-43E9-004C-A343-9FE7E642583F}"/>
                </a:ext>
              </a:extLst>
            </p:cNvPr>
            <p:cNvSpPr>
              <a:spLocks noChangeArrowheads="1"/>
            </p:cNvSpPr>
            <p:nvPr/>
          </p:nvSpPr>
          <p:spPr bwMode="auto">
            <a:xfrm>
              <a:off x="3715" y="2377"/>
              <a:ext cx="872" cy="546"/>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pic>
          <p:nvPicPr>
            <p:cNvPr id="63" name="Picture 43">
              <a:extLst>
                <a:ext uri="{FF2B5EF4-FFF2-40B4-BE49-F238E27FC236}">
                  <a16:creationId xmlns:a16="http://schemas.microsoft.com/office/drawing/2014/main" id="{1397D587-E7AE-A04D-9633-6DB563FB30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6" y="2377"/>
              <a:ext cx="872"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ectangle 44">
              <a:extLst>
                <a:ext uri="{FF2B5EF4-FFF2-40B4-BE49-F238E27FC236}">
                  <a16:creationId xmlns:a16="http://schemas.microsoft.com/office/drawing/2014/main" id="{D8EE9110-9857-0D42-8CE9-AF0721253275}"/>
                </a:ext>
              </a:extLst>
            </p:cNvPr>
            <p:cNvSpPr>
              <a:spLocks noChangeArrowheads="1"/>
            </p:cNvSpPr>
            <p:nvPr/>
          </p:nvSpPr>
          <p:spPr bwMode="auto">
            <a:xfrm>
              <a:off x="3715" y="2377"/>
              <a:ext cx="872" cy="546"/>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65" name="Rectangle 45">
              <a:extLst>
                <a:ext uri="{FF2B5EF4-FFF2-40B4-BE49-F238E27FC236}">
                  <a16:creationId xmlns:a16="http://schemas.microsoft.com/office/drawing/2014/main" id="{CD0F921B-1AE6-8642-B4D0-11E70D837CE9}"/>
                </a:ext>
              </a:extLst>
            </p:cNvPr>
            <p:cNvSpPr>
              <a:spLocks noChangeArrowheads="1"/>
            </p:cNvSpPr>
            <p:nvPr/>
          </p:nvSpPr>
          <p:spPr bwMode="auto">
            <a:xfrm>
              <a:off x="3715" y="2281"/>
              <a:ext cx="873" cy="97"/>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66" name="Freeform 46">
              <a:extLst>
                <a:ext uri="{FF2B5EF4-FFF2-40B4-BE49-F238E27FC236}">
                  <a16:creationId xmlns:a16="http://schemas.microsoft.com/office/drawing/2014/main" id="{67DAC536-BECB-C44C-9ACF-5B0794DE81A2}"/>
                </a:ext>
              </a:extLst>
            </p:cNvPr>
            <p:cNvSpPr>
              <a:spLocks/>
            </p:cNvSpPr>
            <p:nvPr/>
          </p:nvSpPr>
          <p:spPr bwMode="auto">
            <a:xfrm>
              <a:off x="3716" y="2281"/>
              <a:ext cx="872" cy="96"/>
            </a:xfrm>
            <a:custGeom>
              <a:avLst/>
              <a:gdLst>
                <a:gd name="T0" fmla="*/ 0 w 872"/>
                <a:gd name="T1" fmla="*/ 96 h 96"/>
                <a:gd name="T2" fmla="*/ 0 w 872"/>
                <a:gd name="T3" fmla="*/ 0 h 96"/>
                <a:gd name="T4" fmla="*/ 872 w 872"/>
                <a:gd name="T5" fmla="*/ 96 h 96"/>
                <a:gd name="T6" fmla="*/ 0 w 872"/>
                <a:gd name="T7" fmla="*/ 96 h 96"/>
              </a:gdLst>
              <a:ahLst/>
              <a:cxnLst>
                <a:cxn ang="0">
                  <a:pos x="T0" y="T1"/>
                </a:cxn>
                <a:cxn ang="0">
                  <a:pos x="T2" y="T3"/>
                </a:cxn>
                <a:cxn ang="0">
                  <a:pos x="T4" y="T5"/>
                </a:cxn>
                <a:cxn ang="0">
                  <a:pos x="T6" y="T7"/>
                </a:cxn>
              </a:cxnLst>
              <a:rect l="0" t="0" r="r" b="b"/>
              <a:pathLst>
                <a:path w="872" h="96">
                  <a:moveTo>
                    <a:pt x="0" y="96"/>
                  </a:moveTo>
                  <a:lnTo>
                    <a:pt x="0" y="0"/>
                  </a:lnTo>
                  <a:lnTo>
                    <a:pt x="872" y="96"/>
                  </a:lnTo>
                  <a:lnTo>
                    <a:pt x="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67" name="Rectangle 47">
              <a:extLst>
                <a:ext uri="{FF2B5EF4-FFF2-40B4-BE49-F238E27FC236}">
                  <a16:creationId xmlns:a16="http://schemas.microsoft.com/office/drawing/2014/main" id="{700C3890-7473-764B-90A1-FECF004FEA84}"/>
                </a:ext>
              </a:extLst>
            </p:cNvPr>
            <p:cNvSpPr>
              <a:spLocks noChangeArrowheads="1"/>
            </p:cNvSpPr>
            <p:nvPr/>
          </p:nvSpPr>
          <p:spPr bwMode="auto">
            <a:xfrm>
              <a:off x="3715" y="2281"/>
              <a:ext cx="873" cy="97"/>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68" name="Rectangle 48">
              <a:extLst>
                <a:ext uri="{FF2B5EF4-FFF2-40B4-BE49-F238E27FC236}">
                  <a16:creationId xmlns:a16="http://schemas.microsoft.com/office/drawing/2014/main" id="{6FD95F7A-5114-CB47-872C-2A0BD686B57A}"/>
                </a:ext>
              </a:extLst>
            </p:cNvPr>
            <p:cNvSpPr>
              <a:spLocks noChangeArrowheads="1"/>
            </p:cNvSpPr>
            <p:nvPr/>
          </p:nvSpPr>
          <p:spPr bwMode="auto">
            <a:xfrm>
              <a:off x="3715" y="2923"/>
              <a:ext cx="872" cy="91"/>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69" name="Freeform 49">
              <a:extLst>
                <a:ext uri="{FF2B5EF4-FFF2-40B4-BE49-F238E27FC236}">
                  <a16:creationId xmlns:a16="http://schemas.microsoft.com/office/drawing/2014/main" id="{8A433C81-EB10-664D-99B2-26F6A3D86988}"/>
                </a:ext>
              </a:extLst>
            </p:cNvPr>
            <p:cNvSpPr>
              <a:spLocks/>
            </p:cNvSpPr>
            <p:nvPr/>
          </p:nvSpPr>
          <p:spPr bwMode="auto">
            <a:xfrm>
              <a:off x="3716" y="2924"/>
              <a:ext cx="871" cy="89"/>
            </a:xfrm>
            <a:custGeom>
              <a:avLst/>
              <a:gdLst>
                <a:gd name="T0" fmla="*/ 0 w 871"/>
                <a:gd name="T1" fmla="*/ 0 h 89"/>
                <a:gd name="T2" fmla="*/ 0 w 871"/>
                <a:gd name="T3" fmla="*/ 89 h 89"/>
                <a:gd name="T4" fmla="*/ 871 w 871"/>
                <a:gd name="T5" fmla="*/ 0 h 89"/>
                <a:gd name="T6" fmla="*/ 0 w 871"/>
                <a:gd name="T7" fmla="*/ 0 h 89"/>
              </a:gdLst>
              <a:ahLst/>
              <a:cxnLst>
                <a:cxn ang="0">
                  <a:pos x="T0" y="T1"/>
                </a:cxn>
                <a:cxn ang="0">
                  <a:pos x="T2" y="T3"/>
                </a:cxn>
                <a:cxn ang="0">
                  <a:pos x="T4" y="T5"/>
                </a:cxn>
                <a:cxn ang="0">
                  <a:pos x="T6" y="T7"/>
                </a:cxn>
              </a:cxnLst>
              <a:rect l="0" t="0" r="r" b="b"/>
              <a:pathLst>
                <a:path w="871" h="89">
                  <a:moveTo>
                    <a:pt x="0" y="0"/>
                  </a:moveTo>
                  <a:lnTo>
                    <a:pt x="0" y="89"/>
                  </a:lnTo>
                  <a:lnTo>
                    <a:pt x="87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sp>
          <p:nvSpPr>
            <p:cNvPr id="70" name="Rectangle 50">
              <a:extLst>
                <a:ext uri="{FF2B5EF4-FFF2-40B4-BE49-F238E27FC236}">
                  <a16:creationId xmlns:a16="http://schemas.microsoft.com/office/drawing/2014/main" id="{12AB12AD-8C43-4243-863B-682A57DB9512}"/>
                </a:ext>
              </a:extLst>
            </p:cNvPr>
            <p:cNvSpPr>
              <a:spLocks noChangeArrowheads="1"/>
            </p:cNvSpPr>
            <p:nvPr/>
          </p:nvSpPr>
          <p:spPr bwMode="auto">
            <a:xfrm>
              <a:off x="3715" y="2923"/>
              <a:ext cx="872" cy="91"/>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pic>
          <p:nvPicPr>
            <p:cNvPr id="71" name="Picture 51">
              <a:extLst>
                <a:ext uri="{FF2B5EF4-FFF2-40B4-BE49-F238E27FC236}">
                  <a16:creationId xmlns:a16="http://schemas.microsoft.com/office/drawing/2014/main" id="{E0C5D6C7-255F-444B-A4AD-D26E9E90325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99" y="1263"/>
              <a:ext cx="55"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52">
              <a:extLst>
                <a:ext uri="{FF2B5EF4-FFF2-40B4-BE49-F238E27FC236}">
                  <a16:creationId xmlns:a16="http://schemas.microsoft.com/office/drawing/2014/main" id="{E3B004AA-9109-974C-89FC-4E3678A5A18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99" y="1263"/>
              <a:ext cx="55"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Freeform 53">
              <a:extLst>
                <a:ext uri="{FF2B5EF4-FFF2-40B4-BE49-F238E27FC236}">
                  <a16:creationId xmlns:a16="http://schemas.microsoft.com/office/drawing/2014/main" id="{B865873B-497F-454D-A7DB-A5CFA6BD452B}"/>
                </a:ext>
              </a:extLst>
            </p:cNvPr>
            <p:cNvSpPr>
              <a:spLocks noEditPoints="1"/>
            </p:cNvSpPr>
            <p:nvPr/>
          </p:nvSpPr>
          <p:spPr bwMode="auto">
            <a:xfrm>
              <a:off x="1223" y="1276"/>
              <a:ext cx="6" cy="333"/>
            </a:xfrm>
            <a:custGeom>
              <a:avLst/>
              <a:gdLst>
                <a:gd name="T0" fmla="*/ 6 w 6"/>
                <a:gd name="T1" fmla="*/ 16 h 333"/>
                <a:gd name="T2" fmla="*/ 0 w 6"/>
                <a:gd name="T3" fmla="*/ 0 h 333"/>
                <a:gd name="T4" fmla="*/ 6 w 6"/>
                <a:gd name="T5" fmla="*/ 21 h 333"/>
                <a:gd name="T6" fmla="*/ 0 w 6"/>
                <a:gd name="T7" fmla="*/ 37 h 333"/>
                <a:gd name="T8" fmla="*/ 6 w 6"/>
                <a:gd name="T9" fmla="*/ 21 h 333"/>
                <a:gd name="T10" fmla="*/ 6 w 6"/>
                <a:gd name="T11" fmla="*/ 58 h 333"/>
                <a:gd name="T12" fmla="*/ 0 w 6"/>
                <a:gd name="T13" fmla="*/ 42 h 333"/>
                <a:gd name="T14" fmla="*/ 6 w 6"/>
                <a:gd name="T15" fmla="*/ 64 h 333"/>
                <a:gd name="T16" fmla="*/ 0 w 6"/>
                <a:gd name="T17" fmla="*/ 79 h 333"/>
                <a:gd name="T18" fmla="*/ 6 w 6"/>
                <a:gd name="T19" fmla="*/ 64 h 333"/>
                <a:gd name="T20" fmla="*/ 6 w 6"/>
                <a:gd name="T21" fmla="*/ 101 h 333"/>
                <a:gd name="T22" fmla="*/ 0 w 6"/>
                <a:gd name="T23" fmla="*/ 85 h 333"/>
                <a:gd name="T24" fmla="*/ 6 w 6"/>
                <a:gd name="T25" fmla="*/ 106 h 333"/>
                <a:gd name="T26" fmla="*/ 0 w 6"/>
                <a:gd name="T27" fmla="*/ 122 h 333"/>
                <a:gd name="T28" fmla="*/ 6 w 6"/>
                <a:gd name="T29" fmla="*/ 106 h 333"/>
                <a:gd name="T30" fmla="*/ 6 w 6"/>
                <a:gd name="T31" fmla="*/ 143 h 333"/>
                <a:gd name="T32" fmla="*/ 0 w 6"/>
                <a:gd name="T33" fmla="*/ 127 h 333"/>
                <a:gd name="T34" fmla="*/ 6 w 6"/>
                <a:gd name="T35" fmla="*/ 148 h 333"/>
                <a:gd name="T36" fmla="*/ 0 w 6"/>
                <a:gd name="T37" fmla="*/ 164 h 333"/>
                <a:gd name="T38" fmla="*/ 6 w 6"/>
                <a:gd name="T39" fmla="*/ 148 h 333"/>
                <a:gd name="T40" fmla="*/ 6 w 6"/>
                <a:gd name="T41" fmla="*/ 185 h 333"/>
                <a:gd name="T42" fmla="*/ 0 w 6"/>
                <a:gd name="T43" fmla="*/ 169 h 333"/>
                <a:gd name="T44" fmla="*/ 6 w 6"/>
                <a:gd name="T45" fmla="*/ 190 h 333"/>
                <a:gd name="T46" fmla="*/ 0 w 6"/>
                <a:gd name="T47" fmla="*/ 206 h 333"/>
                <a:gd name="T48" fmla="*/ 6 w 6"/>
                <a:gd name="T49" fmla="*/ 190 h 333"/>
                <a:gd name="T50" fmla="*/ 6 w 6"/>
                <a:gd name="T51" fmla="*/ 227 h 333"/>
                <a:gd name="T52" fmla="*/ 0 w 6"/>
                <a:gd name="T53" fmla="*/ 212 h 333"/>
                <a:gd name="T54" fmla="*/ 6 w 6"/>
                <a:gd name="T55" fmla="*/ 233 h 333"/>
                <a:gd name="T56" fmla="*/ 0 w 6"/>
                <a:gd name="T57" fmla="*/ 249 h 333"/>
                <a:gd name="T58" fmla="*/ 6 w 6"/>
                <a:gd name="T59" fmla="*/ 233 h 333"/>
                <a:gd name="T60" fmla="*/ 6 w 6"/>
                <a:gd name="T61" fmla="*/ 270 h 333"/>
                <a:gd name="T62" fmla="*/ 0 w 6"/>
                <a:gd name="T63" fmla="*/ 254 h 333"/>
                <a:gd name="T64" fmla="*/ 6 w 6"/>
                <a:gd name="T65" fmla="*/ 275 h 333"/>
                <a:gd name="T66" fmla="*/ 0 w 6"/>
                <a:gd name="T67" fmla="*/ 291 h 333"/>
                <a:gd name="T68" fmla="*/ 6 w 6"/>
                <a:gd name="T69" fmla="*/ 275 h 333"/>
                <a:gd name="T70" fmla="*/ 6 w 6"/>
                <a:gd name="T71" fmla="*/ 312 h 333"/>
                <a:gd name="T72" fmla="*/ 0 w 6"/>
                <a:gd name="T73" fmla="*/ 296 h 333"/>
                <a:gd name="T74" fmla="*/ 6 w 6"/>
                <a:gd name="T75" fmla="*/ 317 h 333"/>
                <a:gd name="T76" fmla="*/ 0 w 6"/>
                <a:gd name="T77" fmla="*/ 333 h 333"/>
                <a:gd name="T78" fmla="*/ 6 w 6"/>
                <a:gd name="T79" fmla="*/ 317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 h="333">
                  <a:moveTo>
                    <a:pt x="6" y="0"/>
                  </a:moveTo>
                  <a:lnTo>
                    <a:pt x="6" y="16"/>
                  </a:lnTo>
                  <a:lnTo>
                    <a:pt x="0" y="16"/>
                  </a:lnTo>
                  <a:lnTo>
                    <a:pt x="0" y="0"/>
                  </a:lnTo>
                  <a:lnTo>
                    <a:pt x="6" y="0"/>
                  </a:lnTo>
                  <a:close/>
                  <a:moveTo>
                    <a:pt x="6" y="21"/>
                  </a:moveTo>
                  <a:lnTo>
                    <a:pt x="6" y="37"/>
                  </a:lnTo>
                  <a:lnTo>
                    <a:pt x="0" y="37"/>
                  </a:lnTo>
                  <a:lnTo>
                    <a:pt x="0" y="21"/>
                  </a:lnTo>
                  <a:lnTo>
                    <a:pt x="6" y="21"/>
                  </a:lnTo>
                  <a:close/>
                  <a:moveTo>
                    <a:pt x="6" y="42"/>
                  </a:moveTo>
                  <a:lnTo>
                    <a:pt x="6" y="58"/>
                  </a:lnTo>
                  <a:lnTo>
                    <a:pt x="0" y="58"/>
                  </a:lnTo>
                  <a:lnTo>
                    <a:pt x="0" y="42"/>
                  </a:lnTo>
                  <a:lnTo>
                    <a:pt x="6" y="42"/>
                  </a:lnTo>
                  <a:close/>
                  <a:moveTo>
                    <a:pt x="6" y="64"/>
                  </a:moveTo>
                  <a:lnTo>
                    <a:pt x="6" y="79"/>
                  </a:lnTo>
                  <a:lnTo>
                    <a:pt x="0" y="79"/>
                  </a:lnTo>
                  <a:lnTo>
                    <a:pt x="0" y="64"/>
                  </a:lnTo>
                  <a:lnTo>
                    <a:pt x="6" y="64"/>
                  </a:lnTo>
                  <a:close/>
                  <a:moveTo>
                    <a:pt x="6" y="85"/>
                  </a:moveTo>
                  <a:lnTo>
                    <a:pt x="6" y="101"/>
                  </a:lnTo>
                  <a:lnTo>
                    <a:pt x="0" y="101"/>
                  </a:lnTo>
                  <a:lnTo>
                    <a:pt x="0" y="85"/>
                  </a:lnTo>
                  <a:lnTo>
                    <a:pt x="6" y="85"/>
                  </a:lnTo>
                  <a:close/>
                  <a:moveTo>
                    <a:pt x="6" y="106"/>
                  </a:moveTo>
                  <a:lnTo>
                    <a:pt x="6" y="122"/>
                  </a:lnTo>
                  <a:lnTo>
                    <a:pt x="0" y="122"/>
                  </a:lnTo>
                  <a:lnTo>
                    <a:pt x="0" y="106"/>
                  </a:lnTo>
                  <a:lnTo>
                    <a:pt x="6" y="106"/>
                  </a:lnTo>
                  <a:close/>
                  <a:moveTo>
                    <a:pt x="6" y="127"/>
                  </a:moveTo>
                  <a:lnTo>
                    <a:pt x="6" y="143"/>
                  </a:lnTo>
                  <a:lnTo>
                    <a:pt x="0" y="143"/>
                  </a:lnTo>
                  <a:lnTo>
                    <a:pt x="0" y="127"/>
                  </a:lnTo>
                  <a:lnTo>
                    <a:pt x="6" y="127"/>
                  </a:lnTo>
                  <a:close/>
                  <a:moveTo>
                    <a:pt x="6" y="148"/>
                  </a:moveTo>
                  <a:lnTo>
                    <a:pt x="6" y="164"/>
                  </a:lnTo>
                  <a:lnTo>
                    <a:pt x="0" y="164"/>
                  </a:lnTo>
                  <a:lnTo>
                    <a:pt x="0" y="148"/>
                  </a:lnTo>
                  <a:lnTo>
                    <a:pt x="6" y="148"/>
                  </a:lnTo>
                  <a:close/>
                  <a:moveTo>
                    <a:pt x="6" y="169"/>
                  </a:moveTo>
                  <a:lnTo>
                    <a:pt x="6" y="185"/>
                  </a:lnTo>
                  <a:lnTo>
                    <a:pt x="0" y="185"/>
                  </a:lnTo>
                  <a:lnTo>
                    <a:pt x="0" y="169"/>
                  </a:lnTo>
                  <a:lnTo>
                    <a:pt x="6" y="169"/>
                  </a:lnTo>
                  <a:close/>
                  <a:moveTo>
                    <a:pt x="6" y="190"/>
                  </a:moveTo>
                  <a:lnTo>
                    <a:pt x="6" y="206"/>
                  </a:lnTo>
                  <a:lnTo>
                    <a:pt x="0" y="206"/>
                  </a:lnTo>
                  <a:lnTo>
                    <a:pt x="0" y="190"/>
                  </a:lnTo>
                  <a:lnTo>
                    <a:pt x="6" y="190"/>
                  </a:lnTo>
                  <a:close/>
                  <a:moveTo>
                    <a:pt x="6" y="212"/>
                  </a:moveTo>
                  <a:lnTo>
                    <a:pt x="6" y="227"/>
                  </a:lnTo>
                  <a:lnTo>
                    <a:pt x="0" y="227"/>
                  </a:lnTo>
                  <a:lnTo>
                    <a:pt x="0" y="212"/>
                  </a:lnTo>
                  <a:lnTo>
                    <a:pt x="6" y="212"/>
                  </a:lnTo>
                  <a:close/>
                  <a:moveTo>
                    <a:pt x="6" y="233"/>
                  </a:moveTo>
                  <a:lnTo>
                    <a:pt x="6" y="249"/>
                  </a:lnTo>
                  <a:lnTo>
                    <a:pt x="0" y="249"/>
                  </a:lnTo>
                  <a:lnTo>
                    <a:pt x="0" y="233"/>
                  </a:lnTo>
                  <a:lnTo>
                    <a:pt x="6" y="233"/>
                  </a:lnTo>
                  <a:close/>
                  <a:moveTo>
                    <a:pt x="6" y="254"/>
                  </a:moveTo>
                  <a:lnTo>
                    <a:pt x="6" y="270"/>
                  </a:lnTo>
                  <a:lnTo>
                    <a:pt x="0" y="270"/>
                  </a:lnTo>
                  <a:lnTo>
                    <a:pt x="0" y="254"/>
                  </a:lnTo>
                  <a:lnTo>
                    <a:pt x="6" y="254"/>
                  </a:lnTo>
                  <a:close/>
                  <a:moveTo>
                    <a:pt x="6" y="275"/>
                  </a:moveTo>
                  <a:lnTo>
                    <a:pt x="6" y="291"/>
                  </a:lnTo>
                  <a:lnTo>
                    <a:pt x="0" y="291"/>
                  </a:lnTo>
                  <a:lnTo>
                    <a:pt x="0" y="275"/>
                  </a:lnTo>
                  <a:lnTo>
                    <a:pt x="6" y="275"/>
                  </a:lnTo>
                  <a:close/>
                  <a:moveTo>
                    <a:pt x="6" y="296"/>
                  </a:moveTo>
                  <a:lnTo>
                    <a:pt x="6" y="312"/>
                  </a:lnTo>
                  <a:lnTo>
                    <a:pt x="0" y="312"/>
                  </a:lnTo>
                  <a:lnTo>
                    <a:pt x="0" y="296"/>
                  </a:lnTo>
                  <a:lnTo>
                    <a:pt x="6" y="296"/>
                  </a:lnTo>
                  <a:close/>
                  <a:moveTo>
                    <a:pt x="6" y="317"/>
                  </a:moveTo>
                  <a:lnTo>
                    <a:pt x="6" y="333"/>
                  </a:lnTo>
                  <a:lnTo>
                    <a:pt x="0" y="333"/>
                  </a:lnTo>
                  <a:lnTo>
                    <a:pt x="0" y="317"/>
                  </a:lnTo>
                  <a:lnTo>
                    <a:pt x="6" y="317"/>
                  </a:lnTo>
                  <a:close/>
                </a:path>
              </a:pathLst>
            </a:custGeom>
            <a:solidFill>
              <a:srgbClr val="7F7F7F"/>
            </a:solidFill>
            <a:ln w="0" cap="flat">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pic>
          <p:nvPicPr>
            <p:cNvPr id="74" name="Picture 54">
              <a:extLst>
                <a:ext uri="{FF2B5EF4-FFF2-40B4-BE49-F238E27FC236}">
                  <a16:creationId xmlns:a16="http://schemas.microsoft.com/office/drawing/2014/main" id="{68BE35FB-6E9C-8644-8036-0D5B8E130F3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42" y="1263"/>
              <a:ext cx="55"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55">
              <a:extLst>
                <a:ext uri="{FF2B5EF4-FFF2-40B4-BE49-F238E27FC236}">
                  <a16:creationId xmlns:a16="http://schemas.microsoft.com/office/drawing/2014/main" id="{3036A000-00E3-9A41-BB6A-C2D544793A7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42" y="1263"/>
              <a:ext cx="55"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Freeform 56">
              <a:extLst>
                <a:ext uri="{FF2B5EF4-FFF2-40B4-BE49-F238E27FC236}">
                  <a16:creationId xmlns:a16="http://schemas.microsoft.com/office/drawing/2014/main" id="{57609AFF-5977-AB4E-955F-E6C45995FE83}"/>
                </a:ext>
              </a:extLst>
            </p:cNvPr>
            <p:cNvSpPr>
              <a:spLocks noEditPoints="1"/>
            </p:cNvSpPr>
            <p:nvPr/>
          </p:nvSpPr>
          <p:spPr bwMode="auto">
            <a:xfrm>
              <a:off x="2066" y="1276"/>
              <a:ext cx="5" cy="583"/>
            </a:xfrm>
            <a:custGeom>
              <a:avLst/>
              <a:gdLst>
                <a:gd name="T0" fmla="*/ 0 w 5"/>
                <a:gd name="T1" fmla="*/ 16 h 583"/>
                <a:gd name="T2" fmla="*/ 5 w 5"/>
                <a:gd name="T3" fmla="*/ 21 h 583"/>
                <a:gd name="T4" fmla="*/ 0 w 5"/>
                <a:gd name="T5" fmla="*/ 21 h 583"/>
                <a:gd name="T6" fmla="*/ 5 w 5"/>
                <a:gd name="T7" fmla="*/ 58 h 583"/>
                <a:gd name="T8" fmla="*/ 5 w 5"/>
                <a:gd name="T9" fmla="*/ 42 h 583"/>
                <a:gd name="T10" fmla="*/ 0 w 5"/>
                <a:gd name="T11" fmla="*/ 79 h 583"/>
                <a:gd name="T12" fmla="*/ 5 w 5"/>
                <a:gd name="T13" fmla="*/ 85 h 583"/>
                <a:gd name="T14" fmla="*/ 0 w 5"/>
                <a:gd name="T15" fmla="*/ 85 h 583"/>
                <a:gd name="T16" fmla="*/ 5 w 5"/>
                <a:gd name="T17" fmla="*/ 122 h 583"/>
                <a:gd name="T18" fmla="*/ 5 w 5"/>
                <a:gd name="T19" fmla="*/ 106 h 583"/>
                <a:gd name="T20" fmla="*/ 0 w 5"/>
                <a:gd name="T21" fmla="*/ 143 h 583"/>
                <a:gd name="T22" fmla="*/ 5 w 5"/>
                <a:gd name="T23" fmla="*/ 148 h 583"/>
                <a:gd name="T24" fmla="*/ 0 w 5"/>
                <a:gd name="T25" fmla="*/ 148 h 583"/>
                <a:gd name="T26" fmla="*/ 5 w 5"/>
                <a:gd name="T27" fmla="*/ 185 h 583"/>
                <a:gd name="T28" fmla="*/ 5 w 5"/>
                <a:gd name="T29" fmla="*/ 169 h 583"/>
                <a:gd name="T30" fmla="*/ 0 w 5"/>
                <a:gd name="T31" fmla="*/ 206 h 583"/>
                <a:gd name="T32" fmla="*/ 5 w 5"/>
                <a:gd name="T33" fmla="*/ 212 h 583"/>
                <a:gd name="T34" fmla="*/ 0 w 5"/>
                <a:gd name="T35" fmla="*/ 212 h 583"/>
                <a:gd name="T36" fmla="*/ 5 w 5"/>
                <a:gd name="T37" fmla="*/ 249 h 583"/>
                <a:gd name="T38" fmla="*/ 5 w 5"/>
                <a:gd name="T39" fmla="*/ 233 h 583"/>
                <a:gd name="T40" fmla="*/ 0 w 5"/>
                <a:gd name="T41" fmla="*/ 270 h 583"/>
                <a:gd name="T42" fmla="*/ 5 w 5"/>
                <a:gd name="T43" fmla="*/ 275 h 583"/>
                <a:gd name="T44" fmla="*/ 0 w 5"/>
                <a:gd name="T45" fmla="*/ 275 h 583"/>
                <a:gd name="T46" fmla="*/ 5 w 5"/>
                <a:gd name="T47" fmla="*/ 312 h 583"/>
                <a:gd name="T48" fmla="*/ 5 w 5"/>
                <a:gd name="T49" fmla="*/ 296 h 583"/>
                <a:gd name="T50" fmla="*/ 0 w 5"/>
                <a:gd name="T51" fmla="*/ 333 h 583"/>
                <a:gd name="T52" fmla="*/ 5 w 5"/>
                <a:gd name="T53" fmla="*/ 338 h 583"/>
                <a:gd name="T54" fmla="*/ 0 w 5"/>
                <a:gd name="T55" fmla="*/ 338 h 583"/>
                <a:gd name="T56" fmla="*/ 5 w 5"/>
                <a:gd name="T57" fmla="*/ 375 h 583"/>
                <a:gd name="T58" fmla="*/ 5 w 5"/>
                <a:gd name="T59" fmla="*/ 360 h 583"/>
                <a:gd name="T60" fmla="*/ 0 w 5"/>
                <a:gd name="T61" fmla="*/ 397 h 583"/>
                <a:gd name="T62" fmla="*/ 5 w 5"/>
                <a:gd name="T63" fmla="*/ 402 h 583"/>
                <a:gd name="T64" fmla="*/ 0 w 5"/>
                <a:gd name="T65" fmla="*/ 402 h 583"/>
                <a:gd name="T66" fmla="*/ 5 w 5"/>
                <a:gd name="T67" fmla="*/ 439 h 583"/>
                <a:gd name="T68" fmla="*/ 5 w 5"/>
                <a:gd name="T69" fmla="*/ 423 h 583"/>
                <a:gd name="T70" fmla="*/ 0 w 5"/>
                <a:gd name="T71" fmla="*/ 460 h 583"/>
                <a:gd name="T72" fmla="*/ 5 w 5"/>
                <a:gd name="T73" fmla="*/ 465 h 583"/>
                <a:gd name="T74" fmla="*/ 0 w 5"/>
                <a:gd name="T75" fmla="*/ 465 h 583"/>
                <a:gd name="T76" fmla="*/ 5 w 5"/>
                <a:gd name="T77" fmla="*/ 502 h 583"/>
                <a:gd name="T78" fmla="*/ 5 w 5"/>
                <a:gd name="T79" fmla="*/ 486 h 583"/>
                <a:gd name="T80" fmla="*/ 0 w 5"/>
                <a:gd name="T81" fmla="*/ 523 h 583"/>
                <a:gd name="T82" fmla="*/ 5 w 5"/>
                <a:gd name="T83" fmla="*/ 529 h 583"/>
                <a:gd name="T84" fmla="*/ 0 w 5"/>
                <a:gd name="T85" fmla="*/ 529 h 583"/>
                <a:gd name="T86" fmla="*/ 5 w 5"/>
                <a:gd name="T87" fmla="*/ 566 h 583"/>
                <a:gd name="T88" fmla="*/ 5 w 5"/>
                <a:gd name="T89" fmla="*/ 550 h 583"/>
                <a:gd name="T90" fmla="*/ 0 w 5"/>
                <a:gd name="T91" fmla="*/ 58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 h="583">
                  <a:moveTo>
                    <a:pt x="5" y="0"/>
                  </a:moveTo>
                  <a:lnTo>
                    <a:pt x="5" y="16"/>
                  </a:lnTo>
                  <a:lnTo>
                    <a:pt x="0" y="16"/>
                  </a:lnTo>
                  <a:lnTo>
                    <a:pt x="0" y="0"/>
                  </a:lnTo>
                  <a:lnTo>
                    <a:pt x="5" y="0"/>
                  </a:lnTo>
                  <a:close/>
                  <a:moveTo>
                    <a:pt x="5" y="21"/>
                  </a:moveTo>
                  <a:lnTo>
                    <a:pt x="5" y="37"/>
                  </a:lnTo>
                  <a:lnTo>
                    <a:pt x="0" y="37"/>
                  </a:lnTo>
                  <a:lnTo>
                    <a:pt x="0" y="21"/>
                  </a:lnTo>
                  <a:lnTo>
                    <a:pt x="5" y="21"/>
                  </a:lnTo>
                  <a:close/>
                  <a:moveTo>
                    <a:pt x="5" y="42"/>
                  </a:moveTo>
                  <a:lnTo>
                    <a:pt x="5" y="58"/>
                  </a:lnTo>
                  <a:lnTo>
                    <a:pt x="0" y="58"/>
                  </a:lnTo>
                  <a:lnTo>
                    <a:pt x="0" y="42"/>
                  </a:lnTo>
                  <a:lnTo>
                    <a:pt x="5" y="42"/>
                  </a:lnTo>
                  <a:close/>
                  <a:moveTo>
                    <a:pt x="5" y="64"/>
                  </a:moveTo>
                  <a:lnTo>
                    <a:pt x="5" y="79"/>
                  </a:lnTo>
                  <a:lnTo>
                    <a:pt x="0" y="79"/>
                  </a:lnTo>
                  <a:lnTo>
                    <a:pt x="0" y="64"/>
                  </a:lnTo>
                  <a:lnTo>
                    <a:pt x="5" y="64"/>
                  </a:lnTo>
                  <a:close/>
                  <a:moveTo>
                    <a:pt x="5" y="85"/>
                  </a:moveTo>
                  <a:lnTo>
                    <a:pt x="5" y="101"/>
                  </a:lnTo>
                  <a:lnTo>
                    <a:pt x="0" y="101"/>
                  </a:lnTo>
                  <a:lnTo>
                    <a:pt x="0" y="85"/>
                  </a:lnTo>
                  <a:lnTo>
                    <a:pt x="5" y="85"/>
                  </a:lnTo>
                  <a:close/>
                  <a:moveTo>
                    <a:pt x="5" y="106"/>
                  </a:moveTo>
                  <a:lnTo>
                    <a:pt x="5" y="122"/>
                  </a:lnTo>
                  <a:lnTo>
                    <a:pt x="0" y="122"/>
                  </a:lnTo>
                  <a:lnTo>
                    <a:pt x="0" y="106"/>
                  </a:lnTo>
                  <a:lnTo>
                    <a:pt x="5" y="106"/>
                  </a:lnTo>
                  <a:close/>
                  <a:moveTo>
                    <a:pt x="5" y="127"/>
                  </a:moveTo>
                  <a:lnTo>
                    <a:pt x="5" y="143"/>
                  </a:lnTo>
                  <a:lnTo>
                    <a:pt x="0" y="143"/>
                  </a:lnTo>
                  <a:lnTo>
                    <a:pt x="0" y="127"/>
                  </a:lnTo>
                  <a:lnTo>
                    <a:pt x="5" y="127"/>
                  </a:lnTo>
                  <a:close/>
                  <a:moveTo>
                    <a:pt x="5" y="148"/>
                  </a:moveTo>
                  <a:lnTo>
                    <a:pt x="5" y="164"/>
                  </a:lnTo>
                  <a:lnTo>
                    <a:pt x="0" y="164"/>
                  </a:lnTo>
                  <a:lnTo>
                    <a:pt x="0" y="148"/>
                  </a:lnTo>
                  <a:lnTo>
                    <a:pt x="5" y="148"/>
                  </a:lnTo>
                  <a:close/>
                  <a:moveTo>
                    <a:pt x="5" y="169"/>
                  </a:moveTo>
                  <a:lnTo>
                    <a:pt x="5" y="185"/>
                  </a:lnTo>
                  <a:lnTo>
                    <a:pt x="0" y="185"/>
                  </a:lnTo>
                  <a:lnTo>
                    <a:pt x="0" y="169"/>
                  </a:lnTo>
                  <a:lnTo>
                    <a:pt x="5" y="169"/>
                  </a:lnTo>
                  <a:close/>
                  <a:moveTo>
                    <a:pt x="5" y="190"/>
                  </a:moveTo>
                  <a:lnTo>
                    <a:pt x="5" y="206"/>
                  </a:lnTo>
                  <a:lnTo>
                    <a:pt x="0" y="206"/>
                  </a:lnTo>
                  <a:lnTo>
                    <a:pt x="0" y="190"/>
                  </a:lnTo>
                  <a:lnTo>
                    <a:pt x="5" y="190"/>
                  </a:lnTo>
                  <a:close/>
                  <a:moveTo>
                    <a:pt x="5" y="212"/>
                  </a:moveTo>
                  <a:lnTo>
                    <a:pt x="5" y="227"/>
                  </a:lnTo>
                  <a:lnTo>
                    <a:pt x="0" y="227"/>
                  </a:lnTo>
                  <a:lnTo>
                    <a:pt x="0" y="212"/>
                  </a:lnTo>
                  <a:lnTo>
                    <a:pt x="5" y="212"/>
                  </a:lnTo>
                  <a:close/>
                  <a:moveTo>
                    <a:pt x="5" y="233"/>
                  </a:moveTo>
                  <a:lnTo>
                    <a:pt x="5" y="249"/>
                  </a:lnTo>
                  <a:lnTo>
                    <a:pt x="0" y="249"/>
                  </a:lnTo>
                  <a:lnTo>
                    <a:pt x="0" y="233"/>
                  </a:lnTo>
                  <a:lnTo>
                    <a:pt x="5" y="233"/>
                  </a:lnTo>
                  <a:close/>
                  <a:moveTo>
                    <a:pt x="5" y="254"/>
                  </a:moveTo>
                  <a:lnTo>
                    <a:pt x="5" y="270"/>
                  </a:lnTo>
                  <a:lnTo>
                    <a:pt x="0" y="270"/>
                  </a:lnTo>
                  <a:lnTo>
                    <a:pt x="0" y="254"/>
                  </a:lnTo>
                  <a:lnTo>
                    <a:pt x="5" y="254"/>
                  </a:lnTo>
                  <a:close/>
                  <a:moveTo>
                    <a:pt x="5" y="275"/>
                  </a:moveTo>
                  <a:lnTo>
                    <a:pt x="5" y="291"/>
                  </a:lnTo>
                  <a:lnTo>
                    <a:pt x="0" y="291"/>
                  </a:lnTo>
                  <a:lnTo>
                    <a:pt x="0" y="275"/>
                  </a:lnTo>
                  <a:lnTo>
                    <a:pt x="5" y="275"/>
                  </a:lnTo>
                  <a:close/>
                  <a:moveTo>
                    <a:pt x="5" y="296"/>
                  </a:moveTo>
                  <a:lnTo>
                    <a:pt x="5" y="312"/>
                  </a:lnTo>
                  <a:lnTo>
                    <a:pt x="0" y="312"/>
                  </a:lnTo>
                  <a:lnTo>
                    <a:pt x="0" y="296"/>
                  </a:lnTo>
                  <a:lnTo>
                    <a:pt x="5" y="296"/>
                  </a:lnTo>
                  <a:close/>
                  <a:moveTo>
                    <a:pt x="5" y="317"/>
                  </a:moveTo>
                  <a:lnTo>
                    <a:pt x="5" y="333"/>
                  </a:lnTo>
                  <a:lnTo>
                    <a:pt x="0" y="333"/>
                  </a:lnTo>
                  <a:lnTo>
                    <a:pt x="0" y="317"/>
                  </a:lnTo>
                  <a:lnTo>
                    <a:pt x="5" y="317"/>
                  </a:lnTo>
                  <a:close/>
                  <a:moveTo>
                    <a:pt x="5" y="338"/>
                  </a:moveTo>
                  <a:lnTo>
                    <a:pt x="5" y="354"/>
                  </a:lnTo>
                  <a:lnTo>
                    <a:pt x="0" y="354"/>
                  </a:lnTo>
                  <a:lnTo>
                    <a:pt x="0" y="338"/>
                  </a:lnTo>
                  <a:lnTo>
                    <a:pt x="5" y="338"/>
                  </a:lnTo>
                  <a:close/>
                  <a:moveTo>
                    <a:pt x="5" y="360"/>
                  </a:moveTo>
                  <a:lnTo>
                    <a:pt x="5" y="375"/>
                  </a:lnTo>
                  <a:lnTo>
                    <a:pt x="0" y="375"/>
                  </a:lnTo>
                  <a:lnTo>
                    <a:pt x="0" y="360"/>
                  </a:lnTo>
                  <a:lnTo>
                    <a:pt x="5" y="360"/>
                  </a:lnTo>
                  <a:close/>
                  <a:moveTo>
                    <a:pt x="5" y="381"/>
                  </a:moveTo>
                  <a:lnTo>
                    <a:pt x="5" y="397"/>
                  </a:lnTo>
                  <a:lnTo>
                    <a:pt x="0" y="397"/>
                  </a:lnTo>
                  <a:lnTo>
                    <a:pt x="0" y="381"/>
                  </a:lnTo>
                  <a:lnTo>
                    <a:pt x="5" y="381"/>
                  </a:lnTo>
                  <a:close/>
                  <a:moveTo>
                    <a:pt x="5" y="402"/>
                  </a:moveTo>
                  <a:lnTo>
                    <a:pt x="5" y="418"/>
                  </a:lnTo>
                  <a:lnTo>
                    <a:pt x="0" y="418"/>
                  </a:lnTo>
                  <a:lnTo>
                    <a:pt x="0" y="402"/>
                  </a:lnTo>
                  <a:lnTo>
                    <a:pt x="5" y="402"/>
                  </a:lnTo>
                  <a:close/>
                  <a:moveTo>
                    <a:pt x="5" y="423"/>
                  </a:moveTo>
                  <a:lnTo>
                    <a:pt x="5" y="439"/>
                  </a:lnTo>
                  <a:lnTo>
                    <a:pt x="0" y="439"/>
                  </a:lnTo>
                  <a:lnTo>
                    <a:pt x="0" y="423"/>
                  </a:lnTo>
                  <a:lnTo>
                    <a:pt x="5" y="423"/>
                  </a:lnTo>
                  <a:close/>
                  <a:moveTo>
                    <a:pt x="5" y="444"/>
                  </a:moveTo>
                  <a:lnTo>
                    <a:pt x="5" y="460"/>
                  </a:lnTo>
                  <a:lnTo>
                    <a:pt x="0" y="460"/>
                  </a:lnTo>
                  <a:lnTo>
                    <a:pt x="0" y="444"/>
                  </a:lnTo>
                  <a:lnTo>
                    <a:pt x="5" y="444"/>
                  </a:lnTo>
                  <a:close/>
                  <a:moveTo>
                    <a:pt x="5" y="465"/>
                  </a:moveTo>
                  <a:lnTo>
                    <a:pt x="5" y="481"/>
                  </a:lnTo>
                  <a:lnTo>
                    <a:pt x="0" y="481"/>
                  </a:lnTo>
                  <a:lnTo>
                    <a:pt x="0" y="465"/>
                  </a:lnTo>
                  <a:lnTo>
                    <a:pt x="5" y="465"/>
                  </a:lnTo>
                  <a:close/>
                  <a:moveTo>
                    <a:pt x="5" y="486"/>
                  </a:moveTo>
                  <a:lnTo>
                    <a:pt x="5" y="502"/>
                  </a:lnTo>
                  <a:lnTo>
                    <a:pt x="0" y="502"/>
                  </a:lnTo>
                  <a:lnTo>
                    <a:pt x="0" y="486"/>
                  </a:lnTo>
                  <a:lnTo>
                    <a:pt x="5" y="486"/>
                  </a:lnTo>
                  <a:close/>
                  <a:moveTo>
                    <a:pt x="5" y="508"/>
                  </a:moveTo>
                  <a:lnTo>
                    <a:pt x="5" y="523"/>
                  </a:lnTo>
                  <a:lnTo>
                    <a:pt x="0" y="523"/>
                  </a:lnTo>
                  <a:lnTo>
                    <a:pt x="0" y="508"/>
                  </a:lnTo>
                  <a:lnTo>
                    <a:pt x="5" y="508"/>
                  </a:lnTo>
                  <a:close/>
                  <a:moveTo>
                    <a:pt x="5" y="529"/>
                  </a:moveTo>
                  <a:lnTo>
                    <a:pt x="5" y="545"/>
                  </a:lnTo>
                  <a:lnTo>
                    <a:pt x="0" y="545"/>
                  </a:lnTo>
                  <a:lnTo>
                    <a:pt x="0" y="529"/>
                  </a:lnTo>
                  <a:lnTo>
                    <a:pt x="5" y="529"/>
                  </a:lnTo>
                  <a:close/>
                  <a:moveTo>
                    <a:pt x="5" y="550"/>
                  </a:moveTo>
                  <a:lnTo>
                    <a:pt x="5" y="566"/>
                  </a:lnTo>
                  <a:lnTo>
                    <a:pt x="0" y="566"/>
                  </a:lnTo>
                  <a:lnTo>
                    <a:pt x="0" y="550"/>
                  </a:lnTo>
                  <a:lnTo>
                    <a:pt x="5" y="550"/>
                  </a:lnTo>
                  <a:close/>
                  <a:moveTo>
                    <a:pt x="5" y="571"/>
                  </a:moveTo>
                  <a:lnTo>
                    <a:pt x="5" y="583"/>
                  </a:lnTo>
                  <a:lnTo>
                    <a:pt x="0" y="583"/>
                  </a:lnTo>
                  <a:lnTo>
                    <a:pt x="0" y="571"/>
                  </a:lnTo>
                  <a:lnTo>
                    <a:pt x="5" y="571"/>
                  </a:lnTo>
                  <a:close/>
                </a:path>
              </a:pathLst>
            </a:custGeom>
            <a:solidFill>
              <a:srgbClr val="7F7F7F"/>
            </a:solidFill>
            <a:ln w="0" cap="flat">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pic>
          <p:nvPicPr>
            <p:cNvPr id="77" name="Picture 57">
              <a:extLst>
                <a:ext uri="{FF2B5EF4-FFF2-40B4-BE49-F238E27FC236}">
                  <a16:creationId xmlns:a16="http://schemas.microsoft.com/office/drawing/2014/main" id="{ABEB1B63-BB4D-FF47-BC36-AA485C1C8F8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57" y="1263"/>
              <a:ext cx="55" cy="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58">
              <a:extLst>
                <a:ext uri="{FF2B5EF4-FFF2-40B4-BE49-F238E27FC236}">
                  <a16:creationId xmlns:a16="http://schemas.microsoft.com/office/drawing/2014/main" id="{67E3C15E-B535-D84A-A183-687C6B260A9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57" y="1263"/>
              <a:ext cx="55" cy="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Freeform 59">
              <a:extLst>
                <a:ext uri="{FF2B5EF4-FFF2-40B4-BE49-F238E27FC236}">
                  <a16:creationId xmlns:a16="http://schemas.microsoft.com/office/drawing/2014/main" id="{2AA559DE-4B17-B744-A237-7D4180403106}"/>
                </a:ext>
              </a:extLst>
            </p:cNvPr>
            <p:cNvSpPr>
              <a:spLocks noEditPoints="1"/>
            </p:cNvSpPr>
            <p:nvPr/>
          </p:nvSpPr>
          <p:spPr bwMode="auto">
            <a:xfrm>
              <a:off x="2882" y="1276"/>
              <a:ext cx="5" cy="797"/>
            </a:xfrm>
            <a:custGeom>
              <a:avLst/>
              <a:gdLst>
                <a:gd name="T0" fmla="*/ 0 w 5"/>
                <a:gd name="T1" fmla="*/ 16 h 797"/>
                <a:gd name="T2" fmla="*/ 5 w 5"/>
                <a:gd name="T3" fmla="*/ 21 h 797"/>
                <a:gd name="T4" fmla="*/ 0 w 5"/>
                <a:gd name="T5" fmla="*/ 21 h 797"/>
                <a:gd name="T6" fmla="*/ 5 w 5"/>
                <a:gd name="T7" fmla="*/ 58 h 797"/>
                <a:gd name="T8" fmla="*/ 5 w 5"/>
                <a:gd name="T9" fmla="*/ 42 h 797"/>
                <a:gd name="T10" fmla="*/ 0 w 5"/>
                <a:gd name="T11" fmla="*/ 79 h 797"/>
                <a:gd name="T12" fmla="*/ 5 w 5"/>
                <a:gd name="T13" fmla="*/ 85 h 797"/>
                <a:gd name="T14" fmla="*/ 0 w 5"/>
                <a:gd name="T15" fmla="*/ 85 h 797"/>
                <a:gd name="T16" fmla="*/ 5 w 5"/>
                <a:gd name="T17" fmla="*/ 122 h 797"/>
                <a:gd name="T18" fmla="*/ 5 w 5"/>
                <a:gd name="T19" fmla="*/ 106 h 797"/>
                <a:gd name="T20" fmla="*/ 0 w 5"/>
                <a:gd name="T21" fmla="*/ 143 h 797"/>
                <a:gd name="T22" fmla="*/ 5 w 5"/>
                <a:gd name="T23" fmla="*/ 148 h 797"/>
                <a:gd name="T24" fmla="*/ 0 w 5"/>
                <a:gd name="T25" fmla="*/ 148 h 797"/>
                <a:gd name="T26" fmla="*/ 5 w 5"/>
                <a:gd name="T27" fmla="*/ 185 h 797"/>
                <a:gd name="T28" fmla="*/ 5 w 5"/>
                <a:gd name="T29" fmla="*/ 169 h 797"/>
                <a:gd name="T30" fmla="*/ 0 w 5"/>
                <a:gd name="T31" fmla="*/ 206 h 797"/>
                <a:gd name="T32" fmla="*/ 5 w 5"/>
                <a:gd name="T33" fmla="*/ 212 h 797"/>
                <a:gd name="T34" fmla="*/ 0 w 5"/>
                <a:gd name="T35" fmla="*/ 212 h 797"/>
                <a:gd name="T36" fmla="*/ 5 w 5"/>
                <a:gd name="T37" fmla="*/ 249 h 797"/>
                <a:gd name="T38" fmla="*/ 5 w 5"/>
                <a:gd name="T39" fmla="*/ 233 h 797"/>
                <a:gd name="T40" fmla="*/ 0 w 5"/>
                <a:gd name="T41" fmla="*/ 270 h 797"/>
                <a:gd name="T42" fmla="*/ 5 w 5"/>
                <a:gd name="T43" fmla="*/ 275 h 797"/>
                <a:gd name="T44" fmla="*/ 0 w 5"/>
                <a:gd name="T45" fmla="*/ 275 h 797"/>
                <a:gd name="T46" fmla="*/ 5 w 5"/>
                <a:gd name="T47" fmla="*/ 312 h 797"/>
                <a:gd name="T48" fmla="*/ 5 w 5"/>
                <a:gd name="T49" fmla="*/ 296 h 797"/>
                <a:gd name="T50" fmla="*/ 0 w 5"/>
                <a:gd name="T51" fmla="*/ 333 h 797"/>
                <a:gd name="T52" fmla="*/ 5 w 5"/>
                <a:gd name="T53" fmla="*/ 338 h 797"/>
                <a:gd name="T54" fmla="*/ 0 w 5"/>
                <a:gd name="T55" fmla="*/ 338 h 797"/>
                <a:gd name="T56" fmla="*/ 5 w 5"/>
                <a:gd name="T57" fmla="*/ 375 h 797"/>
                <a:gd name="T58" fmla="*/ 5 w 5"/>
                <a:gd name="T59" fmla="*/ 360 h 797"/>
                <a:gd name="T60" fmla="*/ 0 w 5"/>
                <a:gd name="T61" fmla="*/ 397 h 797"/>
                <a:gd name="T62" fmla="*/ 5 w 5"/>
                <a:gd name="T63" fmla="*/ 402 h 797"/>
                <a:gd name="T64" fmla="*/ 0 w 5"/>
                <a:gd name="T65" fmla="*/ 402 h 797"/>
                <a:gd name="T66" fmla="*/ 5 w 5"/>
                <a:gd name="T67" fmla="*/ 439 h 797"/>
                <a:gd name="T68" fmla="*/ 5 w 5"/>
                <a:gd name="T69" fmla="*/ 423 h 797"/>
                <a:gd name="T70" fmla="*/ 0 w 5"/>
                <a:gd name="T71" fmla="*/ 460 h 797"/>
                <a:gd name="T72" fmla="*/ 5 w 5"/>
                <a:gd name="T73" fmla="*/ 465 h 797"/>
                <a:gd name="T74" fmla="*/ 0 w 5"/>
                <a:gd name="T75" fmla="*/ 465 h 797"/>
                <a:gd name="T76" fmla="*/ 5 w 5"/>
                <a:gd name="T77" fmla="*/ 502 h 797"/>
                <a:gd name="T78" fmla="*/ 5 w 5"/>
                <a:gd name="T79" fmla="*/ 486 h 797"/>
                <a:gd name="T80" fmla="*/ 0 w 5"/>
                <a:gd name="T81" fmla="*/ 523 h 797"/>
                <a:gd name="T82" fmla="*/ 5 w 5"/>
                <a:gd name="T83" fmla="*/ 529 h 797"/>
                <a:gd name="T84" fmla="*/ 0 w 5"/>
                <a:gd name="T85" fmla="*/ 529 h 797"/>
                <a:gd name="T86" fmla="*/ 5 w 5"/>
                <a:gd name="T87" fmla="*/ 566 h 797"/>
                <a:gd name="T88" fmla="*/ 5 w 5"/>
                <a:gd name="T89" fmla="*/ 550 h 797"/>
                <a:gd name="T90" fmla="*/ 0 w 5"/>
                <a:gd name="T91" fmla="*/ 587 h 797"/>
                <a:gd name="T92" fmla="*/ 5 w 5"/>
                <a:gd name="T93" fmla="*/ 592 h 797"/>
                <a:gd name="T94" fmla="*/ 0 w 5"/>
                <a:gd name="T95" fmla="*/ 592 h 797"/>
                <a:gd name="T96" fmla="*/ 5 w 5"/>
                <a:gd name="T97" fmla="*/ 629 h 797"/>
                <a:gd name="T98" fmla="*/ 5 w 5"/>
                <a:gd name="T99" fmla="*/ 613 h 797"/>
                <a:gd name="T100" fmla="*/ 0 w 5"/>
                <a:gd name="T101" fmla="*/ 650 h 797"/>
                <a:gd name="T102" fmla="*/ 5 w 5"/>
                <a:gd name="T103" fmla="*/ 656 h 797"/>
                <a:gd name="T104" fmla="*/ 0 w 5"/>
                <a:gd name="T105" fmla="*/ 656 h 797"/>
                <a:gd name="T106" fmla="*/ 5 w 5"/>
                <a:gd name="T107" fmla="*/ 693 h 797"/>
                <a:gd name="T108" fmla="*/ 5 w 5"/>
                <a:gd name="T109" fmla="*/ 677 h 797"/>
                <a:gd name="T110" fmla="*/ 0 w 5"/>
                <a:gd name="T111" fmla="*/ 714 h 797"/>
                <a:gd name="T112" fmla="*/ 5 w 5"/>
                <a:gd name="T113" fmla="*/ 719 h 797"/>
                <a:gd name="T114" fmla="*/ 0 w 5"/>
                <a:gd name="T115" fmla="*/ 719 h 797"/>
                <a:gd name="T116" fmla="*/ 5 w 5"/>
                <a:gd name="T117" fmla="*/ 756 h 797"/>
                <a:gd name="T118" fmla="*/ 5 w 5"/>
                <a:gd name="T119" fmla="*/ 740 h 797"/>
                <a:gd name="T120" fmla="*/ 0 w 5"/>
                <a:gd name="T121" fmla="*/ 777 h 797"/>
                <a:gd name="T122" fmla="*/ 5 w 5"/>
                <a:gd name="T123" fmla="*/ 782 h 797"/>
                <a:gd name="T124" fmla="*/ 0 w 5"/>
                <a:gd name="T125" fmla="*/ 782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 h="797">
                  <a:moveTo>
                    <a:pt x="5" y="0"/>
                  </a:moveTo>
                  <a:lnTo>
                    <a:pt x="5" y="16"/>
                  </a:lnTo>
                  <a:lnTo>
                    <a:pt x="0" y="16"/>
                  </a:lnTo>
                  <a:lnTo>
                    <a:pt x="0" y="0"/>
                  </a:lnTo>
                  <a:lnTo>
                    <a:pt x="5" y="0"/>
                  </a:lnTo>
                  <a:close/>
                  <a:moveTo>
                    <a:pt x="5" y="21"/>
                  </a:moveTo>
                  <a:lnTo>
                    <a:pt x="5" y="37"/>
                  </a:lnTo>
                  <a:lnTo>
                    <a:pt x="0" y="37"/>
                  </a:lnTo>
                  <a:lnTo>
                    <a:pt x="0" y="21"/>
                  </a:lnTo>
                  <a:lnTo>
                    <a:pt x="5" y="21"/>
                  </a:lnTo>
                  <a:close/>
                  <a:moveTo>
                    <a:pt x="5" y="42"/>
                  </a:moveTo>
                  <a:lnTo>
                    <a:pt x="5" y="58"/>
                  </a:lnTo>
                  <a:lnTo>
                    <a:pt x="0" y="58"/>
                  </a:lnTo>
                  <a:lnTo>
                    <a:pt x="0" y="42"/>
                  </a:lnTo>
                  <a:lnTo>
                    <a:pt x="5" y="42"/>
                  </a:lnTo>
                  <a:close/>
                  <a:moveTo>
                    <a:pt x="5" y="64"/>
                  </a:moveTo>
                  <a:lnTo>
                    <a:pt x="5" y="79"/>
                  </a:lnTo>
                  <a:lnTo>
                    <a:pt x="0" y="79"/>
                  </a:lnTo>
                  <a:lnTo>
                    <a:pt x="0" y="64"/>
                  </a:lnTo>
                  <a:lnTo>
                    <a:pt x="5" y="64"/>
                  </a:lnTo>
                  <a:close/>
                  <a:moveTo>
                    <a:pt x="5" y="85"/>
                  </a:moveTo>
                  <a:lnTo>
                    <a:pt x="5" y="101"/>
                  </a:lnTo>
                  <a:lnTo>
                    <a:pt x="0" y="101"/>
                  </a:lnTo>
                  <a:lnTo>
                    <a:pt x="0" y="85"/>
                  </a:lnTo>
                  <a:lnTo>
                    <a:pt x="5" y="85"/>
                  </a:lnTo>
                  <a:close/>
                  <a:moveTo>
                    <a:pt x="5" y="106"/>
                  </a:moveTo>
                  <a:lnTo>
                    <a:pt x="5" y="122"/>
                  </a:lnTo>
                  <a:lnTo>
                    <a:pt x="0" y="122"/>
                  </a:lnTo>
                  <a:lnTo>
                    <a:pt x="0" y="106"/>
                  </a:lnTo>
                  <a:lnTo>
                    <a:pt x="5" y="106"/>
                  </a:lnTo>
                  <a:close/>
                  <a:moveTo>
                    <a:pt x="5" y="127"/>
                  </a:moveTo>
                  <a:lnTo>
                    <a:pt x="5" y="143"/>
                  </a:lnTo>
                  <a:lnTo>
                    <a:pt x="0" y="143"/>
                  </a:lnTo>
                  <a:lnTo>
                    <a:pt x="0" y="127"/>
                  </a:lnTo>
                  <a:lnTo>
                    <a:pt x="5" y="127"/>
                  </a:lnTo>
                  <a:close/>
                  <a:moveTo>
                    <a:pt x="5" y="148"/>
                  </a:moveTo>
                  <a:lnTo>
                    <a:pt x="5" y="164"/>
                  </a:lnTo>
                  <a:lnTo>
                    <a:pt x="0" y="164"/>
                  </a:lnTo>
                  <a:lnTo>
                    <a:pt x="0" y="148"/>
                  </a:lnTo>
                  <a:lnTo>
                    <a:pt x="5" y="148"/>
                  </a:lnTo>
                  <a:close/>
                  <a:moveTo>
                    <a:pt x="5" y="169"/>
                  </a:moveTo>
                  <a:lnTo>
                    <a:pt x="5" y="185"/>
                  </a:lnTo>
                  <a:lnTo>
                    <a:pt x="0" y="185"/>
                  </a:lnTo>
                  <a:lnTo>
                    <a:pt x="0" y="169"/>
                  </a:lnTo>
                  <a:lnTo>
                    <a:pt x="5" y="169"/>
                  </a:lnTo>
                  <a:close/>
                  <a:moveTo>
                    <a:pt x="5" y="190"/>
                  </a:moveTo>
                  <a:lnTo>
                    <a:pt x="5" y="206"/>
                  </a:lnTo>
                  <a:lnTo>
                    <a:pt x="0" y="206"/>
                  </a:lnTo>
                  <a:lnTo>
                    <a:pt x="0" y="190"/>
                  </a:lnTo>
                  <a:lnTo>
                    <a:pt x="5" y="190"/>
                  </a:lnTo>
                  <a:close/>
                  <a:moveTo>
                    <a:pt x="5" y="212"/>
                  </a:moveTo>
                  <a:lnTo>
                    <a:pt x="5" y="227"/>
                  </a:lnTo>
                  <a:lnTo>
                    <a:pt x="0" y="227"/>
                  </a:lnTo>
                  <a:lnTo>
                    <a:pt x="0" y="212"/>
                  </a:lnTo>
                  <a:lnTo>
                    <a:pt x="5" y="212"/>
                  </a:lnTo>
                  <a:close/>
                  <a:moveTo>
                    <a:pt x="5" y="233"/>
                  </a:moveTo>
                  <a:lnTo>
                    <a:pt x="5" y="249"/>
                  </a:lnTo>
                  <a:lnTo>
                    <a:pt x="0" y="249"/>
                  </a:lnTo>
                  <a:lnTo>
                    <a:pt x="0" y="233"/>
                  </a:lnTo>
                  <a:lnTo>
                    <a:pt x="5" y="233"/>
                  </a:lnTo>
                  <a:close/>
                  <a:moveTo>
                    <a:pt x="5" y="254"/>
                  </a:moveTo>
                  <a:lnTo>
                    <a:pt x="5" y="270"/>
                  </a:lnTo>
                  <a:lnTo>
                    <a:pt x="0" y="270"/>
                  </a:lnTo>
                  <a:lnTo>
                    <a:pt x="0" y="254"/>
                  </a:lnTo>
                  <a:lnTo>
                    <a:pt x="5" y="254"/>
                  </a:lnTo>
                  <a:close/>
                  <a:moveTo>
                    <a:pt x="5" y="275"/>
                  </a:moveTo>
                  <a:lnTo>
                    <a:pt x="5" y="291"/>
                  </a:lnTo>
                  <a:lnTo>
                    <a:pt x="0" y="291"/>
                  </a:lnTo>
                  <a:lnTo>
                    <a:pt x="0" y="275"/>
                  </a:lnTo>
                  <a:lnTo>
                    <a:pt x="5" y="275"/>
                  </a:lnTo>
                  <a:close/>
                  <a:moveTo>
                    <a:pt x="5" y="296"/>
                  </a:moveTo>
                  <a:lnTo>
                    <a:pt x="5" y="312"/>
                  </a:lnTo>
                  <a:lnTo>
                    <a:pt x="0" y="312"/>
                  </a:lnTo>
                  <a:lnTo>
                    <a:pt x="0" y="296"/>
                  </a:lnTo>
                  <a:lnTo>
                    <a:pt x="5" y="296"/>
                  </a:lnTo>
                  <a:close/>
                  <a:moveTo>
                    <a:pt x="5" y="317"/>
                  </a:moveTo>
                  <a:lnTo>
                    <a:pt x="5" y="333"/>
                  </a:lnTo>
                  <a:lnTo>
                    <a:pt x="0" y="333"/>
                  </a:lnTo>
                  <a:lnTo>
                    <a:pt x="0" y="317"/>
                  </a:lnTo>
                  <a:lnTo>
                    <a:pt x="5" y="317"/>
                  </a:lnTo>
                  <a:close/>
                  <a:moveTo>
                    <a:pt x="5" y="338"/>
                  </a:moveTo>
                  <a:lnTo>
                    <a:pt x="5" y="354"/>
                  </a:lnTo>
                  <a:lnTo>
                    <a:pt x="0" y="354"/>
                  </a:lnTo>
                  <a:lnTo>
                    <a:pt x="0" y="338"/>
                  </a:lnTo>
                  <a:lnTo>
                    <a:pt x="5" y="338"/>
                  </a:lnTo>
                  <a:close/>
                  <a:moveTo>
                    <a:pt x="5" y="360"/>
                  </a:moveTo>
                  <a:lnTo>
                    <a:pt x="5" y="375"/>
                  </a:lnTo>
                  <a:lnTo>
                    <a:pt x="0" y="375"/>
                  </a:lnTo>
                  <a:lnTo>
                    <a:pt x="0" y="360"/>
                  </a:lnTo>
                  <a:lnTo>
                    <a:pt x="5" y="360"/>
                  </a:lnTo>
                  <a:close/>
                  <a:moveTo>
                    <a:pt x="5" y="381"/>
                  </a:moveTo>
                  <a:lnTo>
                    <a:pt x="5" y="397"/>
                  </a:lnTo>
                  <a:lnTo>
                    <a:pt x="0" y="397"/>
                  </a:lnTo>
                  <a:lnTo>
                    <a:pt x="0" y="381"/>
                  </a:lnTo>
                  <a:lnTo>
                    <a:pt x="5" y="381"/>
                  </a:lnTo>
                  <a:close/>
                  <a:moveTo>
                    <a:pt x="5" y="402"/>
                  </a:moveTo>
                  <a:lnTo>
                    <a:pt x="5" y="418"/>
                  </a:lnTo>
                  <a:lnTo>
                    <a:pt x="0" y="418"/>
                  </a:lnTo>
                  <a:lnTo>
                    <a:pt x="0" y="402"/>
                  </a:lnTo>
                  <a:lnTo>
                    <a:pt x="5" y="402"/>
                  </a:lnTo>
                  <a:close/>
                  <a:moveTo>
                    <a:pt x="5" y="423"/>
                  </a:moveTo>
                  <a:lnTo>
                    <a:pt x="5" y="439"/>
                  </a:lnTo>
                  <a:lnTo>
                    <a:pt x="0" y="439"/>
                  </a:lnTo>
                  <a:lnTo>
                    <a:pt x="0" y="423"/>
                  </a:lnTo>
                  <a:lnTo>
                    <a:pt x="5" y="423"/>
                  </a:lnTo>
                  <a:close/>
                  <a:moveTo>
                    <a:pt x="5" y="444"/>
                  </a:moveTo>
                  <a:lnTo>
                    <a:pt x="5" y="460"/>
                  </a:lnTo>
                  <a:lnTo>
                    <a:pt x="0" y="460"/>
                  </a:lnTo>
                  <a:lnTo>
                    <a:pt x="0" y="444"/>
                  </a:lnTo>
                  <a:lnTo>
                    <a:pt x="5" y="444"/>
                  </a:lnTo>
                  <a:close/>
                  <a:moveTo>
                    <a:pt x="5" y="465"/>
                  </a:moveTo>
                  <a:lnTo>
                    <a:pt x="5" y="481"/>
                  </a:lnTo>
                  <a:lnTo>
                    <a:pt x="0" y="481"/>
                  </a:lnTo>
                  <a:lnTo>
                    <a:pt x="0" y="465"/>
                  </a:lnTo>
                  <a:lnTo>
                    <a:pt x="5" y="465"/>
                  </a:lnTo>
                  <a:close/>
                  <a:moveTo>
                    <a:pt x="5" y="486"/>
                  </a:moveTo>
                  <a:lnTo>
                    <a:pt x="5" y="502"/>
                  </a:lnTo>
                  <a:lnTo>
                    <a:pt x="0" y="502"/>
                  </a:lnTo>
                  <a:lnTo>
                    <a:pt x="0" y="486"/>
                  </a:lnTo>
                  <a:lnTo>
                    <a:pt x="5" y="486"/>
                  </a:lnTo>
                  <a:close/>
                  <a:moveTo>
                    <a:pt x="5" y="508"/>
                  </a:moveTo>
                  <a:lnTo>
                    <a:pt x="5" y="523"/>
                  </a:lnTo>
                  <a:lnTo>
                    <a:pt x="0" y="523"/>
                  </a:lnTo>
                  <a:lnTo>
                    <a:pt x="0" y="508"/>
                  </a:lnTo>
                  <a:lnTo>
                    <a:pt x="5" y="508"/>
                  </a:lnTo>
                  <a:close/>
                  <a:moveTo>
                    <a:pt x="5" y="529"/>
                  </a:moveTo>
                  <a:lnTo>
                    <a:pt x="5" y="545"/>
                  </a:lnTo>
                  <a:lnTo>
                    <a:pt x="0" y="545"/>
                  </a:lnTo>
                  <a:lnTo>
                    <a:pt x="0" y="529"/>
                  </a:lnTo>
                  <a:lnTo>
                    <a:pt x="5" y="529"/>
                  </a:lnTo>
                  <a:close/>
                  <a:moveTo>
                    <a:pt x="5" y="550"/>
                  </a:moveTo>
                  <a:lnTo>
                    <a:pt x="5" y="566"/>
                  </a:lnTo>
                  <a:lnTo>
                    <a:pt x="0" y="566"/>
                  </a:lnTo>
                  <a:lnTo>
                    <a:pt x="0" y="550"/>
                  </a:lnTo>
                  <a:lnTo>
                    <a:pt x="5" y="550"/>
                  </a:lnTo>
                  <a:close/>
                  <a:moveTo>
                    <a:pt x="5" y="571"/>
                  </a:moveTo>
                  <a:lnTo>
                    <a:pt x="5" y="587"/>
                  </a:lnTo>
                  <a:lnTo>
                    <a:pt x="0" y="587"/>
                  </a:lnTo>
                  <a:lnTo>
                    <a:pt x="0" y="571"/>
                  </a:lnTo>
                  <a:lnTo>
                    <a:pt x="5" y="571"/>
                  </a:lnTo>
                  <a:close/>
                  <a:moveTo>
                    <a:pt x="5" y="592"/>
                  </a:moveTo>
                  <a:lnTo>
                    <a:pt x="5" y="608"/>
                  </a:lnTo>
                  <a:lnTo>
                    <a:pt x="0" y="608"/>
                  </a:lnTo>
                  <a:lnTo>
                    <a:pt x="0" y="592"/>
                  </a:lnTo>
                  <a:lnTo>
                    <a:pt x="5" y="592"/>
                  </a:lnTo>
                  <a:close/>
                  <a:moveTo>
                    <a:pt x="5" y="613"/>
                  </a:moveTo>
                  <a:lnTo>
                    <a:pt x="5" y="629"/>
                  </a:lnTo>
                  <a:lnTo>
                    <a:pt x="0" y="629"/>
                  </a:lnTo>
                  <a:lnTo>
                    <a:pt x="0" y="613"/>
                  </a:lnTo>
                  <a:lnTo>
                    <a:pt x="5" y="613"/>
                  </a:lnTo>
                  <a:close/>
                  <a:moveTo>
                    <a:pt x="5" y="634"/>
                  </a:moveTo>
                  <a:lnTo>
                    <a:pt x="5" y="650"/>
                  </a:lnTo>
                  <a:lnTo>
                    <a:pt x="0" y="650"/>
                  </a:lnTo>
                  <a:lnTo>
                    <a:pt x="0" y="634"/>
                  </a:lnTo>
                  <a:lnTo>
                    <a:pt x="5" y="634"/>
                  </a:lnTo>
                  <a:close/>
                  <a:moveTo>
                    <a:pt x="5" y="656"/>
                  </a:moveTo>
                  <a:lnTo>
                    <a:pt x="5" y="671"/>
                  </a:lnTo>
                  <a:lnTo>
                    <a:pt x="0" y="671"/>
                  </a:lnTo>
                  <a:lnTo>
                    <a:pt x="0" y="656"/>
                  </a:lnTo>
                  <a:lnTo>
                    <a:pt x="5" y="656"/>
                  </a:lnTo>
                  <a:close/>
                  <a:moveTo>
                    <a:pt x="5" y="677"/>
                  </a:moveTo>
                  <a:lnTo>
                    <a:pt x="5" y="693"/>
                  </a:lnTo>
                  <a:lnTo>
                    <a:pt x="0" y="693"/>
                  </a:lnTo>
                  <a:lnTo>
                    <a:pt x="0" y="677"/>
                  </a:lnTo>
                  <a:lnTo>
                    <a:pt x="5" y="677"/>
                  </a:lnTo>
                  <a:close/>
                  <a:moveTo>
                    <a:pt x="5" y="698"/>
                  </a:moveTo>
                  <a:lnTo>
                    <a:pt x="5" y="714"/>
                  </a:lnTo>
                  <a:lnTo>
                    <a:pt x="0" y="714"/>
                  </a:lnTo>
                  <a:lnTo>
                    <a:pt x="0" y="698"/>
                  </a:lnTo>
                  <a:lnTo>
                    <a:pt x="5" y="698"/>
                  </a:lnTo>
                  <a:close/>
                  <a:moveTo>
                    <a:pt x="5" y="719"/>
                  </a:moveTo>
                  <a:lnTo>
                    <a:pt x="5" y="735"/>
                  </a:lnTo>
                  <a:lnTo>
                    <a:pt x="0" y="735"/>
                  </a:lnTo>
                  <a:lnTo>
                    <a:pt x="0" y="719"/>
                  </a:lnTo>
                  <a:lnTo>
                    <a:pt x="5" y="719"/>
                  </a:lnTo>
                  <a:close/>
                  <a:moveTo>
                    <a:pt x="5" y="740"/>
                  </a:moveTo>
                  <a:lnTo>
                    <a:pt x="5" y="756"/>
                  </a:lnTo>
                  <a:lnTo>
                    <a:pt x="0" y="756"/>
                  </a:lnTo>
                  <a:lnTo>
                    <a:pt x="0" y="740"/>
                  </a:lnTo>
                  <a:lnTo>
                    <a:pt x="5" y="740"/>
                  </a:lnTo>
                  <a:close/>
                  <a:moveTo>
                    <a:pt x="5" y="761"/>
                  </a:moveTo>
                  <a:lnTo>
                    <a:pt x="5" y="777"/>
                  </a:lnTo>
                  <a:lnTo>
                    <a:pt x="0" y="777"/>
                  </a:lnTo>
                  <a:lnTo>
                    <a:pt x="0" y="761"/>
                  </a:lnTo>
                  <a:lnTo>
                    <a:pt x="5" y="761"/>
                  </a:lnTo>
                  <a:close/>
                  <a:moveTo>
                    <a:pt x="5" y="782"/>
                  </a:moveTo>
                  <a:lnTo>
                    <a:pt x="5" y="797"/>
                  </a:lnTo>
                  <a:lnTo>
                    <a:pt x="0" y="797"/>
                  </a:lnTo>
                  <a:lnTo>
                    <a:pt x="0" y="782"/>
                  </a:lnTo>
                  <a:lnTo>
                    <a:pt x="5" y="782"/>
                  </a:lnTo>
                  <a:close/>
                </a:path>
              </a:pathLst>
            </a:custGeom>
            <a:solidFill>
              <a:srgbClr val="7F7F7F"/>
            </a:solidFill>
            <a:ln w="0" cap="flat">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pic>
          <p:nvPicPr>
            <p:cNvPr id="80" name="Picture 60">
              <a:extLst>
                <a:ext uri="{FF2B5EF4-FFF2-40B4-BE49-F238E27FC236}">
                  <a16:creationId xmlns:a16="http://schemas.microsoft.com/office/drawing/2014/main" id="{B36E7FD6-9EA3-8746-8D15-3BE82C6E4E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67" y="1263"/>
              <a:ext cx="54" cy="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61">
              <a:extLst>
                <a:ext uri="{FF2B5EF4-FFF2-40B4-BE49-F238E27FC236}">
                  <a16:creationId xmlns:a16="http://schemas.microsoft.com/office/drawing/2014/main" id="{27360A8D-6686-F647-8C7C-2671DD82D30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67" y="1263"/>
              <a:ext cx="54" cy="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Freeform 62">
              <a:extLst>
                <a:ext uri="{FF2B5EF4-FFF2-40B4-BE49-F238E27FC236}">
                  <a16:creationId xmlns:a16="http://schemas.microsoft.com/office/drawing/2014/main" id="{C63E8304-7FC5-E84B-817C-37BCBADD5E48}"/>
                </a:ext>
              </a:extLst>
            </p:cNvPr>
            <p:cNvSpPr>
              <a:spLocks noEditPoints="1"/>
            </p:cNvSpPr>
            <p:nvPr/>
          </p:nvSpPr>
          <p:spPr bwMode="auto">
            <a:xfrm>
              <a:off x="3691" y="1276"/>
              <a:ext cx="5" cy="946"/>
            </a:xfrm>
            <a:custGeom>
              <a:avLst/>
              <a:gdLst>
                <a:gd name="T0" fmla="*/ 0 w 5"/>
                <a:gd name="T1" fmla="*/ 0 h 946"/>
                <a:gd name="T2" fmla="*/ 0 w 5"/>
                <a:gd name="T3" fmla="*/ 37 h 946"/>
                <a:gd name="T4" fmla="*/ 5 w 5"/>
                <a:gd name="T5" fmla="*/ 58 h 946"/>
                <a:gd name="T6" fmla="*/ 5 w 5"/>
                <a:gd name="T7" fmla="*/ 64 h 946"/>
                <a:gd name="T8" fmla="*/ 5 w 5"/>
                <a:gd name="T9" fmla="*/ 64 h 946"/>
                <a:gd name="T10" fmla="*/ 0 w 5"/>
                <a:gd name="T11" fmla="*/ 85 h 946"/>
                <a:gd name="T12" fmla="*/ 0 w 5"/>
                <a:gd name="T13" fmla="*/ 122 h 946"/>
                <a:gd name="T14" fmla="*/ 5 w 5"/>
                <a:gd name="T15" fmla="*/ 143 h 946"/>
                <a:gd name="T16" fmla="*/ 5 w 5"/>
                <a:gd name="T17" fmla="*/ 148 h 946"/>
                <a:gd name="T18" fmla="*/ 5 w 5"/>
                <a:gd name="T19" fmla="*/ 148 h 946"/>
                <a:gd name="T20" fmla="*/ 0 w 5"/>
                <a:gd name="T21" fmla="*/ 169 h 946"/>
                <a:gd name="T22" fmla="*/ 0 w 5"/>
                <a:gd name="T23" fmla="*/ 206 h 946"/>
                <a:gd name="T24" fmla="*/ 5 w 5"/>
                <a:gd name="T25" fmla="*/ 227 h 946"/>
                <a:gd name="T26" fmla="*/ 5 w 5"/>
                <a:gd name="T27" fmla="*/ 233 h 946"/>
                <a:gd name="T28" fmla="*/ 5 w 5"/>
                <a:gd name="T29" fmla="*/ 233 h 946"/>
                <a:gd name="T30" fmla="*/ 0 w 5"/>
                <a:gd name="T31" fmla="*/ 254 h 946"/>
                <a:gd name="T32" fmla="*/ 0 w 5"/>
                <a:gd name="T33" fmla="*/ 291 h 946"/>
                <a:gd name="T34" fmla="*/ 5 w 5"/>
                <a:gd name="T35" fmla="*/ 312 h 946"/>
                <a:gd name="T36" fmla="*/ 5 w 5"/>
                <a:gd name="T37" fmla="*/ 317 h 946"/>
                <a:gd name="T38" fmla="*/ 5 w 5"/>
                <a:gd name="T39" fmla="*/ 317 h 946"/>
                <a:gd name="T40" fmla="*/ 0 w 5"/>
                <a:gd name="T41" fmla="*/ 338 h 946"/>
                <a:gd name="T42" fmla="*/ 0 w 5"/>
                <a:gd name="T43" fmla="*/ 375 h 946"/>
                <a:gd name="T44" fmla="*/ 5 w 5"/>
                <a:gd name="T45" fmla="*/ 397 h 946"/>
                <a:gd name="T46" fmla="*/ 5 w 5"/>
                <a:gd name="T47" fmla="*/ 402 h 946"/>
                <a:gd name="T48" fmla="*/ 5 w 5"/>
                <a:gd name="T49" fmla="*/ 402 h 946"/>
                <a:gd name="T50" fmla="*/ 0 w 5"/>
                <a:gd name="T51" fmla="*/ 423 h 946"/>
                <a:gd name="T52" fmla="*/ 0 w 5"/>
                <a:gd name="T53" fmla="*/ 460 h 946"/>
                <a:gd name="T54" fmla="*/ 5 w 5"/>
                <a:gd name="T55" fmla="*/ 481 h 946"/>
                <a:gd name="T56" fmla="*/ 5 w 5"/>
                <a:gd name="T57" fmla="*/ 486 h 946"/>
                <a:gd name="T58" fmla="*/ 5 w 5"/>
                <a:gd name="T59" fmla="*/ 486 h 946"/>
                <a:gd name="T60" fmla="*/ 0 w 5"/>
                <a:gd name="T61" fmla="*/ 508 h 946"/>
                <a:gd name="T62" fmla="*/ 0 w 5"/>
                <a:gd name="T63" fmla="*/ 545 h 946"/>
                <a:gd name="T64" fmla="*/ 5 w 5"/>
                <a:gd name="T65" fmla="*/ 566 h 946"/>
                <a:gd name="T66" fmla="*/ 5 w 5"/>
                <a:gd name="T67" fmla="*/ 571 h 946"/>
                <a:gd name="T68" fmla="*/ 5 w 5"/>
                <a:gd name="T69" fmla="*/ 571 h 946"/>
                <a:gd name="T70" fmla="*/ 0 w 5"/>
                <a:gd name="T71" fmla="*/ 592 h 946"/>
                <a:gd name="T72" fmla="*/ 0 w 5"/>
                <a:gd name="T73" fmla="*/ 629 h 946"/>
                <a:gd name="T74" fmla="*/ 5 w 5"/>
                <a:gd name="T75" fmla="*/ 650 h 946"/>
                <a:gd name="T76" fmla="*/ 5 w 5"/>
                <a:gd name="T77" fmla="*/ 656 h 946"/>
                <a:gd name="T78" fmla="*/ 5 w 5"/>
                <a:gd name="T79" fmla="*/ 656 h 946"/>
                <a:gd name="T80" fmla="*/ 0 w 5"/>
                <a:gd name="T81" fmla="*/ 677 h 946"/>
                <a:gd name="T82" fmla="*/ 0 w 5"/>
                <a:gd name="T83" fmla="*/ 714 h 946"/>
                <a:gd name="T84" fmla="*/ 5 w 5"/>
                <a:gd name="T85" fmla="*/ 735 h 946"/>
                <a:gd name="T86" fmla="*/ 5 w 5"/>
                <a:gd name="T87" fmla="*/ 740 h 946"/>
                <a:gd name="T88" fmla="*/ 5 w 5"/>
                <a:gd name="T89" fmla="*/ 740 h 946"/>
                <a:gd name="T90" fmla="*/ 0 w 5"/>
                <a:gd name="T91" fmla="*/ 761 h 946"/>
                <a:gd name="T92" fmla="*/ 0 w 5"/>
                <a:gd name="T93" fmla="*/ 798 h 946"/>
                <a:gd name="T94" fmla="*/ 5 w 5"/>
                <a:gd name="T95" fmla="*/ 819 h 946"/>
                <a:gd name="T96" fmla="*/ 5 w 5"/>
                <a:gd name="T97" fmla="*/ 825 h 946"/>
                <a:gd name="T98" fmla="*/ 5 w 5"/>
                <a:gd name="T99" fmla="*/ 825 h 946"/>
                <a:gd name="T100" fmla="*/ 0 w 5"/>
                <a:gd name="T101" fmla="*/ 846 h 946"/>
                <a:gd name="T102" fmla="*/ 0 w 5"/>
                <a:gd name="T103" fmla="*/ 883 h 946"/>
                <a:gd name="T104" fmla="*/ 5 w 5"/>
                <a:gd name="T105" fmla="*/ 904 h 946"/>
                <a:gd name="T106" fmla="*/ 5 w 5"/>
                <a:gd name="T107" fmla="*/ 909 h 946"/>
                <a:gd name="T108" fmla="*/ 5 w 5"/>
                <a:gd name="T109" fmla="*/ 909 h 946"/>
                <a:gd name="T110" fmla="*/ 0 w 5"/>
                <a:gd name="T111" fmla="*/ 930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 h="946">
                  <a:moveTo>
                    <a:pt x="5" y="0"/>
                  </a:moveTo>
                  <a:lnTo>
                    <a:pt x="5" y="16"/>
                  </a:lnTo>
                  <a:lnTo>
                    <a:pt x="0" y="16"/>
                  </a:lnTo>
                  <a:lnTo>
                    <a:pt x="0" y="0"/>
                  </a:lnTo>
                  <a:lnTo>
                    <a:pt x="5" y="0"/>
                  </a:lnTo>
                  <a:close/>
                  <a:moveTo>
                    <a:pt x="5" y="21"/>
                  </a:moveTo>
                  <a:lnTo>
                    <a:pt x="5" y="37"/>
                  </a:lnTo>
                  <a:lnTo>
                    <a:pt x="0" y="37"/>
                  </a:lnTo>
                  <a:lnTo>
                    <a:pt x="0" y="21"/>
                  </a:lnTo>
                  <a:lnTo>
                    <a:pt x="5" y="21"/>
                  </a:lnTo>
                  <a:close/>
                  <a:moveTo>
                    <a:pt x="5" y="42"/>
                  </a:moveTo>
                  <a:lnTo>
                    <a:pt x="5" y="58"/>
                  </a:lnTo>
                  <a:lnTo>
                    <a:pt x="0" y="58"/>
                  </a:lnTo>
                  <a:lnTo>
                    <a:pt x="0" y="42"/>
                  </a:lnTo>
                  <a:lnTo>
                    <a:pt x="5" y="42"/>
                  </a:lnTo>
                  <a:close/>
                  <a:moveTo>
                    <a:pt x="5" y="64"/>
                  </a:moveTo>
                  <a:lnTo>
                    <a:pt x="5" y="79"/>
                  </a:lnTo>
                  <a:lnTo>
                    <a:pt x="0" y="79"/>
                  </a:lnTo>
                  <a:lnTo>
                    <a:pt x="0" y="64"/>
                  </a:lnTo>
                  <a:lnTo>
                    <a:pt x="5" y="64"/>
                  </a:lnTo>
                  <a:close/>
                  <a:moveTo>
                    <a:pt x="5" y="85"/>
                  </a:moveTo>
                  <a:lnTo>
                    <a:pt x="5" y="101"/>
                  </a:lnTo>
                  <a:lnTo>
                    <a:pt x="0" y="101"/>
                  </a:lnTo>
                  <a:lnTo>
                    <a:pt x="0" y="85"/>
                  </a:lnTo>
                  <a:lnTo>
                    <a:pt x="5" y="85"/>
                  </a:lnTo>
                  <a:close/>
                  <a:moveTo>
                    <a:pt x="5" y="106"/>
                  </a:moveTo>
                  <a:lnTo>
                    <a:pt x="5" y="122"/>
                  </a:lnTo>
                  <a:lnTo>
                    <a:pt x="0" y="122"/>
                  </a:lnTo>
                  <a:lnTo>
                    <a:pt x="0" y="106"/>
                  </a:lnTo>
                  <a:lnTo>
                    <a:pt x="5" y="106"/>
                  </a:lnTo>
                  <a:close/>
                  <a:moveTo>
                    <a:pt x="5" y="127"/>
                  </a:moveTo>
                  <a:lnTo>
                    <a:pt x="5" y="143"/>
                  </a:lnTo>
                  <a:lnTo>
                    <a:pt x="0" y="143"/>
                  </a:lnTo>
                  <a:lnTo>
                    <a:pt x="0" y="127"/>
                  </a:lnTo>
                  <a:lnTo>
                    <a:pt x="5" y="127"/>
                  </a:lnTo>
                  <a:close/>
                  <a:moveTo>
                    <a:pt x="5" y="148"/>
                  </a:moveTo>
                  <a:lnTo>
                    <a:pt x="5" y="164"/>
                  </a:lnTo>
                  <a:lnTo>
                    <a:pt x="0" y="164"/>
                  </a:lnTo>
                  <a:lnTo>
                    <a:pt x="0" y="148"/>
                  </a:lnTo>
                  <a:lnTo>
                    <a:pt x="5" y="148"/>
                  </a:lnTo>
                  <a:close/>
                  <a:moveTo>
                    <a:pt x="5" y="169"/>
                  </a:moveTo>
                  <a:lnTo>
                    <a:pt x="5" y="185"/>
                  </a:lnTo>
                  <a:lnTo>
                    <a:pt x="0" y="185"/>
                  </a:lnTo>
                  <a:lnTo>
                    <a:pt x="0" y="169"/>
                  </a:lnTo>
                  <a:lnTo>
                    <a:pt x="5" y="169"/>
                  </a:lnTo>
                  <a:close/>
                  <a:moveTo>
                    <a:pt x="5" y="190"/>
                  </a:moveTo>
                  <a:lnTo>
                    <a:pt x="5" y="206"/>
                  </a:lnTo>
                  <a:lnTo>
                    <a:pt x="0" y="206"/>
                  </a:lnTo>
                  <a:lnTo>
                    <a:pt x="0" y="190"/>
                  </a:lnTo>
                  <a:lnTo>
                    <a:pt x="5" y="190"/>
                  </a:lnTo>
                  <a:close/>
                  <a:moveTo>
                    <a:pt x="5" y="212"/>
                  </a:moveTo>
                  <a:lnTo>
                    <a:pt x="5" y="227"/>
                  </a:lnTo>
                  <a:lnTo>
                    <a:pt x="0" y="227"/>
                  </a:lnTo>
                  <a:lnTo>
                    <a:pt x="0" y="212"/>
                  </a:lnTo>
                  <a:lnTo>
                    <a:pt x="5" y="212"/>
                  </a:lnTo>
                  <a:close/>
                  <a:moveTo>
                    <a:pt x="5" y="233"/>
                  </a:moveTo>
                  <a:lnTo>
                    <a:pt x="5" y="249"/>
                  </a:lnTo>
                  <a:lnTo>
                    <a:pt x="0" y="249"/>
                  </a:lnTo>
                  <a:lnTo>
                    <a:pt x="0" y="233"/>
                  </a:lnTo>
                  <a:lnTo>
                    <a:pt x="5" y="233"/>
                  </a:lnTo>
                  <a:close/>
                  <a:moveTo>
                    <a:pt x="5" y="254"/>
                  </a:moveTo>
                  <a:lnTo>
                    <a:pt x="5" y="270"/>
                  </a:lnTo>
                  <a:lnTo>
                    <a:pt x="0" y="270"/>
                  </a:lnTo>
                  <a:lnTo>
                    <a:pt x="0" y="254"/>
                  </a:lnTo>
                  <a:lnTo>
                    <a:pt x="5" y="254"/>
                  </a:lnTo>
                  <a:close/>
                  <a:moveTo>
                    <a:pt x="5" y="275"/>
                  </a:moveTo>
                  <a:lnTo>
                    <a:pt x="5" y="291"/>
                  </a:lnTo>
                  <a:lnTo>
                    <a:pt x="0" y="291"/>
                  </a:lnTo>
                  <a:lnTo>
                    <a:pt x="0" y="275"/>
                  </a:lnTo>
                  <a:lnTo>
                    <a:pt x="5" y="275"/>
                  </a:lnTo>
                  <a:close/>
                  <a:moveTo>
                    <a:pt x="5" y="296"/>
                  </a:moveTo>
                  <a:lnTo>
                    <a:pt x="5" y="312"/>
                  </a:lnTo>
                  <a:lnTo>
                    <a:pt x="0" y="312"/>
                  </a:lnTo>
                  <a:lnTo>
                    <a:pt x="0" y="296"/>
                  </a:lnTo>
                  <a:lnTo>
                    <a:pt x="5" y="296"/>
                  </a:lnTo>
                  <a:close/>
                  <a:moveTo>
                    <a:pt x="5" y="317"/>
                  </a:moveTo>
                  <a:lnTo>
                    <a:pt x="5" y="333"/>
                  </a:lnTo>
                  <a:lnTo>
                    <a:pt x="0" y="333"/>
                  </a:lnTo>
                  <a:lnTo>
                    <a:pt x="0" y="317"/>
                  </a:lnTo>
                  <a:lnTo>
                    <a:pt x="5" y="317"/>
                  </a:lnTo>
                  <a:close/>
                  <a:moveTo>
                    <a:pt x="5" y="338"/>
                  </a:moveTo>
                  <a:lnTo>
                    <a:pt x="5" y="354"/>
                  </a:lnTo>
                  <a:lnTo>
                    <a:pt x="0" y="354"/>
                  </a:lnTo>
                  <a:lnTo>
                    <a:pt x="0" y="338"/>
                  </a:lnTo>
                  <a:lnTo>
                    <a:pt x="5" y="338"/>
                  </a:lnTo>
                  <a:close/>
                  <a:moveTo>
                    <a:pt x="5" y="360"/>
                  </a:moveTo>
                  <a:lnTo>
                    <a:pt x="5" y="375"/>
                  </a:lnTo>
                  <a:lnTo>
                    <a:pt x="0" y="375"/>
                  </a:lnTo>
                  <a:lnTo>
                    <a:pt x="0" y="360"/>
                  </a:lnTo>
                  <a:lnTo>
                    <a:pt x="5" y="360"/>
                  </a:lnTo>
                  <a:close/>
                  <a:moveTo>
                    <a:pt x="5" y="381"/>
                  </a:moveTo>
                  <a:lnTo>
                    <a:pt x="5" y="397"/>
                  </a:lnTo>
                  <a:lnTo>
                    <a:pt x="0" y="397"/>
                  </a:lnTo>
                  <a:lnTo>
                    <a:pt x="0" y="381"/>
                  </a:lnTo>
                  <a:lnTo>
                    <a:pt x="5" y="381"/>
                  </a:lnTo>
                  <a:close/>
                  <a:moveTo>
                    <a:pt x="5" y="402"/>
                  </a:moveTo>
                  <a:lnTo>
                    <a:pt x="5" y="418"/>
                  </a:lnTo>
                  <a:lnTo>
                    <a:pt x="0" y="418"/>
                  </a:lnTo>
                  <a:lnTo>
                    <a:pt x="0" y="402"/>
                  </a:lnTo>
                  <a:lnTo>
                    <a:pt x="5" y="402"/>
                  </a:lnTo>
                  <a:close/>
                  <a:moveTo>
                    <a:pt x="5" y="423"/>
                  </a:moveTo>
                  <a:lnTo>
                    <a:pt x="5" y="439"/>
                  </a:lnTo>
                  <a:lnTo>
                    <a:pt x="0" y="439"/>
                  </a:lnTo>
                  <a:lnTo>
                    <a:pt x="0" y="423"/>
                  </a:lnTo>
                  <a:lnTo>
                    <a:pt x="5" y="423"/>
                  </a:lnTo>
                  <a:close/>
                  <a:moveTo>
                    <a:pt x="5" y="444"/>
                  </a:moveTo>
                  <a:lnTo>
                    <a:pt x="5" y="460"/>
                  </a:lnTo>
                  <a:lnTo>
                    <a:pt x="0" y="460"/>
                  </a:lnTo>
                  <a:lnTo>
                    <a:pt x="0" y="444"/>
                  </a:lnTo>
                  <a:lnTo>
                    <a:pt x="5" y="444"/>
                  </a:lnTo>
                  <a:close/>
                  <a:moveTo>
                    <a:pt x="5" y="465"/>
                  </a:moveTo>
                  <a:lnTo>
                    <a:pt x="5" y="481"/>
                  </a:lnTo>
                  <a:lnTo>
                    <a:pt x="0" y="481"/>
                  </a:lnTo>
                  <a:lnTo>
                    <a:pt x="0" y="465"/>
                  </a:lnTo>
                  <a:lnTo>
                    <a:pt x="5" y="465"/>
                  </a:lnTo>
                  <a:close/>
                  <a:moveTo>
                    <a:pt x="5" y="486"/>
                  </a:moveTo>
                  <a:lnTo>
                    <a:pt x="5" y="502"/>
                  </a:lnTo>
                  <a:lnTo>
                    <a:pt x="0" y="502"/>
                  </a:lnTo>
                  <a:lnTo>
                    <a:pt x="0" y="486"/>
                  </a:lnTo>
                  <a:lnTo>
                    <a:pt x="5" y="486"/>
                  </a:lnTo>
                  <a:close/>
                  <a:moveTo>
                    <a:pt x="5" y="508"/>
                  </a:moveTo>
                  <a:lnTo>
                    <a:pt x="5" y="523"/>
                  </a:lnTo>
                  <a:lnTo>
                    <a:pt x="0" y="523"/>
                  </a:lnTo>
                  <a:lnTo>
                    <a:pt x="0" y="508"/>
                  </a:lnTo>
                  <a:lnTo>
                    <a:pt x="5" y="508"/>
                  </a:lnTo>
                  <a:close/>
                  <a:moveTo>
                    <a:pt x="5" y="529"/>
                  </a:moveTo>
                  <a:lnTo>
                    <a:pt x="5" y="545"/>
                  </a:lnTo>
                  <a:lnTo>
                    <a:pt x="0" y="545"/>
                  </a:lnTo>
                  <a:lnTo>
                    <a:pt x="0" y="529"/>
                  </a:lnTo>
                  <a:lnTo>
                    <a:pt x="5" y="529"/>
                  </a:lnTo>
                  <a:close/>
                  <a:moveTo>
                    <a:pt x="5" y="550"/>
                  </a:moveTo>
                  <a:lnTo>
                    <a:pt x="5" y="566"/>
                  </a:lnTo>
                  <a:lnTo>
                    <a:pt x="0" y="566"/>
                  </a:lnTo>
                  <a:lnTo>
                    <a:pt x="0" y="550"/>
                  </a:lnTo>
                  <a:lnTo>
                    <a:pt x="5" y="550"/>
                  </a:lnTo>
                  <a:close/>
                  <a:moveTo>
                    <a:pt x="5" y="571"/>
                  </a:moveTo>
                  <a:lnTo>
                    <a:pt x="5" y="587"/>
                  </a:lnTo>
                  <a:lnTo>
                    <a:pt x="0" y="587"/>
                  </a:lnTo>
                  <a:lnTo>
                    <a:pt x="0" y="571"/>
                  </a:lnTo>
                  <a:lnTo>
                    <a:pt x="5" y="571"/>
                  </a:lnTo>
                  <a:close/>
                  <a:moveTo>
                    <a:pt x="5" y="592"/>
                  </a:moveTo>
                  <a:lnTo>
                    <a:pt x="5" y="608"/>
                  </a:lnTo>
                  <a:lnTo>
                    <a:pt x="0" y="608"/>
                  </a:lnTo>
                  <a:lnTo>
                    <a:pt x="0" y="592"/>
                  </a:lnTo>
                  <a:lnTo>
                    <a:pt x="5" y="592"/>
                  </a:lnTo>
                  <a:close/>
                  <a:moveTo>
                    <a:pt x="5" y="613"/>
                  </a:moveTo>
                  <a:lnTo>
                    <a:pt x="5" y="629"/>
                  </a:lnTo>
                  <a:lnTo>
                    <a:pt x="0" y="629"/>
                  </a:lnTo>
                  <a:lnTo>
                    <a:pt x="0" y="613"/>
                  </a:lnTo>
                  <a:lnTo>
                    <a:pt x="5" y="613"/>
                  </a:lnTo>
                  <a:close/>
                  <a:moveTo>
                    <a:pt x="5" y="634"/>
                  </a:moveTo>
                  <a:lnTo>
                    <a:pt x="5" y="650"/>
                  </a:lnTo>
                  <a:lnTo>
                    <a:pt x="0" y="650"/>
                  </a:lnTo>
                  <a:lnTo>
                    <a:pt x="0" y="634"/>
                  </a:lnTo>
                  <a:lnTo>
                    <a:pt x="5" y="634"/>
                  </a:lnTo>
                  <a:close/>
                  <a:moveTo>
                    <a:pt x="5" y="656"/>
                  </a:moveTo>
                  <a:lnTo>
                    <a:pt x="5" y="671"/>
                  </a:lnTo>
                  <a:lnTo>
                    <a:pt x="0" y="671"/>
                  </a:lnTo>
                  <a:lnTo>
                    <a:pt x="0" y="656"/>
                  </a:lnTo>
                  <a:lnTo>
                    <a:pt x="5" y="656"/>
                  </a:lnTo>
                  <a:close/>
                  <a:moveTo>
                    <a:pt x="5" y="677"/>
                  </a:moveTo>
                  <a:lnTo>
                    <a:pt x="5" y="693"/>
                  </a:lnTo>
                  <a:lnTo>
                    <a:pt x="0" y="693"/>
                  </a:lnTo>
                  <a:lnTo>
                    <a:pt x="0" y="677"/>
                  </a:lnTo>
                  <a:lnTo>
                    <a:pt x="5" y="677"/>
                  </a:lnTo>
                  <a:close/>
                  <a:moveTo>
                    <a:pt x="5" y="698"/>
                  </a:moveTo>
                  <a:lnTo>
                    <a:pt x="5" y="714"/>
                  </a:lnTo>
                  <a:lnTo>
                    <a:pt x="0" y="714"/>
                  </a:lnTo>
                  <a:lnTo>
                    <a:pt x="0" y="698"/>
                  </a:lnTo>
                  <a:lnTo>
                    <a:pt x="5" y="698"/>
                  </a:lnTo>
                  <a:close/>
                  <a:moveTo>
                    <a:pt x="5" y="719"/>
                  </a:moveTo>
                  <a:lnTo>
                    <a:pt x="5" y="735"/>
                  </a:lnTo>
                  <a:lnTo>
                    <a:pt x="0" y="735"/>
                  </a:lnTo>
                  <a:lnTo>
                    <a:pt x="0" y="719"/>
                  </a:lnTo>
                  <a:lnTo>
                    <a:pt x="5" y="719"/>
                  </a:lnTo>
                  <a:close/>
                  <a:moveTo>
                    <a:pt x="5" y="740"/>
                  </a:moveTo>
                  <a:lnTo>
                    <a:pt x="5" y="756"/>
                  </a:lnTo>
                  <a:lnTo>
                    <a:pt x="0" y="756"/>
                  </a:lnTo>
                  <a:lnTo>
                    <a:pt x="0" y="740"/>
                  </a:lnTo>
                  <a:lnTo>
                    <a:pt x="5" y="740"/>
                  </a:lnTo>
                  <a:close/>
                  <a:moveTo>
                    <a:pt x="5" y="761"/>
                  </a:moveTo>
                  <a:lnTo>
                    <a:pt x="5" y="777"/>
                  </a:lnTo>
                  <a:lnTo>
                    <a:pt x="0" y="777"/>
                  </a:lnTo>
                  <a:lnTo>
                    <a:pt x="0" y="761"/>
                  </a:lnTo>
                  <a:lnTo>
                    <a:pt x="5" y="761"/>
                  </a:lnTo>
                  <a:close/>
                  <a:moveTo>
                    <a:pt x="5" y="782"/>
                  </a:moveTo>
                  <a:lnTo>
                    <a:pt x="5" y="798"/>
                  </a:lnTo>
                  <a:lnTo>
                    <a:pt x="0" y="798"/>
                  </a:lnTo>
                  <a:lnTo>
                    <a:pt x="0" y="782"/>
                  </a:lnTo>
                  <a:lnTo>
                    <a:pt x="5" y="782"/>
                  </a:lnTo>
                  <a:close/>
                  <a:moveTo>
                    <a:pt x="5" y="804"/>
                  </a:moveTo>
                  <a:lnTo>
                    <a:pt x="5" y="819"/>
                  </a:lnTo>
                  <a:lnTo>
                    <a:pt x="0" y="819"/>
                  </a:lnTo>
                  <a:lnTo>
                    <a:pt x="0" y="804"/>
                  </a:lnTo>
                  <a:lnTo>
                    <a:pt x="5" y="804"/>
                  </a:lnTo>
                  <a:close/>
                  <a:moveTo>
                    <a:pt x="5" y="825"/>
                  </a:moveTo>
                  <a:lnTo>
                    <a:pt x="5" y="841"/>
                  </a:lnTo>
                  <a:lnTo>
                    <a:pt x="0" y="841"/>
                  </a:lnTo>
                  <a:lnTo>
                    <a:pt x="0" y="825"/>
                  </a:lnTo>
                  <a:lnTo>
                    <a:pt x="5" y="825"/>
                  </a:lnTo>
                  <a:close/>
                  <a:moveTo>
                    <a:pt x="5" y="846"/>
                  </a:moveTo>
                  <a:lnTo>
                    <a:pt x="5" y="862"/>
                  </a:lnTo>
                  <a:lnTo>
                    <a:pt x="0" y="862"/>
                  </a:lnTo>
                  <a:lnTo>
                    <a:pt x="0" y="846"/>
                  </a:lnTo>
                  <a:lnTo>
                    <a:pt x="5" y="846"/>
                  </a:lnTo>
                  <a:close/>
                  <a:moveTo>
                    <a:pt x="5" y="867"/>
                  </a:moveTo>
                  <a:lnTo>
                    <a:pt x="5" y="883"/>
                  </a:lnTo>
                  <a:lnTo>
                    <a:pt x="0" y="883"/>
                  </a:lnTo>
                  <a:lnTo>
                    <a:pt x="0" y="867"/>
                  </a:lnTo>
                  <a:lnTo>
                    <a:pt x="5" y="867"/>
                  </a:lnTo>
                  <a:close/>
                  <a:moveTo>
                    <a:pt x="5" y="888"/>
                  </a:moveTo>
                  <a:lnTo>
                    <a:pt x="5" y="904"/>
                  </a:lnTo>
                  <a:lnTo>
                    <a:pt x="0" y="904"/>
                  </a:lnTo>
                  <a:lnTo>
                    <a:pt x="0" y="888"/>
                  </a:lnTo>
                  <a:lnTo>
                    <a:pt x="5" y="888"/>
                  </a:lnTo>
                  <a:close/>
                  <a:moveTo>
                    <a:pt x="5" y="909"/>
                  </a:moveTo>
                  <a:lnTo>
                    <a:pt x="5" y="925"/>
                  </a:lnTo>
                  <a:lnTo>
                    <a:pt x="0" y="925"/>
                  </a:lnTo>
                  <a:lnTo>
                    <a:pt x="0" y="909"/>
                  </a:lnTo>
                  <a:lnTo>
                    <a:pt x="5" y="909"/>
                  </a:lnTo>
                  <a:close/>
                  <a:moveTo>
                    <a:pt x="5" y="930"/>
                  </a:moveTo>
                  <a:lnTo>
                    <a:pt x="5" y="946"/>
                  </a:lnTo>
                  <a:lnTo>
                    <a:pt x="0" y="946"/>
                  </a:lnTo>
                  <a:lnTo>
                    <a:pt x="0" y="930"/>
                  </a:lnTo>
                  <a:lnTo>
                    <a:pt x="5" y="930"/>
                  </a:lnTo>
                  <a:close/>
                </a:path>
              </a:pathLst>
            </a:custGeom>
            <a:solidFill>
              <a:srgbClr val="7F7F7F"/>
            </a:solidFill>
            <a:ln w="0" cap="flat">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pic>
          <p:nvPicPr>
            <p:cNvPr id="83" name="Picture 63">
              <a:extLst>
                <a:ext uri="{FF2B5EF4-FFF2-40B4-BE49-F238E27FC236}">
                  <a16:creationId xmlns:a16="http://schemas.microsoft.com/office/drawing/2014/main" id="{5152BAC2-3970-8948-931A-53C3A6BCED1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41" y="1263"/>
              <a:ext cx="54" cy="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64">
              <a:extLst>
                <a:ext uri="{FF2B5EF4-FFF2-40B4-BE49-F238E27FC236}">
                  <a16:creationId xmlns:a16="http://schemas.microsoft.com/office/drawing/2014/main" id="{D5CABDFD-524B-BE44-893A-F4BE14E63F3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541" y="1263"/>
              <a:ext cx="54" cy="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Freeform 65">
              <a:extLst>
                <a:ext uri="{FF2B5EF4-FFF2-40B4-BE49-F238E27FC236}">
                  <a16:creationId xmlns:a16="http://schemas.microsoft.com/office/drawing/2014/main" id="{B346778D-D338-1E4E-9924-614F0823AF5E}"/>
                </a:ext>
              </a:extLst>
            </p:cNvPr>
            <p:cNvSpPr>
              <a:spLocks noEditPoints="1"/>
            </p:cNvSpPr>
            <p:nvPr/>
          </p:nvSpPr>
          <p:spPr bwMode="auto">
            <a:xfrm>
              <a:off x="4565" y="1276"/>
              <a:ext cx="5" cy="1057"/>
            </a:xfrm>
            <a:custGeom>
              <a:avLst/>
              <a:gdLst>
                <a:gd name="T0" fmla="*/ 0 w 5"/>
                <a:gd name="T1" fmla="*/ 0 h 1057"/>
                <a:gd name="T2" fmla="*/ 0 w 5"/>
                <a:gd name="T3" fmla="*/ 37 h 1057"/>
                <a:gd name="T4" fmla="*/ 5 w 5"/>
                <a:gd name="T5" fmla="*/ 58 h 1057"/>
                <a:gd name="T6" fmla="*/ 5 w 5"/>
                <a:gd name="T7" fmla="*/ 64 h 1057"/>
                <a:gd name="T8" fmla="*/ 5 w 5"/>
                <a:gd name="T9" fmla="*/ 64 h 1057"/>
                <a:gd name="T10" fmla="*/ 0 w 5"/>
                <a:gd name="T11" fmla="*/ 85 h 1057"/>
                <a:gd name="T12" fmla="*/ 0 w 5"/>
                <a:gd name="T13" fmla="*/ 122 h 1057"/>
                <a:gd name="T14" fmla="*/ 5 w 5"/>
                <a:gd name="T15" fmla="*/ 143 h 1057"/>
                <a:gd name="T16" fmla="*/ 5 w 5"/>
                <a:gd name="T17" fmla="*/ 148 h 1057"/>
                <a:gd name="T18" fmla="*/ 5 w 5"/>
                <a:gd name="T19" fmla="*/ 148 h 1057"/>
                <a:gd name="T20" fmla="*/ 0 w 5"/>
                <a:gd name="T21" fmla="*/ 169 h 1057"/>
                <a:gd name="T22" fmla="*/ 0 w 5"/>
                <a:gd name="T23" fmla="*/ 206 h 1057"/>
                <a:gd name="T24" fmla="*/ 5 w 5"/>
                <a:gd name="T25" fmla="*/ 227 h 1057"/>
                <a:gd name="T26" fmla="*/ 5 w 5"/>
                <a:gd name="T27" fmla="*/ 233 h 1057"/>
                <a:gd name="T28" fmla="*/ 5 w 5"/>
                <a:gd name="T29" fmla="*/ 233 h 1057"/>
                <a:gd name="T30" fmla="*/ 0 w 5"/>
                <a:gd name="T31" fmla="*/ 254 h 1057"/>
                <a:gd name="T32" fmla="*/ 0 w 5"/>
                <a:gd name="T33" fmla="*/ 291 h 1057"/>
                <a:gd name="T34" fmla="*/ 5 w 5"/>
                <a:gd name="T35" fmla="*/ 312 h 1057"/>
                <a:gd name="T36" fmla="*/ 5 w 5"/>
                <a:gd name="T37" fmla="*/ 317 h 1057"/>
                <a:gd name="T38" fmla="*/ 5 w 5"/>
                <a:gd name="T39" fmla="*/ 317 h 1057"/>
                <a:gd name="T40" fmla="*/ 0 w 5"/>
                <a:gd name="T41" fmla="*/ 338 h 1057"/>
                <a:gd name="T42" fmla="*/ 0 w 5"/>
                <a:gd name="T43" fmla="*/ 375 h 1057"/>
                <a:gd name="T44" fmla="*/ 5 w 5"/>
                <a:gd name="T45" fmla="*/ 397 h 1057"/>
                <a:gd name="T46" fmla="*/ 5 w 5"/>
                <a:gd name="T47" fmla="*/ 402 h 1057"/>
                <a:gd name="T48" fmla="*/ 5 w 5"/>
                <a:gd name="T49" fmla="*/ 402 h 1057"/>
                <a:gd name="T50" fmla="*/ 0 w 5"/>
                <a:gd name="T51" fmla="*/ 423 h 1057"/>
                <a:gd name="T52" fmla="*/ 0 w 5"/>
                <a:gd name="T53" fmla="*/ 460 h 1057"/>
                <a:gd name="T54" fmla="*/ 5 w 5"/>
                <a:gd name="T55" fmla="*/ 481 h 1057"/>
                <a:gd name="T56" fmla="*/ 5 w 5"/>
                <a:gd name="T57" fmla="*/ 486 h 1057"/>
                <a:gd name="T58" fmla="*/ 5 w 5"/>
                <a:gd name="T59" fmla="*/ 486 h 1057"/>
                <a:gd name="T60" fmla="*/ 0 w 5"/>
                <a:gd name="T61" fmla="*/ 508 h 1057"/>
                <a:gd name="T62" fmla="*/ 0 w 5"/>
                <a:gd name="T63" fmla="*/ 545 h 1057"/>
                <a:gd name="T64" fmla="*/ 5 w 5"/>
                <a:gd name="T65" fmla="*/ 566 h 1057"/>
                <a:gd name="T66" fmla="*/ 5 w 5"/>
                <a:gd name="T67" fmla="*/ 571 h 1057"/>
                <a:gd name="T68" fmla="*/ 5 w 5"/>
                <a:gd name="T69" fmla="*/ 571 h 1057"/>
                <a:gd name="T70" fmla="*/ 0 w 5"/>
                <a:gd name="T71" fmla="*/ 592 h 1057"/>
                <a:gd name="T72" fmla="*/ 0 w 5"/>
                <a:gd name="T73" fmla="*/ 629 h 1057"/>
                <a:gd name="T74" fmla="*/ 5 w 5"/>
                <a:gd name="T75" fmla="*/ 650 h 1057"/>
                <a:gd name="T76" fmla="*/ 5 w 5"/>
                <a:gd name="T77" fmla="*/ 656 h 1057"/>
                <a:gd name="T78" fmla="*/ 5 w 5"/>
                <a:gd name="T79" fmla="*/ 656 h 1057"/>
                <a:gd name="T80" fmla="*/ 0 w 5"/>
                <a:gd name="T81" fmla="*/ 677 h 1057"/>
                <a:gd name="T82" fmla="*/ 0 w 5"/>
                <a:gd name="T83" fmla="*/ 714 h 1057"/>
                <a:gd name="T84" fmla="*/ 5 w 5"/>
                <a:gd name="T85" fmla="*/ 735 h 1057"/>
                <a:gd name="T86" fmla="*/ 5 w 5"/>
                <a:gd name="T87" fmla="*/ 740 h 1057"/>
                <a:gd name="T88" fmla="*/ 5 w 5"/>
                <a:gd name="T89" fmla="*/ 740 h 1057"/>
                <a:gd name="T90" fmla="*/ 0 w 5"/>
                <a:gd name="T91" fmla="*/ 761 h 1057"/>
                <a:gd name="T92" fmla="*/ 0 w 5"/>
                <a:gd name="T93" fmla="*/ 798 h 1057"/>
                <a:gd name="T94" fmla="*/ 5 w 5"/>
                <a:gd name="T95" fmla="*/ 819 h 1057"/>
                <a:gd name="T96" fmla="*/ 5 w 5"/>
                <a:gd name="T97" fmla="*/ 825 h 1057"/>
                <a:gd name="T98" fmla="*/ 5 w 5"/>
                <a:gd name="T99" fmla="*/ 825 h 1057"/>
                <a:gd name="T100" fmla="*/ 0 w 5"/>
                <a:gd name="T101" fmla="*/ 846 h 1057"/>
                <a:gd name="T102" fmla="*/ 0 w 5"/>
                <a:gd name="T103" fmla="*/ 883 h 1057"/>
                <a:gd name="T104" fmla="*/ 5 w 5"/>
                <a:gd name="T105" fmla="*/ 904 h 1057"/>
                <a:gd name="T106" fmla="*/ 5 w 5"/>
                <a:gd name="T107" fmla="*/ 909 h 1057"/>
                <a:gd name="T108" fmla="*/ 5 w 5"/>
                <a:gd name="T109" fmla="*/ 909 h 1057"/>
                <a:gd name="T110" fmla="*/ 0 w 5"/>
                <a:gd name="T111" fmla="*/ 930 h 1057"/>
                <a:gd name="T112" fmla="*/ 0 w 5"/>
                <a:gd name="T113" fmla="*/ 967 h 1057"/>
                <a:gd name="T114" fmla="*/ 5 w 5"/>
                <a:gd name="T115" fmla="*/ 989 h 1057"/>
                <a:gd name="T116" fmla="*/ 5 w 5"/>
                <a:gd name="T117" fmla="*/ 994 h 1057"/>
                <a:gd name="T118" fmla="*/ 5 w 5"/>
                <a:gd name="T119" fmla="*/ 994 h 1057"/>
                <a:gd name="T120" fmla="*/ 0 w 5"/>
                <a:gd name="T121" fmla="*/ 1015 h 1057"/>
                <a:gd name="T122" fmla="*/ 0 w 5"/>
                <a:gd name="T123" fmla="*/ 1052 h 1057"/>
                <a:gd name="T124" fmla="*/ 5 w 5"/>
                <a:gd name="T125" fmla="*/ 1057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 h="1057">
                  <a:moveTo>
                    <a:pt x="5" y="0"/>
                  </a:moveTo>
                  <a:lnTo>
                    <a:pt x="5" y="16"/>
                  </a:lnTo>
                  <a:lnTo>
                    <a:pt x="0" y="16"/>
                  </a:lnTo>
                  <a:lnTo>
                    <a:pt x="0" y="0"/>
                  </a:lnTo>
                  <a:lnTo>
                    <a:pt x="5" y="0"/>
                  </a:lnTo>
                  <a:close/>
                  <a:moveTo>
                    <a:pt x="5" y="21"/>
                  </a:moveTo>
                  <a:lnTo>
                    <a:pt x="5" y="37"/>
                  </a:lnTo>
                  <a:lnTo>
                    <a:pt x="0" y="37"/>
                  </a:lnTo>
                  <a:lnTo>
                    <a:pt x="0" y="21"/>
                  </a:lnTo>
                  <a:lnTo>
                    <a:pt x="5" y="21"/>
                  </a:lnTo>
                  <a:close/>
                  <a:moveTo>
                    <a:pt x="5" y="42"/>
                  </a:moveTo>
                  <a:lnTo>
                    <a:pt x="5" y="58"/>
                  </a:lnTo>
                  <a:lnTo>
                    <a:pt x="0" y="58"/>
                  </a:lnTo>
                  <a:lnTo>
                    <a:pt x="0" y="42"/>
                  </a:lnTo>
                  <a:lnTo>
                    <a:pt x="5" y="42"/>
                  </a:lnTo>
                  <a:close/>
                  <a:moveTo>
                    <a:pt x="5" y="64"/>
                  </a:moveTo>
                  <a:lnTo>
                    <a:pt x="5" y="79"/>
                  </a:lnTo>
                  <a:lnTo>
                    <a:pt x="0" y="79"/>
                  </a:lnTo>
                  <a:lnTo>
                    <a:pt x="0" y="64"/>
                  </a:lnTo>
                  <a:lnTo>
                    <a:pt x="5" y="64"/>
                  </a:lnTo>
                  <a:close/>
                  <a:moveTo>
                    <a:pt x="5" y="85"/>
                  </a:moveTo>
                  <a:lnTo>
                    <a:pt x="5" y="101"/>
                  </a:lnTo>
                  <a:lnTo>
                    <a:pt x="0" y="101"/>
                  </a:lnTo>
                  <a:lnTo>
                    <a:pt x="0" y="85"/>
                  </a:lnTo>
                  <a:lnTo>
                    <a:pt x="5" y="85"/>
                  </a:lnTo>
                  <a:close/>
                  <a:moveTo>
                    <a:pt x="5" y="106"/>
                  </a:moveTo>
                  <a:lnTo>
                    <a:pt x="5" y="122"/>
                  </a:lnTo>
                  <a:lnTo>
                    <a:pt x="0" y="122"/>
                  </a:lnTo>
                  <a:lnTo>
                    <a:pt x="0" y="106"/>
                  </a:lnTo>
                  <a:lnTo>
                    <a:pt x="5" y="106"/>
                  </a:lnTo>
                  <a:close/>
                  <a:moveTo>
                    <a:pt x="5" y="127"/>
                  </a:moveTo>
                  <a:lnTo>
                    <a:pt x="5" y="143"/>
                  </a:lnTo>
                  <a:lnTo>
                    <a:pt x="0" y="143"/>
                  </a:lnTo>
                  <a:lnTo>
                    <a:pt x="0" y="127"/>
                  </a:lnTo>
                  <a:lnTo>
                    <a:pt x="5" y="127"/>
                  </a:lnTo>
                  <a:close/>
                  <a:moveTo>
                    <a:pt x="5" y="148"/>
                  </a:moveTo>
                  <a:lnTo>
                    <a:pt x="5" y="164"/>
                  </a:lnTo>
                  <a:lnTo>
                    <a:pt x="0" y="164"/>
                  </a:lnTo>
                  <a:lnTo>
                    <a:pt x="0" y="148"/>
                  </a:lnTo>
                  <a:lnTo>
                    <a:pt x="5" y="148"/>
                  </a:lnTo>
                  <a:close/>
                  <a:moveTo>
                    <a:pt x="5" y="169"/>
                  </a:moveTo>
                  <a:lnTo>
                    <a:pt x="5" y="185"/>
                  </a:lnTo>
                  <a:lnTo>
                    <a:pt x="0" y="185"/>
                  </a:lnTo>
                  <a:lnTo>
                    <a:pt x="0" y="169"/>
                  </a:lnTo>
                  <a:lnTo>
                    <a:pt x="5" y="169"/>
                  </a:lnTo>
                  <a:close/>
                  <a:moveTo>
                    <a:pt x="5" y="190"/>
                  </a:moveTo>
                  <a:lnTo>
                    <a:pt x="5" y="206"/>
                  </a:lnTo>
                  <a:lnTo>
                    <a:pt x="0" y="206"/>
                  </a:lnTo>
                  <a:lnTo>
                    <a:pt x="0" y="190"/>
                  </a:lnTo>
                  <a:lnTo>
                    <a:pt x="5" y="190"/>
                  </a:lnTo>
                  <a:close/>
                  <a:moveTo>
                    <a:pt x="5" y="212"/>
                  </a:moveTo>
                  <a:lnTo>
                    <a:pt x="5" y="227"/>
                  </a:lnTo>
                  <a:lnTo>
                    <a:pt x="0" y="227"/>
                  </a:lnTo>
                  <a:lnTo>
                    <a:pt x="0" y="212"/>
                  </a:lnTo>
                  <a:lnTo>
                    <a:pt x="5" y="212"/>
                  </a:lnTo>
                  <a:close/>
                  <a:moveTo>
                    <a:pt x="5" y="233"/>
                  </a:moveTo>
                  <a:lnTo>
                    <a:pt x="5" y="249"/>
                  </a:lnTo>
                  <a:lnTo>
                    <a:pt x="0" y="249"/>
                  </a:lnTo>
                  <a:lnTo>
                    <a:pt x="0" y="233"/>
                  </a:lnTo>
                  <a:lnTo>
                    <a:pt x="5" y="233"/>
                  </a:lnTo>
                  <a:close/>
                  <a:moveTo>
                    <a:pt x="5" y="254"/>
                  </a:moveTo>
                  <a:lnTo>
                    <a:pt x="5" y="270"/>
                  </a:lnTo>
                  <a:lnTo>
                    <a:pt x="0" y="270"/>
                  </a:lnTo>
                  <a:lnTo>
                    <a:pt x="0" y="254"/>
                  </a:lnTo>
                  <a:lnTo>
                    <a:pt x="5" y="254"/>
                  </a:lnTo>
                  <a:close/>
                  <a:moveTo>
                    <a:pt x="5" y="275"/>
                  </a:moveTo>
                  <a:lnTo>
                    <a:pt x="5" y="291"/>
                  </a:lnTo>
                  <a:lnTo>
                    <a:pt x="0" y="291"/>
                  </a:lnTo>
                  <a:lnTo>
                    <a:pt x="0" y="275"/>
                  </a:lnTo>
                  <a:lnTo>
                    <a:pt x="5" y="275"/>
                  </a:lnTo>
                  <a:close/>
                  <a:moveTo>
                    <a:pt x="5" y="296"/>
                  </a:moveTo>
                  <a:lnTo>
                    <a:pt x="5" y="312"/>
                  </a:lnTo>
                  <a:lnTo>
                    <a:pt x="0" y="312"/>
                  </a:lnTo>
                  <a:lnTo>
                    <a:pt x="0" y="296"/>
                  </a:lnTo>
                  <a:lnTo>
                    <a:pt x="5" y="296"/>
                  </a:lnTo>
                  <a:close/>
                  <a:moveTo>
                    <a:pt x="5" y="317"/>
                  </a:moveTo>
                  <a:lnTo>
                    <a:pt x="5" y="333"/>
                  </a:lnTo>
                  <a:lnTo>
                    <a:pt x="0" y="333"/>
                  </a:lnTo>
                  <a:lnTo>
                    <a:pt x="0" y="317"/>
                  </a:lnTo>
                  <a:lnTo>
                    <a:pt x="5" y="317"/>
                  </a:lnTo>
                  <a:close/>
                  <a:moveTo>
                    <a:pt x="5" y="338"/>
                  </a:moveTo>
                  <a:lnTo>
                    <a:pt x="5" y="354"/>
                  </a:lnTo>
                  <a:lnTo>
                    <a:pt x="0" y="354"/>
                  </a:lnTo>
                  <a:lnTo>
                    <a:pt x="0" y="338"/>
                  </a:lnTo>
                  <a:lnTo>
                    <a:pt x="5" y="338"/>
                  </a:lnTo>
                  <a:close/>
                  <a:moveTo>
                    <a:pt x="5" y="360"/>
                  </a:moveTo>
                  <a:lnTo>
                    <a:pt x="5" y="375"/>
                  </a:lnTo>
                  <a:lnTo>
                    <a:pt x="0" y="375"/>
                  </a:lnTo>
                  <a:lnTo>
                    <a:pt x="0" y="360"/>
                  </a:lnTo>
                  <a:lnTo>
                    <a:pt x="5" y="360"/>
                  </a:lnTo>
                  <a:close/>
                  <a:moveTo>
                    <a:pt x="5" y="381"/>
                  </a:moveTo>
                  <a:lnTo>
                    <a:pt x="5" y="397"/>
                  </a:lnTo>
                  <a:lnTo>
                    <a:pt x="0" y="397"/>
                  </a:lnTo>
                  <a:lnTo>
                    <a:pt x="0" y="381"/>
                  </a:lnTo>
                  <a:lnTo>
                    <a:pt x="5" y="381"/>
                  </a:lnTo>
                  <a:close/>
                  <a:moveTo>
                    <a:pt x="5" y="402"/>
                  </a:moveTo>
                  <a:lnTo>
                    <a:pt x="5" y="418"/>
                  </a:lnTo>
                  <a:lnTo>
                    <a:pt x="0" y="418"/>
                  </a:lnTo>
                  <a:lnTo>
                    <a:pt x="0" y="402"/>
                  </a:lnTo>
                  <a:lnTo>
                    <a:pt x="5" y="402"/>
                  </a:lnTo>
                  <a:close/>
                  <a:moveTo>
                    <a:pt x="5" y="423"/>
                  </a:moveTo>
                  <a:lnTo>
                    <a:pt x="5" y="439"/>
                  </a:lnTo>
                  <a:lnTo>
                    <a:pt x="0" y="439"/>
                  </a:lnTo>
                  <a:lnTo>
                    <a:pt x="0" y="423"/>
                  </a:lnTo>
                  <a:lnTo>
                    <a:pt x="5" y="423"/>
                  </a:lnTo>
                  <a:close/>
                  <a:moveTo>
                    <a:pt x="5" y="444"/>
                  </a:moveTo>
                  <a:lnTo>
                    <a:pt x="5" y="460"/>
                  </a:lnTo>
                  <a:lnTo>
                    <a:pt x="0" y="460"/>
                  </a:lnTo>
                  <a:lnTo>
                    <a:pt x="0" y="444"/>
                  </a:lnTo>
                  <a:lnTo>
                    <a:pt x="5" y="444"/>
                  </a:lnTo>
                  <a:close/>
                  <a:moveTo>
                    <a:pt x="5" y="465"/>
                  </a:moveTo>
                  <a:lnTo>
                    <a:pt x="5" y="481"/>
                  </a:lnTo>
                  <a:lnTo>
                    <a:pt x="0" y="481"/>
                  </a:lnTo>
                  <a:lnTo>
                    <a:pt x="0" y="465"/>
                  </a:lnTo>
                  <a:lnTo>
                    <a:pt x="5" y="465"/>
                  </a:lnTo>
                  <a:close/>
                  <a:moveTo>
                    <a:pt x="5" y="486"/>
                  </a:moveTo>
                  <a:lnTo>
                    <a:pt x="5" y="502"/>
                  </a:lnTo>
                  <a:lnTo>
                    <a:pt x="0" y="502"/>
                  </a:lnTo>
                  <a:lnTo>
                    <a:pt x="0" y="486"/>
                  </a:lnTo>
                  <a:lnTo>
                    <a:pt x="5" y="486"/>
                  </a:lnTo>
                  <a:close/>
                  <a:moveTo>
                    <a:pt x="5" y="508"/>
                  </a:moveTo>
                  <a:lnTo>
                    <a:pt x="5" y="523"/>
                  </a:lnTo>
                  <a:lnTo>
                    <a:pt x="0" y="523"/>
                  </a:lnTo>
                  <a:lnTo>
                    <a:pt x="0" y="508"/>
                  </a:lnTo>
                  <a:lnTo>
                    <a:pt x="5" y="508"/>
                  </a:lnTo>
                  <a:close/>
                  <a:moveTo>
                    <a:pt x="5" y="529"/>
                  </a:moveTo>
                  <a:lnTo>
                    <a:pt x="5" y="545"/>
                  </a:lnTo>
                  <a:lnTo>
                    <a:pt x="0" y="545"/>
                  </a:lnTo>
                  <a:lnTo>
                    <a:pt x="0" y="529"/>
                  </a:lnTo>
                  <a:lnTo>
                    <a:pt x="5" y="529"/>
                  </a:lnTo>
                  <a:close/>
                  <a:moveTo>
                    <a:pt x="5" y="550"/>
                  </a:moveTo>
                  <a:lnTo>
                    <a:pt x="5" y="566"/>
                  </a:lnTo>
                  <a:lnTo>
                    <a:pt x="0" y="566"/>
                  </a:lnTo>
                  <a:lnTo>
                    <a:pt x="0" y="550"/>
                  </a:lnTo>
                  <a:lnTo>
                    <a:pt x="5" y="550"/>
                  </a:lnTo>
                  <a:close/>
                  <a:moveTo>
                    <a:pt x="5" y="571"/>
                  </a:moveTo>
                  <a:lnTo>
                    <a:pt x="5" y="587"/>
                  </a:lnTo>
                  <a:lnTo>
                    <a:pt x="0" y="587"/>
                  </a:lnTo>
                  <a:lnTo>
                    <a:pt x="0" y="571"/>
                  </a:lnTo>
                  <a:lnTo>
                    <a:pt x="5" y="571"/>
                  </a:lnTo>
                  <a:close/>
                  <a:moveTo>
                    <a:pt x="5" y="592"/>
                  </a:moveTo>
                  <a:lnTo>
                    <a:pt x="5" y="608"/>
                  </a:lnTo>
                  <a:lnTo>
                    <a:pt x="0" y="608"/>
                  </a:lnTo>
                  <a:lnTo>
                    <a:pt x="0" y="592"/>
                  </a:lnTo>
                  <a:lnTo>
                    <a:pt x="5" y="592"/>
                  </a:lnTo>
                  <a:close/>
                  <a:moveTo>
                    <a:pt x="5" y="613"/>
                  </a:moveTo>
                  <a:lnTo>
                    <a:pt x="5" y="629"/>
                  </a:lnTo>
                  <a:lnTo>
                    <a:pt x="0" y="629"/>
                  </a:lnTo>
                  <a:lnTo>
                    <a:pt x="0" y="613"/>
                  </a:lnTo>
                  <a:lnTo>
                    <a:pt x="5" y="613"/>
                  </a:lnTo>
                  <a:close/>
                  <a:moveTo>
                    <a:pt x="5" y="634"/>
                  </a:moveTo>
                  <a:lnTo>
                    <a:pt x="5" y="650"/>
                  </a:lnTo>
                  <a:lnTo>
                    <a:pt x="0" y="650"/>
                  </a:lnTo>
                  <a:lnTo>
                    <a:pt x="0" y="634"/>
                  </a:lnTo>
                  <a:lnTo>
                    <a:pt x="5" y="634"/>
                  </a:lnTo>
                  <a:close/>
                  <a:moveTo>
                    <a:pt x="5" y="656"/>
                  </a:moveTo>
                  <a:lnTo>
                    <a:pt x="5" y="671"/>
                  </a:lnTo>
                  <a:lnTo>
                    <a:pt x="0" y="671"/>
                  </a:lnTo>
                  <a:lnTo>
                    <a:pt x="0" y="656"/>
                  </a:lnTo>
                  <a:lnTo>
                    <a:pt x="5" y="656"/>
                  </a:lnTo>
                  <a:close/>
                  <a:moveTo>
                    <a:pt x="5" y="677"/>
                  </a:moveTo>
                  <a:lnTo>
                    <a:pt x="5" y="693"/>
                  </a:lnTo>
                  <a:lnTo>
                    <a:pt x="0" y="693"/>
                  </a:lnTo>
                  <a:lnTo>
                    <a:pt x="0" y="677"/>
                  </a:lnTo>
                  <a:lnTo>
                    <a:pt x="5" y="677"/>
                  </a:lnTo>
                  <a:close/>
                  <a:moveTo>
                    <a:pt x="5" y="698"/>
                  </a:moveTo>
                  <a:lnTo>
                    <a:pt x="5" y="714"/>
                  </a:lnTo>
                  <a:lnTo>
                    <a:pt x="0" y="714"/>
                  </a:lnTo>
                  <a:lnTo>
                    <a:pt x="0" y="698"/>
                  </a:lnTo>
                  <a:lnTo>
                    <a:pt x="5" y="698"/>
                  </a:lnTo>
                  <a:close/>
                  <a:moveTo>
                    <a:pt x="5" y="719"/>
                  </a:moveTo>
                  <a:lnTo>
                    <a:pt x="5" y="735"/>
                  </a:lnTo>
                  <a:lnTo>
                    <a:pt x="0" y="735"/>
                  </a:lnTo>
                  <a:lnTo>
                    <a:pt x="0" y="719"/>
                  </a:lnTo>
                  <a:lnTo>
                    <a:pt x="5" y="719"/>
                  </a:lnTo>
                  <a:close/>
                  <a:moveTo>
                    <a:pt x="5" y="740"/>
                  </a:moveTo>
                  <a:lnTo>
                    <a:pt x="5" y="756"/>
                  </a:lnTo>
                  <a:lnTo>
                    <a:pt x="0" y="756"/>
                  </a:lnTo>
                  <a:lnTo>
                    <a:pt x="0" y="740"/>
                  </a:lnTo>
                  <a:lnTo>
                    <a:pt x="5" y="740"/>
                  </a:lnTo>
                  <a:close/>
                  <a:moveTo>
                    <a:pt x="5" y="761"/>
                  </a:moveTo>
                  <a:lnTo>
                    <a:pt x="5" y="777"/>
                  </a:lnTo>
                  <a:lnTo>
                    <a:pt x="0" y="777"/>
                  </a:lnTo>
                  <a:lnTo>
                    <a:pt x="0" y="761"/>
                  </a:lnTo>
                  <a:lnTo>
                    <a:pt x="5" y="761"/>
                  </a:lnTo>
                  <a:close/>
                  <a:moveTo>
                    <a:pt x="5" y="782"/>
                  </a:moveTo>
                  <a:lnTo>
                    <a:pt x="5" y="798"/>
                  </a:lnTo>
                  <a:lnTo>
                    <a:pt x="0" y="798"/>
                  </a:lnTo>
                  <a:lnTo>
                    <a:pt x="0" y="782"/>
                  </a:lnTo>
                  <a:lnTo>
                    <a:pt x="5" y="782"/>
                  </a:lnTo>
                  <a:close/>
                  <a:moveTo>
                    <a:pt x="5" y="804"/>
                  </a:moveTo>
                  <a:lnTo>
                    <a:pt x="5" y="819"/>
                  </a:lnTo>
                  <a:lnTo>
                    <a:pt x="0" y="819"/>
                  </a:lnTo>
                  <a:lnTo>
                    <a:pt x="0" y="804"/>
                  </a:lnTo>
                  <a:lnTo>
                    <a:pt x="5" y="804"/>
                  </a:lnTo>
                  <a:close/>
                  <a:moveTo>
                    <a:pt x="5" y="825"/>
                  </a:moveTo>
                  <a:lnTo>
                    <a:pt x="5" y="841"/>
                  </a:lnTo>
                  <a:lnTo>
                    <a:pt x="0" y="841"/>
                  </a:lnTo>
                  <a:lnTo>
                    <a:pt x="0" y="825"/>
                  </a:lnTo>
                  <a:lnTo>
                    <a:pt x="5" y="825"/>
                  </a:lnTo>
                  <a:close/>
                  <a:moveTo>
                    <a:pt x="5" y="846"/>
                  </a:moveTo>
                  <a:lnTo>
                    <a:pt x="5" y="862"/>
                  </a:lnTo>
                  <a:lnTo>
                    <a:pt x="0" y="862"/>
                  </a:lnTo>
                  <a:lnTo>
                    <a:pt x="0" y="846"/>
                  </a:lnTo>
                  <a:lnTo>
                    <a:pt x="5" y="846"/>
                  </a:lnTo>
                  <a:close/>
                  <a:moveTo>
                    <a:pt x="5" y="867"/>
                  </a:moveTo>
                  <a:lnTo>
                    <a:pt x="5" y="883"/>
                  </a:lnTo>
                  <a:lnTo>
                    <a:pt x="0" y="883"/>
                  </a:lnTo>
                  <a:lnTo>
                    <a:pt x="0" y="867"/>
                  </a:lnTo>
                  <a:lnTo>
                    <a:pt x="5" y="867"/>
                  </a:lnTo>
                  <a:close/>
                  <a:moveTo>
                    <a:pt x="5" y="888"/>
                  </a:moveTo>
                  <a:lnTo>
                    <a:pt x="5" y="904"/>
                  </a:lnTo>
                  <a:lnTo>
                    <a:pt x="0" y="904"/>
                  </a:lnTo>
                  <a:lnTo>
                    <a:pt x="0" y="888"/>
                  </a:lnTo>
                  <a:lnTo>
                    <a:pt x="5" y="888"/>
                  </a:lnTo>
                  <a:close/>
                  <a:moveTo>
                    <a:pt x="5" y="909"/>
                  </a:moveTo>
                  <a:lnTo>
                    <a:pt x="5" y="925"/>
                  </a:lnTo>
                  <a:lnTo>
                    <a:pt x="0" y="925"/>
                  </a:lnTo>
                  <a:lnTo>
                    <a:pt x="0" y="909"/>
                  </a:lnTo>
                  <a:lnTo>
                    <a:pt x="5" y="909"/>
                  </a:lnTo>
                  <a:close/>
                  <a:moveTo>
                    <a:pt x="5" y="930"/>
                  </a:moveTo>
                  <a:lnTo>
                    <a:pt x="5" y="946"/>
                  </a:lnTo>
                  <a:lnTo>
                    <a:pt x="0" y="946"/>
                  </a:lnTo>
                  <a:lnTo>
                    <a:pt x="0" y="930"/>
                  </a:lnTo>
                  <a:lnTo>
                    <a:pt x="5" y="930"/>
                  </a:lnTo>
                  <a:close/>
                  <a:moveTo>
                    <a:pt x="5" y="952"/>
                  </a:moveTo>
                  <a:lnTo>
                    <a:pt x="5" y="967"/>
                  </a:lnTo>
                  <a:lnTo>
                    <a:pt x="0" y="967"/>
                  </a:lnTo>
                  <a:lnTo>
                    <a:pt x="0" y="952"/>
                  </a:lnTo>
                  <a:lnTo>
                    <a:pt x="5" y="952"/>
                  </a:lnTo>
                  <a:close/>
                  <a:moveTo>
                    <a:pt x="5" y="973"/>
                  </a:moveTo>
                  <a:lnTo>
                    <a:pt x="5" y="989"/>
                  </a:lnTo>
                  <a:lnTo>
                    <a:pt x="0" y="989"/>
                  </a:lnTo>
                  <a:lnTo>
                    <a:pt x="0" y="973"/>
                  </a:lnTo>
                  <a:lnTo>
                    <a:pt x="5" y="973"/>
                  </a:lnTo>
                  <a:close/>
                  <a:moveTo>
                    <a:pt x="5" y="994"/>
                  </a:moveTo>
                  <a:lnTo>
                    <a:pt x="5" y="1010"/>
                  </a:lnTo>
                  <a:lnTo>
                    <a:pt x="0" y="1010"/>
                  </a:lnTo>
                  <a:lnTo>
                    <a:pt x="0" y="994"/>
                  </a:lnTo>
                  <a:lnTo>
                    <a:pt x="5" y="994"/>
                  </a:lnTo>
                  <a:close/>
                  <a:moveTo>
                    <a:pt x="5" y="1015"/>
                  </a:moveTo>
                  <a:lnTo>
                    <a:pt x="5" y="1031"/>
                  </a:lnTo>
                  <a:lnTo>
                    <a:pt x="0" y="1031"/>
                  </a:lnTo>
                  <a:lnTo>
                    <a:pt x="0" y="1015"/>
                  </a:lnTo>
                  <a:lnTo>
                    <a:pt x="5" y="1015"/>
                  </a:lnTo>
                  <a:close/>
                  <a:moveTo>
                    <a:pt x="5" y="1036"/>
                  </a:moveTo>
                  <a:lnTo>
                    <a:pt x="5" y="1052"/>
                  </a:lnTo>
                  <a:lnTo>
                    <a:pt x="0" y="1052"/>
                  </a:lnTo>
                  <a:lnTo>
                    <a:pt x="0" y="1036"/>
                  </a:lnTo>
                  <a:lnTo>
                    <a:pt x="5" y="1036"/>
                  </a:lnTo>
                  <a:close/>
                  <a:moveTo>
                    <a:pt x="5" y="1057"/>
                  </a:moveTo>
                  <a:lnTo>
                    <a:pt x="5" y="1057"/>
                  </a:lnTo>
                  <a:lnTo>
                    <a:pt x="0" y="1057"/>
                  </a:lnTo>
                  <a:lnTo>
                    <a:pt x="0" y="1057"/>
                  </a:lnTo>
                  <a:lnTo>
                    <a:pt x="5" y="1057"/>
                  </a:lnTo>
                  <a:close/>
                </a:path>
              </a:pathLst>
            </a:custGeom>
            <a:solidFill>
              <a:srgbClr val="7F7F7F"/>
            </a:solidFill>
            <a:ln w="0" cap="flat">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pt-BR">
                <a:latin typeface="Ubuntu" panose="020B0504030602030204" pitchFamily="34" charset="0"/>
              </a:endParaRPr>
            </a:p>
          </p:txBody>
        </p:sp>
        <p:pic>
          <p:nvPicPr>
            <p:cNvPr id="86" name="Picture 66">
              <a:extLst>
                <a:ext uri="{FF2B5EF4-FFF2-40B4-BE49-F238E27FC236}">
                  <a16:creationId xmlns:a16="http://schemas.microsoft.com/office/drawing/2014/main" id="{5E5679A5-988E-464F-8150-C5621E43118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6" y="1243"/>
              <a:ext cx="4457" cy="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Rectangle 67">
              <a:extLst>
                <a:ext uri="{FF2B5EF4-FFF2-40B4-BE49-F238E27FC236}">
                  <a16:creationId xmlns:a16="http://schemas.microsoft.com/office/drawing/2014/main" id="{C4D99C8A-746B-1347-94EC-8FCC0390C5C0}"/>
                </a:ext>
              </a:extLst>
            </p:cNvPr>
            <p:cNvSpPr>
              <a:spLocks noChangeArrowheads="1"/>
            </p:cNvSpPr>
            <p:nvPr/>
          </p:nvSpPr>
          <p:spPr bwMode="auto">
            <a:xfrm rot="16200000">
              <a:off x="-38" y="2482"/>
              <a:ext cx="724"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1400" dirty="0">
                  <a:solidFill>
                    <a:srgbClr val="595959"/>
                  </a:solidFill>
                  <a:latin typeface="Roboto Light" panose="02000000000000000000" pitchFamily="2" charset="0"/>
                  <a:ea typeface="Roboto Light" panose="02000000000000000000" pitchFamily="2" charset="0"/>
                  <a:cs typeface="Roboto Light" panose="02000000000000000000" pitchFamily="2" charset="0"/>
                </a:rPr>
                <a:t>Universo de fundos</a:t>
              </a:r>
              <a:endParaRPr lang="pt-BR" altLang="pt-BR" sz="14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88" name="Rectangle 68">
              <a:extLst>
                <a:ext uri="{FF2B5EF4-FFF2-40B4-BE49-F238E27FC236}">
                  <a16:creationId xmlns:a16="http://schemas.microsoft.com/office/drawing/2014/main" id="{1E1D2034-C167-FD4D-A8BB-97834A3931DA}"/>
                </a:ext>
              </a:extLst>
            </p:cNvPr>
            <p:cNvSpPr>
              <a:spLocks noChangeArrowheads="1"/>
            </p:cNvSpPr>
            <p:nvPr/>
          </p:nvSpPr>
          <p:spPr bwMode="auto">
            <a:xfrm>
              <a:off x="525" y="2384"/>
              <a:ext cx="40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Identificação de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89" name="Rectangle 69">
              <a:extLst>
                <a:ext uri="{FF2B5EF4-FFF2-40B4-BE49-F238E27FC236}">
                  <a16:creationId xmlns:a16="http://schemas.microsoft.com/office/drawing/2014/main" id="{AB2751EB-6B3E-A74E-84A8-F54FC5964A7A}"/>
                </a:ext>
              </a:extLst>
            </p:cNvPr>
            <p:cNvSpPr>
              <a:spLocks noChangeArrowheads="1"/>
            </p:cNvSpPr>
            <p:nvPr/>
          </p:nvSpPr>
          <p:spPr bwMode="auto">
            <a:xfrm>
              <a:off x="525" y="2465"/>
              <a:ext cx="3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destaques  da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90" name="Rectangle 70">
              <a:extLst>
                <a:ext uri="{FF2B5EF4-FFF2-40B4-BE49-F238E27FC236}">
                  <a16:creationId xmlns:a16="http://schemas.microsoft.com/office/drawing/2014/main" id="{4E7EC67B-6A8C-8C45-82A9-B273B4D2D96A}"/>
                </a:ext>
              </a:extLst>
            </p:cNvPr>
            <p:cNvSpPr>
              <a:spLocks noChangeArrowheads="1"/>
            </p:cNvSpPr>
            <p:nvPr/>
          </p:nvSpPr>
          <p:spPr bwMode="auto">
            <a:xfrm>
              <a:off x="525" y="2546"/>
              <a:ext cx="49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indústria por classe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91" name="Rectangle 71">
              <a:extLst>
                <a:ext uri="{FF2B5EF4-FFF2-40B4-BE49-F238E27FC236}">
                  <a16:creationId xmlns:a16="http://schemas.microsoft.com/office/drawing/2014/main" id="{B9E3A4A7-0ADE-964F-8382-1C74EC3579B7}"/>
                </a:ext>
              </a:extLst>
            </p:cNvPr>
            <p:cNvSpPr>
              <a:spLocks noChangeArrowheads="1"/>
            </p:cNvSpPr>
            <p:nvPr/>
          </p:nvSpPr>
          <p:spPr bwMode="auto">
            <a:xfrm>
              <a:off x="525" y="2627"/>
              <a:ext cx="51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de ativo, através de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92" name="Rectangle 72">
              <a:extLst>
                <a:ext uri="{FF2B5EF4-FFF2-40B4-BE49-F238E27FC236}">
                  <a16:creationId xmlns:a16="http://schemas.microsoft.com/office/drawing/2014/main" id="{456B24BF-39AB-E04E-B6EC-416BFC4541FD}"/>
                </a:ext>
              </a:extLst>
            </p:cNvPr>
            <p:cNvSpPr>
              <a:spLocks noChangeArrowheads="1"/>
            </p:cNvSpPr>
            <p:nvPr/>
          </p:nvSpPr>
          <p:spPr bwMode="auto">
            <a:xfrm>
              <a:off x="525" y="2708"/>
              <a:ext cx="16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filtros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93" name="Rectangle 73">
              <a:extLst>
                <a:ext uri="{FF2B5EF4-FFF2-40B4-BE49-F238E27FC236}">
                  <a16:creationId xmlns:a16="http://schemas.microsoft.com/office/drawing/2014/main" id="{D5076F5D-5922-A749-AFB6-FB6989BC7E2C}"/>
                </a:ext>
              </a:extLst>
            </p:cNvPr>
            <p:cNvSpPr>
              <a:spLocks noChangeArrowheads="1"/>
            </p:cNvSpPr>
            <p:nvPr/>
          </p:nvSpPr>
          <p:spPr bwMode="auto">
            <a:xfrm>
              <a:off x="525" y="2789"/>
              <a:ext cx="32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quantitativos</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94" name="Rectangle 74">
              <a:extLst>
                <a:ext uri="{FF2B5EF4-FFF2-40B4-BE49-F238E27FC236}">
                  <a16:creationId xmlns:a16="http://schemas.microsoft.com/office/drawing/2014/main" id="{E6F12F24-F5FD-184C-88DF-CCF73992339D}"/>
                </a:ext>
              </a:extLst>
            </p:cNvPr>
            <p:cNvSpPr>
              <a:spLocks noChangeArrowheads="1"/>
            </p:cNvSpPr>
            <p:nvPr/>
          </p:nvSpPr>
          <p:spPr bwMode="auto">
            <a:xfrm>
              <a:off x="1261" y="2138"/>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Ubuntu" panose="020B0504030602030204" pitchFamily="34" charset="0"/>
                </a:rPr>
                <a:t>•</a:t>
              </a:r>
              <a:endParaRPr lang="pt-BR" altLang="pt-BR" sz="1800">
                <a:latin typeface="Ubuntu" panose="020B0504030602030204" pitchFamily="34" charset="0"/>
              </a:endParaRPr>
            </a:p>
          </p:txBody>
        </p:sp>
        <p:sp>
          <p:nvSpPr>
            <p:cNvPr id="95" name="Rectangle 75">
              <a:extLst>
                <a:ext uri="{FF2B5EF4-FFF2-40B4-BE49-F238E27FC236}">
                  <a16:creationId xmlns:a16="http://schemas.microsoft.com/office/drawing/2014/main" id="{E0F97580-ED8E-5A4F-A51D-AF0BC065BA8C}"/>
                </a:ext>
              </a:extLst>
            </p:cNvPr>
            <p:cNvSpPr>
              <a:spLocks noChangeArrowheads="1"/>
            </p:cNvSpPr>
            <p:nvPr/>
          </p:nvSpPr>
          <p:spPr bwMode="auto">
            <a:xfrm>
              <a:off x="1309" y="2132"/>
              <a:ext cx="21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dirty="0">
                  <a:solidFill>
                    <a:srgbClr val="404040"/>
                  </a:solidFill>
                  <a:latin typeface="Roboto Light" panose="02000000000000000000" pitchFamily="2" charset="0"/>
                  <a:ea typeface="Roboto Light" panose="02000000000000000000" pitchFamily="2" charset="0"/>
                  <a:cs typeface="Roboto Light" panose="02000000000000000000" pitchFamily="2" charset="0"/>
                </a:rPr>
                <a:t>Lâminas,</a:t>
              </a:r>
              <a:endParaRPr lang="pt-BR" altLang="pt-BR" sz="1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6" name="Rectangle 76">
              <a:extLst>
                <a:ext uri="{FF2B5EF4-FFF2-40B4-BE49-F238E27FC236}">
                  <a16:creationId xmlns:a16="http://schemas.microsoft.com/office/drawing/2014/main" id="{5291E2DA-5775-B340-806D-84041B6E5FD3}"/>
                </a:ext>
              </a:extLst>
            </p:cNvPr>
            <p:cNvSpPr>
              <a:spLocks noChangeArrowheads="1"/>
            </p:cNvSpPr>
            <p:nvPr/>
          </p:nvSpPr>
          <p:spPr bwMode="auto">
            <a:xfrm>
              <a:off x="1261" y="2248"/>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Ubuntu" panose="020B0504030602030204" pitchFamily="34" charset="0"/>
                </a:rPr>
                <a:t>•</a:t>
              </a:r>
              <a:endParaRPr lang="pt-BR" altLang="pt-BR" sz="1800">
                <a:latin typeface="Ubuntu" panose="020B0504030602030204" pitchFamily="34" charset="0"/>
              </a:endParaRPr>
            </a:p>
          </p:txBody>
        </p:sp>
        <p:sp>
          <p:nvSpPr>
            <p:cNvPr id="97" name="Rectangle 77">
              <a:extLst>
                <a:ext uri="{FF2B5EF4-FFF2-40B4-BE49-F238E27FC236}">
                  <a16:creationId xmlns:a16="http://schemas.microsoft.com/office/drawing/2014/main" id="{3F0EEDD4-A85F-DE43-B158-4E36287F248A}"/>
                </a:ext>
              </a:extLst>
            </p:cNvPr>
            <p:cNvSpPr>
              <a:spLocks noChangeArrowheads="1"/>
            </p:cNvSpPr>
            <p:nvPr/>
          </p:nvSpPr>
          <p:spPr bwMode="auto">
            <a:xfrm>
              <a:off x="1309" y="2242"/>
              <a:ext cx="36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Apresentações,</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98" name="Rectangle 78">
              <a:extLst>
                <a:ext uri="{FF2B5EF4-FFF2-40B4-BE49-F238E27FC236}">
                  <a16:creationId xmlns:a16="http://schemas.microsoft.com/office/drawing/2014/main" id="{2E8573B3-3CC9-044A-A6C2-8086C843EEC7}"/>
                </a:ext>
              </a:extLst>
            </p:cNvPr>
            <p:cNvSpPr>
              <a:spLocks noChangeArrowheads="1"/>
            </p:cNvSpPr>
            <p:nvPr/>
          </p:nvSpPr>
          <p:spPr bwMode="auto">
            <a:xfrm>
              <a:off x="1261" y="2358"/>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Ubuntu" panose="020B0504030602030204" pitchFamily="34" charset="0"/>
                </a:rPr>
                <a:t>•</a:t>
              </a:r>
              <a:endParaRPr lang="pt-BR" altLang="pt-BR" sz="1800">
                <a:latin typeface="Ubuntu" panose="020B0504030602030204" pitchFamily="34" charset="0"/>
              </a:endParaRPr>
            </a:p>
          </p:txBody>
        </p:sp>
        <p:sp>
          <p:nvSpPr>
            <p:cNvPr id="99" name="Rectangle 79">
              <a:extLst>
                <a:ext uri="{FF2B5EF4-FFF2-40B4-BE49-F238E27FC236}">
                  <a16:creationId xmlns:a16="http://schemas.microsoft.com/office/drawing/2014/main" id="{92D3DBAE-3E0F-3B45-9204-7C4FE516ED35}"/>
                </a:ext>
              </a:extLst>
            </p:cNvPr>
            <p:cNvSpPr>
              <a:spLocks noChangeArrowheads="1"/>
            </p:cNvSpPr>
            <p:nvPr/>
          </p:nvSpPr>
          <p:spPr bwMode="auto">
            <a:xfrm>
              <a:off x="1309" y="2352"/>
              <a:ext cx="47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Relatórios de risco,</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00" name="Rectangle 80">
              <a:extLst>
                <a:ext uri="{FF2B5EF4-FFF2-40B4-BE49-F238E27FC236}">
                  <a16:creationId xmlns:a16="http://schemas.microsoft.com/office/drawing/2014/main" id="{E5D9497B-A3CD-AE4D-948E-06A071012207}"/>
                </a:ext>
              </a:extLst>
            </p:cNvPr>
            <p:cNvSpPr>
              <a:spLocks noChangeArrowheads="1"/>
            </p:cNvSpPr>
            <p:nvPr/>
          </p:nvSpPr>
          <p:spPr bwMode="auto">
            <a:xfrm>
              <a:off x="1261" y="2469"/>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Ubuntu" panose="020B0504030602030204" pitchFamily="34" charset="0"/>
                </a:rPr>
                <a:t>•</a:t>
              </a:r>
              <a:endParaRPr lang="pt-BR" altLang="pt-BR" sz="1800">
                <a:latin typeface="Ubuntu" panose="020B0504030602030204" pitchFamily="34" charset="0"/>
              </a:endParaRPr>
            </a:p>
          </p:txBody>
        </p:sp>
        <p:sp>
          <p:nvSpPr>
            <p:cNvPr id="101" name="Rectangle 81">
              <a:extLst>
                <a:ext uri="{FF2B5EF4-FFF2-40B4-BE49-F238E27FC236}">
                  <a16:creationId xmlns:a16="http://schemas.microsoft.com/office/drawing/2014/main" id="{EE8ABCEE-1E47-814B-BBF5-32AC0DC5FCEE}"/>
                </a:ext>
              </a:extLst>
            </p:cNvPr>
            <p:cNvSpPr>
              <a:spLocks noChangeArrowheads="1"/>
            </p:cNvSpPr>
            <p:nvPr/>
          </p:nvSpPr>
          <p:spPr bwMode="auto">
            <a:xfrm>
              <a:off x="1309" y="2463"/>
              <a:ext cx="55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dirty="0">
                  <a:solidFill>
                    <a:srgbClr val="404040"/>
                  </a:solidFill>
                  <a:latin typeface="Roboto Light" panose="02000000000000000000" pitchFamily="2" charset="0"/>
                  <a:ea typeface="Roboto Light" panose="02000000000000000000" pitchFamily="2" charset="0"/>
                  <a:cs typeface="Roboto Light" panose="02000000000000000000" pitchFamily="2" charset="0"/>
                </a:rPr>
                <a:t>Questionário Anbima, </a:t>
              </a:r>
              <a:endParaRPr lang="pt-BR" altLang="pt-BR" sz="1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02" name="Rectangle 82">
              <a:extLst>
                <a:ext uri="{FF2B5EF4-FFF2-40B4-BE49-F238E27FC236}">
                  <a16:creationId xmlns:a16="http://schemas.microsoft.com/office/drawing/2014/main" id="{793A9685-FF11-F840-AB8B-5C672F7E5BAF}"/>
                </a:ext>
              </a:extLst>
            </p:cNvPr>
            <p:cNvSpPr>
              <a:spLocks noChangeArrowheads="1"/>
            </p:cNvSpPr>
            <p:nvPr/>
          </p:nvSpPr>
          <p:spPr bwMode="auto">
            <a:xfrm>
              <a:off x="1261" y="2579"/>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Ubuntu" panose="020B0504030602030204" pitchFamily="34" charset="0"/>
                </a:rPr>
                <a:t>•</a:t>
              </a:r>
              <a:endParaRPr lang="pt-BR" altLang="pt-BR" sz="1800">
                <a:latin typeface="Ubuntu" panose="020B0504030602030204" pitchFamily="34" charset="0"/>
              </a:endParaRPr>
            </a:p>
          </p:txBody>
        </p:sp>
        <p:sp>
          <p:nvSpPr>
            <p:cNvPr id="103" name="Rectangle 83">
              <a:extLst>
                <a:ext uri="{FF2B5EF4-FFF2-40B4-BE49-F238E27FC236}">
                  <a16:creationId xmlns:a16="http://schemas.microsoft.com/office/drawing/2014/main" id="{576A9007-13D1-084F-98CC-395E115D8FD7}"/>
                </a:ext>
              </a:extLst>
            </p:cNvPr>
            <p:cNvSpPr>
              <a:spLocks noChangeArrowheads="1"/>
            </p:cNvSpPr>
            <p:nvPr/>
          </p:nvSpPr>
          <p:spPr bwMode="auto">
            <a:xfrm>
              <a:off x="1309" y="2573"/>
              <a:ext cx="36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Atribuições de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04" name="Rectangle 84">
              <a:extLst>
                <a:ext uri="{FF2B5EF4-FFF2-40B4-BE49-F238E27FC236}">
                  <a16:creationId xmlns:a16="http://schemas.microsoft.com/office/drawing/2014/main" id="{A9F38281-406A-6B4E-B43F-6E1BC142498A}"/>
                </a:ext>
              </a:extLst>
            </p:cNvPr>
            <p:cNvSpPr>
              <a:spLocks noChangeArrowheads="1"/>
            </p:cNvSpPr>
            <p:nvPr/>
          </p:nvSpPr>
          <p:spPr bwMode="auto">
            <a:xfrm>
              <a:off x="1309" y="2654"/>
              <a:ext cx="30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performance</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05" name="Rectangle 85">
              <a:extLst>
                <a:ext uri="{FF2B5EF4-FFF2-40B4-BE49-F238E27FC236}">
                  <a16:creationId xmlns:a16="http://schemas.microsoft.com/office/drawing/2014/main" id="{9E0E87EF-4767-204C-BBF7-1DA4590E5201}"/>
                </a:ext>
              </a:extLst>
            </p:cNvPr>
            <p:cNvSpPr>
              <a:spLocks noChangeArrowheads="1"/>
            </p:cNvSpPr>
            <p:nvPr/>
          </p:nvSpPr>
          <p:spPr bwMode="auto">
            <a:xfrm>
              <a:off x="1261" y="2771"/>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Ubuntu" panose="020B0504030602030204" pitchFamily="34" charset="0"/>
                </a:rPr>
                <a:t>•</a:t>
              </a:r>
              <a:endParaRPr lang="pt-BR" altLang="pt-BR" sz="1800">
                <a:latin typeface="Ubuntu" panose="020B0504030602030204" pitchFamily="34" charset="0"/>
              </a:endParaRPr>
            </a:p>
          </p:txBody>
        </p:sp>
        <p:sp>
          <p:nvSpPr>
            <p:cNvPr id="106" name="Rectangle 86">
              <a:extLst>
                <a:ext uri="{FF2B5EF4-FFF2-40B4-BE49-F238E27FC236}">
                  <a16:creationId xmlns:a16="http://schemas.microsoft.com/office/drawing/2014/main" id="{FFBE8A9D-F0EC-5644-94A0-2CEC3DF959FD}"/>
                </a:ext>
              </a:extLst>
            </p:cNvPr>
            <p:cNvSpPr>
              <a:spLocks noChangeArrowheads="1"/>
            </p:cNvSpPr>
            <p:nvPr/>
          </p:nvSpPr>
          <p:spPr bwMode="auto">
            <a:xfrm>
              <a:off x="1309" y="2765"/>
              <a:ext cx="27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Política de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07" name="Rectangle 87">
              <a:extLst>
                <a:ext uri="{FF2B5EF4-FFF2-40B4-BE49-F238E27FC236}">
                  <a16:creationId xmlns:a16="http://schemas.microsoft.com/office/drawing/2014/main" id="{8ECCEA2C-6032-AD42-A6A3-BA41990D9532}"/>
                </a:ext>
              </a:extLst>
            </p:cNvPr>
            <p:cNvSpPr>
              <a:spLocks noChangeArrowheads="1"/>
            </p:cNvSpPr>
            <p:nvPr/>
          </p:nvSpPr>
          <p:spPr bwMode="auto">
            <a:xfrm>
              <a:off x="1309" y="2846"/>
              <a:ext cx="35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investimentos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08" name="Rectangle 88">
              <a:extLst>
                <a:ext uri="{FF2B5EF4-FFF2-40B4-BE49-F238E27FC236}">
                  <a16:creationId xmlns:a16="http://schemas.microsoft.com/office/drawing/2014/main" id="{A2390F7A-23E9-AD4B-B662-99845C100E28}"/>
                </a:ext>
              </a:extLst>
            </p:cNvPr>
            <p:cNvSpPr>
              <a:spLocks noChangeArrowheads="1"/>
            </p:cNvSpPr>
            <p:nvPr/>
          </p:nvSpPr>
          <p:spPr bwMode="auto">
            <a:xfrm>
              <a:off x="1309" y="2927"/>
              <a:ext cx="21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dirty="0">
                  <a:solidFill>
                    <a:srgbClr val="404040"/>
                  </a:solidFill>
                  <a:latin typeface="Roboto Light" panose="02000000000000000000" pitchFamily="2" charset="0"/>
                  <a:ea typeface="Roboto Light" panose="02000000000000000000" pitchFamily="2" charset="0"/>
                  <a:cs typeface="Roboto Light" panose="02000000000000000000" pitchFamily="2" charset="0"/>
                </a:rPr>
                <a:t>pessoais</a:t>
              </a:r>
              <a:endParaRPr lang="pt-BR" altLang="pt-BR" sz="1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09" name="Rectangle 89">
              <a:extLst>
                <a:ext uri="{FF2B5EF4-FFF2-40B4-BE49-F238E27FC236}">
                  <a16:creationId xmlns:a16="http://schemas.microsoft.com/office/drawing/2014/main" id="{EA41C4E5-2A16-D746-8016-DE39FED2F718}"/>
                </a:ext>
              </a:extLst>
            </p:cNvPr>
            <p:cNvSpPr>
              <a:spLocks noChangeArrowheads="1"/>
            </p:cNvSpPr>
            <p:nvPr/>
          </p:nvSpPr>
          <p:spPr bwMode="auto">
            <a:xfrm>
              <a:off x="1261" y="3045"/>
              <a:ext cx="20"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800">
                  <a:solidFill>
                    <a:srgbClr val="404040"/>
                  </a:solidFill>
                  <a:latin typeface="Ubuntu" panose="020B0504030602030204" pitchFamily="34" charset="0"/>
                </a:rPr>
                <a:t>•</a:t>
              </a:r>
              <a:endParaRPr lang="pt-BR" altLang="pt-BR" sz="1800">
                <a:latin typeface="Ubuntu" panose="020B0504030602030204" pitchFamily="34" charset="0"/>
              </a:endParaRPr>
            </a:p>
          </p:txBody>
        </p:sp>
        <p:sp>
          <p:nvSpPr>
            <p:cNvPr id="110" name="Rectangle 90">
              <a:extLst>
                <a:ext uri="{FF2B5EF4-FFF2-40B4-BE49-F238E27FC236}">
                  <a16:creationId xmlns:a16="http://schemas.microsoft.com/office/drawing/2014/main" id="{32381487-5335-0C49-B16D-5752FBAF7384}"/>
                </a:ext>
              </a:extLst>
            </p:cNvPr>
            <p:cNvSpPr>
              <a:spLocks noChangeArrowheads="1"/>
            </p:cNvSpPr>
            <p:nvPr/>
          </p:nvSpPr>
          <p:spPr bwMode="auto">
            <a:xfrm>
              <a:off x="1309" y="3038"/>
              <a:ext cx="348"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800">
                  <a:solidFill>
                    <a:srgbClr val="404040"/>
                  </a:solidFill>
                  <a:latin typeface="Roboto Light" panose="02000000000000000000" pitchFamily="2" charset="0"/>
                  <a:ea typeface="Roboto Light" panose="02000000000000000000" pitchFamily="2" charset="0"/>
                  <a:cs typeface="Roboto Light" panose="02000000000000000000" pitchFamily="2" charset="0"/>
                </a:rPr>
                <a:t>Manual de risco</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11" name="Rectangle 91">
              <a:extLst>
                <a:ext uri="{FF2B5EF4-FFF2-40B4-BE49-F238E27FC236}">
                  <a16:creationId xmlns:a16="http://schemas.microsoft.com/office/drawing/2014/main" id="{B1EB2A34-9BBF-394C-9A81-CE1261D91CF9}"/>
                </a:ext>
              </a:extLst>
            </p:cNvPr>
            <p:cNvSpPr>
              <a:spLocks noChangeArrowheads="1"/>
            </p:cNvSpPr>
            <p:nvPr/>
          </p:nvSpPr>
          <p:spPr bwMode="auto">
            <a:xfrm>
              <a:off x="1261" y="3156"/>
              <a:ext cx="20"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800">
                  <a:solidFill>
                    <a:srgbClr val="404040"/>
                  </a:solidFill>
                  <a:latin typeface="Ubuntu" panose="020B0504030602030204" pitchFamily="34" charset="0"/>
                </a:rPr>
                <a:t>•</a:t>
              </a:r>
              <a:endParaRPr lang="pt-BR" altLang="pt-BR" sz="1800">
                <a:latin typeface="Ubuntu" panose="020B0504030602030204" pitchFamily="34" charset="0"/>
              </a:endParaRPr>
            </a:p>
          </p:txBody>
        </p:sp>
        <p:sp>
          <p:nvSpPr>
            <p:cNvPr id="112" name="Rectangle 92">
              <a:extLst>
                <a:ext uri="{FF2B5EF4-FFF2-40B4-BE49-F238E27FC236}">
                  <a16:creationId xmlns:a16="http://schemas.microsoft.com/office/drawing/2014/main" id="{B5356C38-5DE8-7346-B669-286697C91C5F}"/>
                </a:ext>
              </a:extLst>
            </p:cNvPr>
            <p:cNvSpPr>
              <a:spLocks noChangeArrowheads="1"/>
            </p:cNvSpPr>
            <p:nvPr/>
          </p:nvSpPr>
          <p:spPr bwMode="auto">
            <a:xfrm>
              <a:off x="1309" y="3149"/>
              <a:ext cx="491"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800">
                  <a:solidFill>
                    <a:srgbClr val="404040"/>
                  </a:solidFill>
                  <a:latin typeface="Roboto Light" panose="02000000000000000000" pitchFamily="2" charset="0"/>
                  <a:ea typeface="Roboto Light" panose="02000000000000000000" pitchFamily="2" charset="0"/>
                  <a:cs typeface="Roboto Light" panose="02000000000000000000" pitchFamily="2" charset="0"/>
                </a:rPr>
                <a:t>Manual de Compliance</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13" name="Rectangle 93">
              <a:extLst>
                <a:ext uri="{FF2B5EF4-FFF2-40B4-BE49-F238E27FC236}">
                  <a16:creationId xmlns:a16="http://schemas.microsoft.com/office/drawing/2014/main" id="{3E8F7F2B-B808-E440-B140-03DD3ED41DD9}"/>
                </a:ext>
              </a:extLst>
            </p:cNvPr>
            <p:cNvSpPr>
              <a:spLocks noChangeArrowheads="1"/>
            </p:cNvSpPr>
            <p:nvPr/>
          </p:nvSpPr>
          <p:spPr bwMode="auto">
            <a:xfrm>
              <a:off x="2154" y="2399"/>
              <a:ext cx="440"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800">
                  <a:solidFill>
                    <a:srgbClr val="404040"/>
                  </a:solidFill>
                  <a:latin typeface="Roboto Light" panose="02000000000000000000" pitchFamily="2" charset="0"/>
                  <a:ea typeface="Roboto Light" panose="02000000000000000000" pitchFamily="2" charset="0"/>
                  <a:cs typeface="Roboto Light" panose="02000000000000000000" pitchFamily="2" charset="0"/>
                </a:rPr>
                <a:t>Reunião presencial,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14" name="Rectangle 94">
              <a:extLst>
                <a:ext uri="{FF2B5EF4-FFF2-40B4-BE49-F238E27FC236}">
                  <a16:creationId xmlns:a16="http://schemas.microsoft.com/office/drawing/2014/main" id="{9B2F22C9-477D-6645-89CC-5316E7D0718C}"/>
                </a:ext>
              </a:extLst>
            </p:cNvPr>
            <p:cNvSpPr>
              <a:spLocks noChangeArrowheads="1"/>
            </p:cNvSpPr>
            <p:nvPr/>
          </p:nvSpPr>
          <p:spPr bwMode="auto">
            <a:xfrm>
              <a:off x="2154" y="2479"/>
              <a:ext cx="453"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800">
                  <a:solidFill>
                    <a:srgbClr val="404040"/>
                  </a:solidFill>
                  <a:latin typeface="Roboto Light" panose="02000000000000000000" pitchFamily="2" charset="0"/>
                  <a:ea typeface="Roboto Light" panose="02000000000000000000" pitchFamily="2" charset="0"/>
                  <a:cs typeface="Roboto Light" panose="02000000000000000000" pitchFamily="2" charset="0"/>
                </a:rPr>
                <a:t>conversa com o time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15" name="Rectangle 95">
              <a:extLst>
                <a:ext uri="{FF2B5EF4-FFF2-40B4-BE49-F238E27FC236}">
                  <a16:creationId xmlns:a16="http://schemas.microsoft.com/office/drawing/2014/main" id="{BF04DC83-CDD0-A547-A2EF-FEFDC90CFE8A}"/>
                </a:ext>
              </a:extLst>
            </p:cNvPr>
            <p:cNvSpPr>
              <a:spLocks noChangeArrowheads="1"/>
            </p:cNvSpPr>
            <p:nvPr/>
          </p:nvSpPr>
          <p:spPr bwMode="auto">
            <a:xfrm>
              <a:off x="2154" y="2560"/>
              <a:ext cx="261"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800">
                  <a:solidFill>
                    <a:srgbClr val="404040"/>
                  </a:solidFill>
                  <a:latin typeface="Roboto Light" panose="02000000000000000000" pitchFamily="2" charset="0"/>
                  <a:ea typeface="Roboto Light" panose="02000000000000000000" pitchFamily="2" charset="0"/>
                  <a:cs typeface="Roboto Light" panose="02000000000000000000" pitchFamily="2" charset="0"/>
                </a:rPr>
                <a:t>de gestão e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16" name="Rectangle 96">
              <a:extLst>
                <a:ext uri="{FF2B5EF4-FFF2-40B4-BE49-F238E27FC236}">
                  <a16:creationId xmlns:a16="http://schemas.microsoft.com/office/drawing/2014/main" id="{566D9A15-BC40-8F4C-B328-595888E52AFE}"/>
                </a:ext>
              </a:extLst>
            </p:cNvPr>
            <p:cNvSpPr>
              <a:spLocks noChangeArrowheads="1"/>
            </p:cNvSpPr>
            <p:nvPr/>
          </p:nvSpPr>
          <p:spPr bwMode="auto">
            <a:xfrm>
              <a:off x="2154" y="2641"/>
              <a:ext cx="4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operacional para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17" name="Rectangle 97">
              <a:extLst>
                <a:ext uri="{FF2B5EF4-FFF2-40B4-BE49-F238E27FC236}">
                  <a16:creationId xmlns:a16="http://schemas.microsoft.com/office/drawing/2014/main" id="{C94B60A7-C5F8-C745-88C7-4138426E3500}"/>
                </a:ext>
              </a:extLst>
            </p:cNvPr>
            <p:cNvSpPr>
              <a:spLocks noChangeArrowheads="1"/>
            </p:cNvSpPr>
            <p:nvPr/>
          </p:nvSpPr>
          <p:spPr bwMode="auto">
            <a:xfrm>
              <a:off x="2154" y="2722"/>
              <a:ext cx="3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checagem de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18" name="Rectangle 98">
              <a:extLst>
                <a:ext uri="{FF2B5EF4-FFF2-40B4-BE49-F238E27FC236}">
                  <a16:creationId xmlns:a16="http://schemas.microsoft.com/office/drawing/2014/main" id="{19B14AFF-CA5E-ED4F-A3BA-C35AACB4D7F7}"/>
                </a:ext>
              </a:extLst>
            </p:cNvPr>
            <p:cNvSpPr>
              <a:spLocks noChangeArrowheads="1"/>
            </p:cNvSpPr>
            <p:nvPr/>
          </p:nvSpPr>
          <p:spPr bwMode="auto">
            <a:xfrm>
              <a:off x="2154" y="2803"/>
              <a:ext cx="51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processos, sistemas,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19" name="Rectangle 99">
              <a:extLst>
                <a:ext uri="{FF2B5EF4-FFF2-40B4-BE49-F238E27FC236}">
                  <a16:creationId xmlns:a16="http://schemas.microsoft.com/office/drawing/2014/main" id="{C2C42D8E-39A5-9247-A6F7-B5C00297D815}"/>
                </a:ext>
              </a:extLst>
            </p:cNvPr>
            <p:cNvSpPr>
              <a:spLocks noChangeArrowheads="1"/>
            </p:cNvSpPr>
            <p:nvPr/>
          </p:nvSpPr>
          <p:spPr bwMode="auto">
            <a:xfrm>
              <a:off x="2154" y="2884"/>
              <a:ext cx="44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gerenciais e risco.</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20" name="Rectangle 100">
              <a:extLst>
                <a:ext uri="{FF2B5EF4-FFF2-40B4-BE49-F238E27FC236}">
                  <a16:creationId xmlns:a16="http://schemas.microsoft.com/office/drawing/2014/main" id="{0DE42135-0441-9048-8B24-169CD083590A}"/>
                </a:ext>
              </a:extLst>
            </p:cNvPr>
            <p:cNvSpPr>
              <a:spLocks noChangeArrowheads="1"/>
            </p:cNvSpPr>
            <p:nvPr/>
          </p:nvSpPr>
          <p:spPr bwMode="auto">
            <a:xfrm>
              <a:off x="2957" y="2461"/>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Ubuntu" panose="020B0504030602030204" pitchFamily="34" charset="0"/>
                </a:rPr>
                <a:t>•</a:t>
              </a:r>
              <a:endParaRPr lang="pt-BR" altLang="pt-BR" sz="1800">
                <a:latin typeface="Ubuntu" panose="020B0504030602030204" pitchFamily="34" charset="0"/>
              </a:endParaRPr>
            </a:p>
          </p:txBody>
        </p:sp>
        <p:sp>
          <p:nvSpPr>
            <p:cNvPr id="121" name="Rectangle 101">
              <a:extLst>
                <a:ext uri="{FF2B5EF4-FFF2-40B4-BE49-F238E27FC236}">
                  <a16:creationId xmlns:a16="http://schemas.microsoft.com/office/drawing/2014/main" id="{A3B4EC57-18D5-334C-BFF4-5B9B4E1B4A70}"/>
                </a:ext>
              </a:extLst>
            </p:cNvPr>
            <p:cNvSpPr>
              <a:spLocks noChangeArrowheads="1"/>
            </p:cNvSpPr>
            <p:nvPr/>
          </p:nvSpPr>
          <p:spPr bwMode="auto">
            <a:xfrm>
              <a:off x="3032" y="2455"/>
              <a:ext cx="39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Finalização dos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22" name="Rectangle 102">
              <a:extLst>
                <a:ext uri="{FF2B5EF4-FFF2-40B4-BE49-F238E27FC236}">
                  <a16:creationId xmlns:a16="http://schemas.microsoft.com/office/drawing/2014/main" id="{94987FFA-22ED-3341-A68F-614706ED6899}"/>
                </a:ext>
              </a:extLst>
            </p:cNvPr>
            <p:cNvSpPr>
              <a:spLocks noChangeArrowheads="1"/>
            </p:cNvSpPr>
            <p:nvPr/>
          </p:nvSpPr>
          <p:spPr bwMode="auto">
            <a:xfrm>
              <a:off x="3032" y="2536"/>
              <a:ext cx="41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relatórios  de DD</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23" name="Rectangle 103">
              <a:extLst>
                <a:ext uri="{FF2B5EF4-FFF2-40B4-BE49-F238E27FC236}">
                  <a16:creationId xmlns:a16="http://schemas.microsoft.com/office/drawing/2014/main" id="{D95BD894-7E47-A641-B61A-1C1E2917DCB0}"/>
                </a:ext>
              </a:extLst>
            </p:cNvPr>
            <p:cNvSpPr>
              <a:spLocks noChangeArrowheads="1"/>
            </p:cNvSpPr>
            <p:nvPr/>
          </p:nvSpPr>
          <p:spPr bwMode="auto">
            <a:xfrm>
              <a:off x="2957" y="2653"/>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Ubuntu" panose="020B0504030602030204" pitchFamily="34" charset="0"/>
                </a:rPr>
                <a:t>•</a:t>
              </a:r>
              <a:endParaRPr lang="pt-BR" altLang="pt-BR" sz="1800">
                <a:latin typeface="Ubuntu" panose="020B0504030602030204" pitchFamily="34" charset="0"/>
              </a:endParaRPr>
            </a:p>
          </p:txBody>
        </p:sp>
        <p:sp>
          <p:nvSpPr>
            <p:cNvPr id="124" name="Rectangle 104">
              <a:extLst>
                <a:ext uri="{FF2B5EF4-FFF2-40B4-BE49-F238E27FC236}">
                  <a16:creationId xmlns:a16="http://schemas.microsoft.com/office/drawing/2014/main" id="{DBF59D6B-87C3-C548-AA7A-05C986422ACF}"/>
                </a:ext>
              </a:extLst>
            </p:cNvPr>
            <p:cNvSpPr>
              <a:spLocks noChangeArrowheads="1"/>
            </p:cNvSpPr>
            <p:nvPr/>
          </p:nvSpPr>
          <p:spPr bwMode="auto">
            <a:xfrm>
              <a:off x="3032" y="2647"/>
              <a:ext cx="44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Inclusão do fundo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25" name="Rectangle 105">
              <a:extLst>
                <a:ext uri="{FF2B5EF4-FFF2-40B4-BE49-F238E27FC236}">
                  <a16:creationId xmlns:a16="http://schemas.microsoft.com/office/drawing/2014/main" id="{CF401917-D2B0-0243-AE26-4E1E2330AF82}"/>
                </a:ext>
              </a:extLst>
            </p:cNvPr>
            <p:cNvSpPr>
              <a:spLocks noChangeArrowheads="1"/>
            </p:cNvSpPr>
            <p:nvPr/>
          </p:nvSpPr>
          <p:spPr bwMode="auto">
            <a:xfrm>
              <a:off x="3032" y="2728"/>
              <a:ext cx="35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no radar para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26" name="Rectangle 106">
              <a:extLst>
                <a:ext uri="{FF2B5EF4-FFF2-40B4-BE49-F238E27FC236}">
                  <a16:creationId xmlns:a16="http://schemas.microsoft.com/office/drawing/2014/main" id="{E5811C7A-8E17-B040-B9EA-1A434038E918}"/>
                </a:ext>
              </a:extLst>
            </p:cNvPr>
            <p:cNvSpPr>
              <a:spLocks noChangeArrowheads="1"/>
            </p:cNvSpPr>
            <p:nvPr/>
          </p:nvSpPr>
          <p:spPr bwMode="auto">
            <a:xfrm>
              <a:off x="3032" y="2809"/>
              <a:ext cx="42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acompanhamento</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27" name="Rectangle 107">
              <a:extLst>
                <a:ext uri="{FF2B5EF4-FFF2-40B4-BE49-F238E27FC236}">
                  <a16:creationId xmlns:a16="http://schemas.microsoft.com/office/drawing/2014/main" id="{A7AAF811-2AFC-C645-BC69-BD669288DD14}"/>
                </a:ext>
              </a:extLst>
            </p:cNvPr>
            <p:cNvSpPr>
              <a:spLocks noChangeArrowheads="1"/>
            </p:cNvSpPr>
            <p:nvPr/>
          </p:nvSpPr>
          <p:spPr bwMode="auto">
            <a:xfrm>
              <a:off x="2914" y="1537"/>
              <a:ext cx="5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O fundo é atrativo para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28" name="Rectangle 108">
              <a:extLst>
                <a:ext uri="{FF2B5EF4-FFF2-40B4-BE49-F238E27FC236}">
                  <a16:creationId xmlns:a16="http://schemas.microsoft.com/office/drawing/2014/main" id="{506BCCE7-DB6A-0640-AD4F-FB98CC72FD00}"/>
                </a:ext>
              </a:extLst>
            </p:cNvPr>
            <p:cNvSpPr>
              <a:spLocks noChangeArrowheads="1"/>
            </p:cNvSpPr>
            <p:nvPr/>
          </p:nvSpPr>
          <p:spPr bwMode="auto">
            <a:xfrm>
              <a:off x="2939" y="1618"/>
              <a:ext cx="56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futuras alocações caso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29" name="Rectangle 109">
              <a:extLst>
                <a:ext uri="{FF2B5EF4-FFF2-40B4-BE49-F238E27FC236}">
                  <a16:creationId xmlns:a16="http://schemas.microsoft.com/office/drawing/2014/main" id="{2A3F7761-42C8-914E-AE90-FE8140F5061E}"/>
                </a:ext>
              </a:extLst>
            </p:cNvPr>
            <p:cNvSpPr>
              <a:spLocks noChangeArrowheads="1"/>
            </p:cNvSpPr>
            <p:nvPr/>
          </p:nvSpPr>
          <p:spPr bwMode="auto">
            <a:xfrm>
              <a:off x="3182" y="1699"/>
              <a:ext cx="36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haja mandato?</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30" name="Rectangle 110">
              <a:extLst>
                <a:ext uri="{FF2B5EF4-FFF2-40B4-BE49-F238E27FC236}">
                  <a16:creationId xmlns:a16="http://schemas.microsoft.com/office/drawing/2014/main" id="{BFA7500F-2260-324B-AB8C-2FA5424B702F}"/>
                </a:ext>
              </a:extLst>
            </p:cNvPr>
            <p:cNvSpPr>
              <a:spLocks noChangeArrowheads="1"/>
            </p:cNvSpPr>
            <p:nvPr/>
          </p:nvSpPr>
          <p:spPr bwMode="auto">
            <a:xfrm>
              <a:off x="2179" y="1537"/>
              <a:ext cx="51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A operação da Asset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31" name="Rectangle 111">
              <a:extLst>
                <a:ext uri="{FF2B5EF4-FFF2-40B4-BE49-F238E27FC236}">
                  <a16:creationId xmlns:a16="http://schemas.microsoft.com/office/drawing/2014/main" id="{C36F41DD-A376-7746-8B07-877ABB6D0784}"/>
                </a:ext>
              </a:extLst>
            </p:cNvPr>
            <p:cNvSpPr>
              <a:spLocks noChangeArrowheads="1"/>
            </p:cNvSpPr>
            <p:nvPr/>
          </p:nvSpPr>
          <p:spPr bwMode="auto">
            <a:xfrm>
              <a:off x="2168" y="1618"/>
              <a:ext cx="11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está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32" name="Rectangle 112">
              <a:extLst>
                <a:ext uri="{FF2B5EF4-FFF2-40B4-BE49-F238E27FC236}">
                  <a16:creationId xmlns:a16="http://schemas.microsoft.com/office/drawing/2014/main" id="{E1220E32-60A3-6F4F-BA2C-F7168FFEAD33}"/>
                </a:ext>
              </a:extLst>
            </p:cNvPr>
            <p:cNvSpPr>
              <a:spLocks noChangeArrowheads="1"/>
            </p:cNvSpPr>
            <p:nvPr/>
          </p:nvSpPr>
          <p:spPr bwMode="auto">
            <a:xfrm>
              <a:off x="2314" y="1618"/>
              <a:ext cx="40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de acordo com o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33" name="Rectangle 113">
              <a:extLst>
                <a:ext uri="{FF2B5EF4-FFF2-40B4-BE49-F238E27FC236}">
                  <a16:creationId xmlns:a16="http://schemas.microsoft.com/office/drawing/2014/main" id="{FB024045-E72E-764F-AE08-D25FCBEBD6B6}"/>
                </a:ext>
              </a:extLst>
            </p:cNvPr>
            <p:cNvSpPr>
              <a:spLocks noChangeArrowheads="1"/>
            </p:cNvSpPr>
            <p:nvPr/>
          </p:nvSpPr>
          <p:spPr bwMode="auto">
            <a:xfrm>
              <a:off x="2195" y="1699"/>
              <a:ext cx="51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que foi declarado na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34" name="Rectangle 114">
              <a:extLst>
                <a:ext uri="{FF2B5EF4-FFF2-40B4-BE49-F238E27FC236}">
                  <a16:creationId xmlns:a16="http://schemas.microsoft.com/office/drawing/2014/main" id="{F6D9AC17-5F07-6C46-AF6B-D57453A452C0}"/>
                </a:ext>
              </a:extLst>
            </p:cNvPr>
            <p:cNvSpPr>
              <a:spLocks noChangeArrowheads="1"/>
            </p:cNvSpPr>
            <p:nvPr/>
          </p:nvSpPr>
          <p:spPr bwMode="auto">
            <a:xfrm>
              <a:off x="2331" y="1780"/>
              <a:ext cx="39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documentação?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35" name="Rectangle 115">
              <a:extLst>
                <a:ext uri="{FF2B5EF4-FFF2-40B4-BE49-F238E27FC236}">
                  <a16:creationId xmlns:a16="http://schemas.microsoft.com/office/drawing/2014/main" id="{23092342-564E-D745-92EB-A5D94BAAFF01}"/>
                </a:ext>
              </a:extLst>
            </p:cNvPr>
            <p:cNvSpPr>
              <a:spLocks noChangeArrowheads="1"/>
            </p:cNvSpPr>
            <p:nvPr/>
          </p:nvSpPr>
          <p:spPr bwMode="auto">
            <a:xfrm>
              <a:off x="1374" y="1537"/>
              <a:ext cx="4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A gestora descreve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36" name="Rectangle 116">
              <a:extLst>
                <a:ext uri="{FF2B5EF4-FFF2-40B4-BE49-F238E27FC236}">
                  <a16:creationId xmlns:a16="http://schemas.microsoft.com/office/drawing/2014/main" id="{3E16D7F6-6D9A-4242-8213-E63E9E1CF2AE}"/>
                </a:ext>
              </a:extLst>
            </p:cNvPr>
            <p:cNvSpPr>
              <a:spLocks noChangeArrowheads="1"/>
            </p:cNvSpPr>
            <p:nvPr/>
          </p:nvSpPr>
          <p:spPr bwMode="auto">
            <a:xfrm>
              <a:off x="1299" y="1618"/>
              <a:ext cx="53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dirty="0">
                  <a:solidFill>
                    <a:srgbClr val="404040"/>
                  </a:solidFill>
                  <a:latin typeface="Roboto Light" panose="02000000000000000000" pitchFamily="2" charset="0"/>
                  <a:ea typeface="Roboto Light" panose="02000000000000000000" pitchFamily="2" charset="0"/>
                  <a:cs typeface="Roboto Light" panose="02000000000000000000" pitchFamily="2" charset="0"/>
                </a:rPr>
                <a:t>controles e processos </a:t>
              </a:r>
              <a:endParaRPr lang="pt-BR" altLang="pt-BR" sz="1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37" name="Rectangle 117">
              <a:extLst>
                <a:ext uri="{FF2B5EF4-FFF2-40B4-BE49-F238E27FC236}">
                  <a16:creationId xmlns:a16="http://schemas.microsoft.com/office/drawing/2014/main" id="{9FED073C-F0FA-864E-891A-9C72DE7AF854}"/>
                </a:ext>
              </a:extLst>
            </p:cNvPr>
            <p:cNvSpPr>
              <a:spLocks noChangeArrowheads="1"/>
            </p:cNvSpPr>
            <p:nvPr/>
          </p:nvSpPr>
          <p:spPr bwMode="auto">
            <a:xfrm>
              <a:off x="1597" y="1699"/>
              <a:ext cx="29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adequados?</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38" name="Rectangle 118">
              <a:extLst>
                <a:ext uri="{FF2B5EF4-FFF2-40B4-BE49-F238E27FC236}">
                  <a16:creationId xmlns:a16="http://schemas.microsoft.com/office/drawing/2014/main" id="{BC7F7FBB-6D5F-2B43-9E1A-9F4E93CD5713}"/>
                </a:ext>
              </a:extLst>
            </p:cNvPr>
            <p:cNvSpPr>
              <a:spLocks noChangeArrowheads="1"/>
            </p:cNvSpPr>
            <p:nvPr/>
          </p:nvSpPr>
          <p:spPr bwMode="auto">
            <a:xfrm>
              <a:off x="3826" y="1542"/>
              <a:ext cx="49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dirty="0">
                  <a:solidFill>
                    <a:srgbClr val="404040"/>
                  </a:solidFill>
                  <a:latin typeface="Roboto Light" panose="02000000000000000000" pitchFamily="2" charset="0"/>
                  <a:ea typeface="Roboto Light" panose="02000000000000000000" pitchFamily="2" charset="0"/>
                  <a:cs typeface="Roboto Light" panose="02000000000000000000" pitchFamily="2" charset="0"/>
                </a:rPr>
                <a:t>O fundo continua se </a:t>
              </a:r>
              <a:endParaRPr lang="pt-BR" altLang="pt-BR" sz="1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39" name="Rectangle 119">
              <a:extLst>
                <a:ext uri="{FF2B5EF4-FFF2-40B4-BE49-F238E27FC236}">
                  <a16:creationId xmlns:a16="http://schemas.microsoft.com/office/drawing/2014/main" id="{BD706A83-B2FA-8241-B1ED-DC55E162798B}"/>
                </a:ext>
              </a:extLst>
            </p:cNvPr>
            <p:cNvSpPr>
              <a:spLocks noChangeArrowheads="1"/>
            </p:cNvSpPr>
            <p:nvPr/>
          </p:nvSpPr>
          <p:spPr bwMode="auto">
            <a:xfrm>
              <a:off x="3825" y="1623"/>
              <a:ext cx="42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dirty="0">
                  <a:solidFill>
                    <a:srgbClr val="404040"/>
                  </a:solidFill>
                  <a:latin typeface="Roboto Light" panose="02000000000000000000" pitchFamily="2" charset="0"/>
                  <a:ea typeface="Roboto Light" panose="02000000000000000000" pitchFamily="2" charset="0"/>
                  <a:cs typeface="Roboto Light" panose="02000000000000000000" pitchFamily="2" charset="0"/>
                </a:rPr>
                <a:t>diferenciando no </a:t>
              </a:r>
              <a:endParaRPr lang="pt-BR" altLang="pt-BR" sz="1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40" name="Rectangle 120">
              <a:extLst>
                <a:ext uri="{FF2B5EF4-FFF2-40B4-BE49-F238E27FC236}">
                  <a16:creationId xmlns:a16="http://schemas.microsoft.com/office/drawing/2014/main" id="{8A197BD4-304E-4E44-8525-EEA58CA4B775}"/>
                </a:ext>
              </a:extLst>
            </p:cNvPr>
            <p:cNvSpPr>
              <a:spLocks noChangeArrowheads="1"/>
            </p:cNvSpPr>
            <p:nvPr/>
          </p:nvSpPr>
          <p:spPr bwMode="auto">
            <a:xfrm>
              <a:off x="3770" y="1699"/>
              <a:ext cx="61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dirty="0">
                  <a:solidFill>
                    <a:srgbClr val="404040"/>
                  </a:solidFill>
                  <a:latin typeface="Roboto Light" panose="02000000000000000000" pitchFamily="2" charset="0"/>
                  <a:ea typeface="Roboto Light" panose="02000000000000000000" pitchFamily="2" charset="0"/>
                  <a:cs typeface="Roboto Light" panose="02000000000000000000" pitchFamily="2" charset="0"/>
                </a:rPr>
                <a:t>mercado? As estratégias </a:t>
              </a:r>
              <a:endParaRPr lang="pt-BR" altLang="pt-BR" sz="1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41" name="Rectangle 121">
              <a:extLst>
                <a:ext uri="{FF2B5EF4-FFF2-40B4-BE49-F238E27FC236}">
                  <a16:creationId xmlns:a16="http://schemas.microsoft.com/office/drawing/2014/main" id="{B9DA25AC-DD5C-0F44-8CDB-A0AF3C646F31}"/>
                </a:ext>
              </a:extLst>
            </p:cNvPr>
            <p:cNvSpPr>
              <a:spLocks noChangeArrowheads="1"/>
            </p:cNvSpPr>
            <p:nvPr/>
          </p:nvSpPr>
          <p:spPr bwMode="auto">
            <a:xfrm>
              <a:off x="3756" y="1780"/>
              <a:ext cx="62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se mantém em linha com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42" name="Rectangle 122">
              <a:extLst>
                <a:ext uri="{FF2B5EF4-FFF2-40B4-BE49-F238E27FC236}">
                  <a16:creationId xmlns:a16="http://schemas.microsoft.com/office/drawing/2014/main" id="{6E293E46-1D64-FD4A-BD7C-2B67AB7AA3DA}"/>
                </a:ext>
              </a:extLst>
            </p:cNvPr>
            <p:cNvSpPr>
              <a:spLocks noChangeArrowheads="1"/>
            </p:cNvSpPr>
            <p:nvPr/>
          </p:nvSpPr>
          <p:spPr bwMode="auto">
            <a:xfrm>
              <a:off x="3876" y="1855"/>
              <a:ext cx="40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dirty="0">
                  <a:solidFill>
                    <a:srgbClr val="404040"/>
                  </a:solidFill>
                  <a:latin typeface="Roboto Light" panose="02000000000000000000" pitchFamily="2" charset="0"/>
                  <a:ea typeface="Roboto Light" panose="02000000000000000000" pitchFamily="2" charset="0"/>
                  <a:cs typeface="Roboto Light" panose="02000000000000000000" pitchFamily="2" charset="0"/>
                </a:rPr>
                <a:t>as expectativas?</a:t>
              </a:r>
              <a:endParaRPr lang="pt-BR" altLang="pt-BR" sz="1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43" name="Rectangle 123">
              <a:extLst>
                <a:ext uri="{FF2B5EF4-FFF2-40B4-BE49-F238E27FC236}">
                  <a16:creationId xmlns:a16="http://schemas.microsoft.com/office/drawing/2014/main" id="{7FBCBA49-C89E-8A48-871E-DBBE1039D965}"/>
                </a:ext>
              </a:extLst>
            </p:cNvPr>
            <p:cNvSpPr>
              <a:spLocks noChangeArrowheads="1"/>
            </p:cNvSpPr>
            <p:nvPr/>
          </p:nvSpPr>
          <p:spPr bwMode="auto">
            <a:xfrm>
              <a:off x="3762" y="2474"/>
              <a:ext cx="20"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800">
                  <a:solidFill>
                    <a:srgbClr val="404040"/>
                  </a:solidFill>
                  <a:latin typeface="Ubuntu" panose="020B0504030602030204" pitchFamily="34" charset="0"/>
                </a:rPr>
                <a:t>•</a:t>
              </a:r>
              <a:endParaRPr lang="pt-BR" altLang="pt-BR" sz="1800">
                <a:latin typeface="Ubuntu" panose="020B0504030602030204" pitchFamily="34" charset="0"/>
              </a:endParaRPr>
            </a:p>
          </p:txBody>
        </p:sp>
        <p:sp>
          <p:nvSpPr>
            <p:cNvPr id="144" name="Rectangle 124">
              <a:extLst>
                <a:ext uri="{FF2B5EF4-FFF2-40B4-BE49-F238E27FC236}">
                  <a16:creationId xmlns:a16="http://schemas.microsoft.com/office/drawing/2014/main" id="{C9E8A1AA-EBEC-244B-83BF-8955E9438426}"/>
                </a:ext>
              </a:extLst>
            </p:cNvPr>
            <p:cNvSpPr>
              <a:spLocks noChangeArrowheads="1"/>
            </p:cNvSpPr>
            <p:nvPr/>
          </p:nvSpPr>
          <p:spPr bwMode="auto">
            <a:xfrm>
              <a:off x="3837" y="2467"/>
              <a:ext cx="472"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800">
                  <a:solidFill>
                    <a:srgbClr val="404040"/>
                  </a:solidFill>
                  <a:latin typeface="Roboto Light" panose="02000000000000000000" pitchFamily="2" charset="0"/>
                  <a:ea typeface="Roboto Light" panose="02000000000000000000" pitchFamily="2" charset="0"/>
                  <a:cs typeface="Roboto Light" panose="02000000000000000000" pitchFamily="2" charset="0"/>
                </a:rPr>
                <a:t>Calls e reuniões para </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45" name="Rectangle 125">
              <a:extLst>
                <a:ext uri="{FF2B5EF4-FFF2-40B4-BE49-F238E27FC236}">
                  <a16:creationId xmlns:a16="http://schemas.microsoft.com/office/drawing/2014/main" id="{E59E51D5-2BAB-6347-812B-04284992193C}"/>
                </a:ext>
              </a:extLst>
            </p:cNvPr>
            <p:cNvSpPr>
              <a:spLocks noChangeArrowheads="1"/>
            </p:cNvSpPr>
            <p:nvPr/>
          </p:nvSpPr>
          <p:spPr bwMode="auto">
            <a:xfrm>
              <a:off x="3837" y="2548"/>
              <a:ext cx="53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update de estratégias</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46" name="Rectangle 126">
              <a:extLst>
                <a:ext uri="{FF2B5EF4-FFF2-40B4-BE49-F238E27FC236}">
                  <a16:creationId xmlns:a16="http://schemas.microsoft.com/office/drawing/2014/main" id="{D688362C-E47A-9C4F-96C8-57DE0895586E}"/>
                </a:ext>
              </a:extLst>
            </p:cNvPr>
            <p:cNvSpPr>
              <a:spLocks noChangeArrowheads="1"/>
            </p:cNvSpPr>
            <p:nvPr/>
          </p:nvSpPr>
          <p:spPr bwMode="auto">
            <a:xfrm>
              <a:off x="3762" y="2664"/>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Ubuntu" panose="020B0504030602030204" pitchFamily="34" charset="0"/>
                </a:rPr>
                <a:t>•</a:t>
              </a:r>
              <a:endParaRPr lang="pt-BR" altLang="pt-BR" sz="1800">
                <a:latin typeface="Ubuntu" panose="020B0504030602030204" pitchFamily="34" charset="0"/>
              </a:endParaRPr>
            </a:p>
          </p:txBody>
        </p:sp>
        <p:sp>
          <p:nvSpPr>
            <p:cNvPr id="147" name="Rectangle 127">
              <a:extLst>
                <a:ext uri="{FF2B5EF4-FFF2-40B4-BE49-F238E27FC236}">
                  <a16:creationId xmlns:a16="http://schemas.microsoft.com/office/drawing/2014/main" id="{720659F4-384C-B342-AEFE-842D5CEF99E3}"/>
                </a:ext>
              </a:extLst>
            </p:cNvPr>
            <p:cNvSpPr>
              <a:spLocks noChangeArrowheads="1"/>
            </p:cNvSpPr>
            <p:nvPr/>
          </p:nvSpPr>
          <p:spPr bwMode="auto">
            <a:xfrm>
              <a:off x="3837" y="2658"/>
              <a:ext cx="5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Ubuntu" panose="020B0504030602030204" pitchFamily="34" charset="0"/>
                </a:rPr>
                <a:t>Análise periódica de </a:t>
              </a:r>
              <a:endParaRPr lang="pt-BR" altLang="pt-BR" sz="1800">
                <a:latin typeface="Ubuntu" panose="020B0504030602030204" pitchFamily="34" charset="0"/>
              </a:endParaRPr>
            </a:p>
          </p:txBody>
        </p:sp>
        <p:sp>
          <p:nvSpPr>
            <p:cNvPr id="148" name="Rectangle 128">
              <a:extLst>
                <a:ext uri="{FF2B5EF4-FFF2-40B4-BE49-F238E27FC236}">
                  <a16:creationId xmlns:a16="http://schemas.microsoft.com/office/drawing/2014/main" id="{59F735DE-6EA2-DF48-A4AF-2B091ADBDFF1}"/>
                </a:ext>
              </a:extLst>
            </p:cNvPr>
            <p:cNvSpPr>
              <a:spLocks noChangeArrowheads="1"/>
            </p:cNvSpPr>
            <p:nvPr/>
          </p:nvSpPr>
          <p:spPr bwMode="auto">
            <a:xfrm>
              <a:off x="3837" y="2739"/>
              <a:ext cx="53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dirty="0">
                  <a:solidFill>
                    <a:srgbClr val="404040"/>
                  </a:solidFill>
                  <a:latin typeface="Roboto Light" panose="02000000000000000000" pitchFamily="2" charset="0"/>
                  <a:ea typeface="Roboto Light" panose="02000000000000000000" pitchFamily="2" charset="0"/>
                  <a:cs typeface="Roboto Light" panose="02000000000000000000" pitchFamily="2" charset="0"/>
                </a:rPr>
                <a:t>carteiras e relatórios </a:t>
              </a:r>
              <a:endParaRPr lang="pt-BR" altLang="pt-BR" sz="1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49" name="Rectangle 129">
              <a:extLst>
                <a:ext uri="{FF2B5EF4-FFF2-40B4-BE49-F238E27FC236}">
                  <a16:creationId xmlns:a16="http://schemas.microsoft.com/office/drawing/2014/main" id="{8C669FAF-B748-7A45-AEF7-1716D03B488C}"/>
                </a:ext>
              </a:extLst>
            </p:cNvPr>
            <p:cNvSpPr>
              <a:spLocks noChangeArrowheads="1"/>
            </p:cNvSpPr>
            <p:nvPr/>
          </p:nvSpPr>
          <p:spPr bwMode="auto">
            <a:xfrm>
              <a:off x="3837" y="2820"/>
              <a:ext cx="1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a:solidFill>
                    <a:srgbClr val="404040"/>
                  </a:solidFill>
                  <a:latin typeface="Roboto Light" panose="02000000000000000000" pitchFamily="2" charset="0"/>
                  <a:ea typeface="Roboto Light" panose="02000000000000000000" pitchFamily="2" charset="0"/>
                  <a:cs typeface="Roboto Light" panose="02000000000000000000" pitchFamily="2" charset="0"/>
                </a:rPr>
                <a:t>de risco</a:t>
              </a:r>
              <a:endParaRPr lang="pt-BR" altLang="pt-BR" sz="1800">
                <a:latin typeface="Roboto Light" panose="02000000000000000000" pitchFamily="2" charset="0"/>
                <a:ea typeface="Roboto Light" panose="02000000000000000000" pitchFamily="2" charset="0"/>
                <a:cs typeface="Roboto Light" panose="02000000000000000000" pitchFamily="2" charset="0"/>
              </a:endParaRPr>
            </a:p>
          </p:txBody>
        </p:sp>
        <p:sp>
          <p:nvSpPr>
            <p:cNvPr id="150" name="Rectangle 130">
              <a:extLst>
                <a:ext uri="{FF2B5EF4-FFF2-40B4-BE49-F238E27FC236}">
                  <a16:creationId xmlns:a16="http://schemas.microsoft.com/office/drawing/2014/main" id="{338B7A82-CE5D-F345-9B6F-E0E8FA30F138}"/>
                </a:ext>
              </a:extLst>
            </p:cNvPr>
            <p:cNvSpPr>
              <a:spLocks noChangeArrowheads="1"/>
            </p:cNvSpPr>
            <p:nvPr/>
          </p:nvSpPr>
          <p:spPr bwMode="auto">
            <a:xfrm>
              <a:off x="597" y="1308"/>
              <a:ext cx="39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dirty="0">
                  <a:solidFill>
                    <a:srgbClr val="D17955"/>
                  </a:solidFill>
                  <a:latin typeface="Roboto" panose="02000000000000000000" pitchFamily="2" charset="0"/>
                  <a:ea typeface="Roboto" panose="02000000000000000000" pitchFamily="2" charset="0"/>
                  <a:cs typeface="Roboto" panose="02000000000000000000" pitchFamily="2" charset="0"/>
                </a:rPr>
                <a:t>Monitoramento </a:t>
              </a:r>
              <a:endParaRPr lang="pt-BR" altLang="pt-BR" sz="1800" dirty="0">
                <a:solidFill>
                  <a:srgbClr val="D17955"/>
                </a:solidFill>
                <a:latin typeface="Roboto" panose="02000000000000000000" pitchFamily="2" charset="0"/>
                <a:ea typeface="Roboto" panose="02000000000000000000" pitchFamily="2" charset="0"/>
                <a:cs typeface="Roboto" panose="02000000000000000000" pitchFamily="2" charset="0"/>
              </a:endParaRPr>
            </a:p>
          </p:txBody>
        </p:sp>
        <p:sp>
          <p:nvSpPr>
            <p:cNvPr id="151" name="Rectangle 131">
              <a:extLst>
                <a:ext uri="{FF2B5EF4-FFF2-40B4-BE49-F238E27FC236}">
                  <a16:creationId xmlns:a16="http://schemas.microsoft.com/office/drawing/2014/main" id="{075D35B7-8071-4941-9B3F-7B83BB172439}"/>
                </a:ext>
              </a:extLst>
            </p:cNvPr>
            <p:cNvSpPr>
              <a:spLocks noChangeArrowheads="1"/>
            </p:cNvSpPr>
            <p:nvPr/>
          </p:nvSpPr>
          <p:spPr bwMode="auto">
            <a:xfrm>
              <a:off x="739" y="1395"/>
              <a:ext cx="28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dirty="0">
                  <a:solidFill>
                    <a:srgbClr val="D17955"/>
                  </a:solidFill>
                  <a:latin typeface="Roboto" panose="02000000000000000000" pitchFamily="2" charset="0"/>
                  <a:ea typeface="Roboto" panose="02000000000000000000" pitchFamily="2" charset="0"/>
                  <a:cs typeface="Roboto" panose="02000000000000000000" pitchFamily="2" charset="0"/>
                </a:rPr>
                <a:t>de mercado</a:t>
              </a:r>
              <a:endParaRPr lang="pt-BR" altLang="pt-BR" sz="1800" dirty="0">
                <a:solidFill>
                  <a:srgbClr val="D17955"/>
                </a:solidFill>
                <a:latin typeface="Roboto" panose="02000000000000000000" pitchFamily="2" charset="0"/>
                <a:ea typeface="Roboto" panose="02000000000000000000" pitchFamily="2" charset="0"/>
                <a:cs typeface="Roboto" panose="02000000000000000000" pitchFamily="2" charset="0"/>
              </a:endParaRPr>
            </a:p>
          </p:txBody>
        </p:sp>
        <p:sp>
          <p:nvSpPr>
            <p:cNvPr id="152" name="Rectangle 132">
              <a:extLst>
                <a:ext uri="{FF2B5EF4-FFF2-40B4-BE49-F238E27FC236}">
                  <a16:creationId xmlns:a16="http://schemas.microsoft.com/office/drawing/2014/main" id="{3C06119A-DFF1-AD4B-B818-542B7A406FF9}"/>
                </a:ext>
              </a:extLst>
            </p:cNvPr>
            <p:cNvSpPr>
              <a:spLocks noChangeArrowheads="1"/>
            </p:cNvSpPr>
            <p:nvPr/>
          </p:nvSpPr>
          <p:spPr bwMode="auto">
            <a:xfrm>
              <a:off x="1492" y="1308"/>
              <a:ext cx="27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dirty="0">
                  <a:solidFill>
                    <a:srgbClr val="D17955"/>
                  </a:solidFill>
                  <a:latin typeface="Roboto" panose="02000000000000000000" pitchFamily="2" charset="0"/>
                  <a:ea typeface="Roboto" panose="02000000000000000000" pitchFamily="2" charset="0"/>
                  <a:cs typeface="Roboto" panose="02000000000000000000" pitchFamily="2" charset="0"/>
                </a:rPr>
                <a:t>Análise de </a:t>
              </a:r>
              <a:endParaRPr lang="pt-BR" altLang="pt-BR" sz="1800" dirty="0">
                <a:solidFill>
                  <a:srgbClr val="D17955"/>
                </a:solidFill>
                <a:latin typeface="Roboto" panose="02000000000000000000" pitchFamily="2" charset="0"/>
                <a:ea typeface="Roboto" panose="02000000000000000000" pitchFamily="2" charset="0"/>
                <a:cs typeface="Roboto" panose="02000000000000000000" pitchFamily="2" charset="0"/>
              </a:endParaRPr>
            </a:p>
          </p:txBody>
        </p:sp>
        <p:sp>
          <p:nvSpPr>
            <p:cNvPr id="153" name="Rectangle 133">
              <a:extLst>
                <a:ext uri="{FF2B5EF4-FFF2-40B4-BE49-F238E27FC236}">
                  <a16:creationId xmlns:a16="http://schemas.microsoft.com/office/drawing/2014/main" id="{29FB2D71-6426-E449-8683-C1A52DBAE1CF}"/>
                </a:ext>
              </a:extLst>
            </p:cNvPr>
            <p:cNvSpPr>
              <a:spLocks noChangeArrowheads="1"/>
            </p:cNvSpPr>
            <p:nvPr/>
          </p:nvSpPr>
          <p:spPr bwMode="auto">
            <a:xfrm>
              <a:off x="1466" y="1395"/>
              <a:ext cx="29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dirty="0">
                  <a:solidFill>
                    <a:srgbClr val="D17955"/>
                  </a:solidFill>
                  <a:latin typeface="Roboto" panose="02000000000000000000" pitchFamily="2" charset="0"/>
                  <a:ea typeface="Roboto" panose="02000000000000000000" pitchFamily="2" charset="0"/>
                  <a:cs typeface="Roboto" panose="02000000000000000000" pitchFamily="2" charset="0"/>
                </a:rPr>
                <a:t>Documentos</a:t>
              </a:r>
              <a:endParaRPr lang="pt-BR" altLang="pt-BR" sz="1800" dirty="0">
                <a:solidFill>
                  <a:srgbClr val="D17955"/>
                </a:solidFill>
                <a:latin typeface="Roboto" panose="02000000000000000000" pitchFamily="2" charset="0"/>
                <a:ea typeface="Roboto" panose="02000000000000000000" pitchFamily="2" charset="0"/>
                <a:cs typeface="Roboto" panose="02000000000000000000" pitchFamily="2" charset="0"/>
              </a:endParaRPr>
            </a:p>
          </p:txBody>
        </p:sp>
        <p:sp>
          <p:nvSpPr>
            <p:cNvPr id="154" name="Rectangle 134">
              <a:extLst>
                <a:ext uri="{FF2B5EF4-FFF2-40B4-BE49-F238E27FC236}">
                  <a16:creationId xmlns:a16="http://schemas.microsoft.com/office/drawing/2014/main" id="{102B4C80-AF61-7145-8401-515F317C0260}"/>
                </a:ext>
              </a:extLst>
            </p:cNvPr>
            <p:cNvSpPr>
              <a:spLocks noChangeArrowheads="1"/>
            </p:cNvSpPr>
            <p:nvPr/>
          </p:nvSpPr>
          <p:spPr bwMode="auto">
            <a:xfrm>
              <a:off x="2343" y="1308"/>
              <a:ext cx="23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dirty="0">
                  <a:solidFill>
                    <a:srgbClr val="D17955"/>
                  </a:solidFill>
                  <a:latin typeface="Roboto" panose="02000000000000000000" pitchFamily="2" charset="0"/>
                  <a:ea typeface="Roboto" panose="02000000000000000000" pitchFamily="2" charset="0"/>
                  <a:cs typeface="Roboto" panose="02000000000000000000" pitchFamily="2" charset="0"/>
                </a:rPr>
                <a:t>Visita na </a:t>
              </a:r>
              <a:endParaRPr lang="pt-BR" altLang="pt-BR" sz="1800" dirty="0">
                <a:solidFill>
                  <a:srgbClr val="D17955"/>
                </a:solidFill>
                <a:latin typeface="Roboto" panose="02000000000000000000" pitchFamily="2" charset="0"/>
                <a:ea typeface="Roboto" panose="02000000000000000000" pitchFamily="2" charset="0"/>
                <a:cs typeface="Roboto" panose="02000000000000000000" pitchFamily="2" charset="0"/>
              </a:endParaRPr>
            </a:p>
          </p:txBody>
        </p:sp>
        <p:sp>
          <p:nvSpPr>
            <p:cNvPr id="155" name="Rectangle 135">
              <a:extLst>
                <a:ext uri="{FF2B5EF4-FFF2-40B4-BE49-F238E27FC236}">
                  <a16:creationId xmlns:a16="http://schemas.microsoft.com/office/drawing/2014/main" id="{5B88E2FA-2B25-0B44-9F54-AEFD7A775061}"/>
                </a:ext>
              </a:extLst>
            </p:cNvPr>
            <p:cNvSpPr>
              <a:spLocks noChangeArrowheads="1"/>
            </p:cNvSpPr>
            <p:nvPr/>
          </p:nvSpPr>
          <p:spPr bwMode="auto">
            <a:xfrm>
              <a:off x="2346" y="1393"/>
              <a:ext cx="1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dirty="0">
                  <a:solidFill>
                    <a:srgbClr val="D17955"/>
                  </a:solidFill>
                  <a:latin typeface="Roboto" panose="02000000000000000000" pitchFamily="2" charset="0"/>
                  <a:ea typeface="Roboto" panose="02000000000000000000" pitchFamily="2" charset="0"/>
                  <a:cs typeface="Roboto" panose="02000000000000000000" pitchFamily="2" charset="0"/>
                </a:rPr>
                <a:t>Gestora</a:t>
              </a:r>
              <a:endParaRPr lang="pt-BR" altLang="pt-BR" sz="1800" dirty="0">
                <a:solidFill>
                  <a:srgbClr val="D17955"/>
                </a:solidFill>
                <a:latin typeface="Roboto" panose="02000000000000000000" pitchFamily="2" charset="0"/>
                <a:ea typeface="Roboto" panose="02000000000000000000" pitchFamily="2" charset="0"/>
                <a:cs typeface="Roboto" panose="02000000000000000000" pitchFamily="2" charset="0"/>
              </a:endParaRPr>
            </a:p>
          </p:txBody>
        </p:sp>
        <p:sp>
          <p:nvSpPr>
            <p:cNvPr id="156" name="Rectangle 136">
              <a:extLst>
                <a:ext uri="{FF2B5EF4-FFF2-40B4-BE49-F238E27FC236}">
                  <a16:creationId xmlns:a16="http://schemas.microsoft.com/office/drawing/2014/main" id="{39FABDE2-5348-6944-8BC2-02DB261199D2}"/>
                </a:ext>
              </a:extLst>
            </p:cNvPr>
            <p:cNvSpPr>
              <a:spLocks noChangeArrowheads="1"/>
            </p:cNvSpPr>
            <p:nvPr/>
          </p:nvSpPr>
          <p:spPr bwMode="auto">
            <a:xfrm>
              <a:off x="3119" y="1309"/>
              <a:ext cx="27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dirty="0">
                  <a:solidFill>
                    <a:srgbClr val="D17955"/>
                  </a:solidFill>
                  <a:latin typeface="Roboto" panose="02000000000000000000" pitchFamily="2" charset="0"/>
                  <a:ea typeface="Roboto" panose="02000000000000000000" pitchFamily="2" charset="0"/>
                  <a:cs typeface="Roboto" panose="02000000000000000000" pitchFamily="2" charset="0"/>
                </a:rPr>
                <a:t>Aprovação </a:t>
              </a:r>
              <a:endParaRPr lang="pt-BR" altLang="pt-BR" sz="1800" dirty="0">
                <a:solidFill>
                  <a:srgbClr val="D17955"/>
                </a:solidFill>
                <a:latin typeface="Roboto" panose="02000000000000000000" pitchFamily="2" charset="0"/>
                <a:ea typeface="Roboto" panose="02000000000000000000" pitchFamily="2" charset="0"/>
                <a:cs typeface="Roboto" panose="02000000000000000000" pitchFamily="2" charset="0"/>
              </a:endParaRPr>
            </a:p>
          </p:txBody>
        </p:sp>
        <p:sp>
          <p:nvSpPr>
            <p:cNvPr id="157" name="Rectangle 137">
              <a:extLst>
                <a:ext uri="{FF2B5EF4-FFF2-40B4-BE49-F238E27FC236}">
                  <a16:creationId xmlns:a16="http://schemas.microsoft.com/office/drawing/2014/main" id="{1A3B5E45-1603-1C45-916D-FF2F66461C58}"/>
                </a:ext>
              </a:extLst>
            </p:cNvPr>
            <p:cNvSpPr>
              <a:spLocks noChangeArrowheads="1"/>
            </p:cNvSpPr>
            <p:nvPr/>
          </p:nvSpPr>
          <p:spPr bwMode="auto">
            <a:xfrm>
              <a:off x="3133" y="1401"/>
              <a:ext cx="21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dirty="0">
                  <a:solidFill>
                    <a:srgbClr val="D17955"/>
                  </a:solidFill>
                  <a:latin typeface="Roboto" panose="02000000000000000000" pitchFamily="2" charset="0"/>
                  <a:ea typeface="Roboto" panose="02000000000000000000" pitchFamily="2" charset="0"/>
                  <a:cs typeface="Roboto" panose="02000000000000000000" pitchFamily="2" charset="0"/>
                </a:rPr>
                <a:t>do fundo</a:t>
              </a:r>
              <a:endParaRPr lang="pt-BR" altLang="pt-BR" sz="1800" dirty="0">
                <a:solidFill>
                  <a:srgbClr val="D17955"/>
                </a:solidFill>
                <a:latin typeface="Roboto" panose="02000000000000000000" pitchFamily="2" charset="0"/>
                <a:ea typeface="Roboto" panose="02000000000000000000" pitchFamily="2" charset="0"/>
                <a:cs typeface="Roboto" panose="02000000000000000000" pitchFamily="2" charset="0"/>
              </a:endParaRPr>
            </a:p>
          </p:txBody>
        </p:sp>
        <p:sp>
          <p:nvSpPr>
            <p:cNvPr id="158" name="Rectangle 138">
              <a:extLst>
                <a:ext uri="{FF2B5EF4-FFF2-40B4-BE49-F238E27FC236}">
                  <a16:creationId xmlns:a16="http://schemas.microsoft.com/office/drawing/2014/main" id="{259A9ED2-60A1-664C-BF1A-395F71C55A0D}"/>
                </a:ext>
              </a:extLst>
            </p:cNvPr>
            <p:cNvSpPr>
              <a:spLocks noChangeArrowheads="1"/>
            </p:cNvSpPr>
            <p:nvPr/>
          </p:nvSpPr>
          <p:spPr bwMode="auto">
            <a:xfrm>
              <a:off x="3914" y="1308"/>
              <a:ext cx="39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dirty="0">
                  <a:solidFill>
                    <a:srgbClr val="D17955"/>
                  </a:solidFill>
                  <a:latin typeface="Roboto" panose="02000000000000000000" pitchFamily="2" charset="0"/>
                  <a:ea typeface="Roboto" panose="02000000000000000000" pitchFamily="2" charset="0"/>
                  <a:cs typeface="Roboto" panose="02000000000000000000" pitchFamily="2" charset="0"/>
                </a:rPr>
                <a:t>Monitoramento </a:t>
              </a:r>
              <a:endParaRPr lang="pt-BR" altLang="pt-BR" sz="1800" dirty="0">
                <a:solidFill>
                  <a:srgbClr val="D17955"/>
                </a:solidFill>
                <a:latin typeface="Roboto" panose="02000000000000000000" pitchFamily="2" charset="0"/>
                <a:ea typeface="Roboto" panose="02000000000000000000" pitchFamily="2" charset="0"/>
                <a:cs typeface="Roboto" panose="02000000000000000000" pitchFamily="2" charset="0"/>
              </a:endParaRPr>
            </a:p>
          </p:txBody>
        </p:sp>
        <p:sp>
          <p:nvSpPr>
            <p:cNvPr id="159" name="Rectangle 139">
              <a:extLst>
                <a:ext uri="{FF2B5EF4-FFF2-40B4-BE49-F238E27FC236}">
                  <a16:creationId xmlns:a16="http://schemas.microsoft.com/office/drawing/2014/main" id="{641134C7-5296-9A47-9076-B8AE7AEDCC5C}"/>
                </a:ext>
              </a:extLst>
            </p:cNvPr>
            <p:cNvSpPr>
              <a:spLocks noChangeArrowheads="1"/>
            </p:cNvSpPr>
            <p:nvPr/>
          </p:nvSpPr>
          <p:spPr bwMode="auto">
            <a:xfrm>
              <a:off x="3896" y="1401"/>
              <a:ext cx="41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dirty="0">
                  <a:solidFill>
                    <a:srgbClr val="D17955"/>
                  </a:solidFill>
                  <a:latin typeface="Roboto" panose="02000000000000000000" pitchFamily="2" charset="0"/>
                  <a:ea typeface="Roboto" panose="02000000000000000000" pitchFamily="2" charset="0"/>
                  <a:cs typeface="Roboto" panose="02000000000000000000" pitchFamily="2" charset="0"/>
                </a:rPr>
                <a:t>pós investimento</a:t>
              </a:r>
              <a:endParaRPr lang="pt-BR" altLang="pt-BR" sz="1800" dirty="0">
                <a:solidFill>
                  <a:srgbClr val="D17955"/>
                </a:solidFill>
                <a:latin typeface="Roboto" panose="02000000000000000000" pitchFamily="2" charset="0"/>
                <a:ea typeface="Roboto" panose="02000000000000000000" pitchFamily="2" charset="0"/>
                <a:cs typeface="Roboto" panose="02000000000000000000" pitchFamily="2" charset="0"/>
              </a:endParaRPr>
            </a:p>
          </p:txBody>
        </p:sp>
        <p:sp>
          <p:nvSpPr>
            <p:cNvPr id="160" name="Rectangle 140">
              <a:extLst>
                <a:ext uri="{FF2B5EF4-FFF2-40B4-BE49-F238E27FC236}">
                  <a16:creationId xmlns:a16="http://schemas.microsoft.com/office/drawing/2014/main" id="{A0E0137B-FEF0-674C-A782-46701CB297AF}"/>
                </a:ext>
              </a:extLst>
            </p:cNvPr>
            <p:cNvSpPr>
              <a:spLocks noChangeArrowheads="1"/>
            </p:cNvSpPr>
            <p:nvPr/>
          </p:nvSpPr>
          <p:spPr bwMode="auto">
            <a:xfrm>
              <a:off x="2713" y="3488"/>
              <a:ext cx="141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dirty="0">
                  <a:solidFill>
                    <a:srgbClr val="404040"/>
                  </a:solidFill>
                  <a:latin typeface="Roboto Light" panose="02000000000000000000" pitchFamily="2" charset="0"/>
                  <a:ea typeface="Roboto Light" panose="02000000000000000000" pitchFamily="2" charset="0"/>
                  <a:cs typeface="Roboto Light" panose="02000000000000000000" pitchFamily="2" charset="0"/>
                </a:rPr>
                <a:t>O processo de investimento é dinâmico, com liberdade de </a:t>
              </a:r>
              <a:endParaRPr lang="pt-BR" altLang="pt-BR" sz="1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61" name="Rectangle 141">
              <a:extLst>
                <a:ext uri="{FF2B5EF4-FFF2-40B4-BE49-F238E27FC236}">
                  <a16:creationId xmlns:a16="http://schemas.microsoft.com/office/drawing/2014/main" id="{BBCC71C7-7042-A940-B635-AF78D98BF012}"/>
                </a:ext>
              </a:extLst>
            </p:cNvPr>
            <p:cNvSpPr>
              <a:spLocks noChangeArrowheads="1"/>
            </p:cNvSpPr>
            <p:nvPr/>
          </p:nvSpPr>
          <p:spPr bwMode="auto">
            <a:xfrm>
              <a:off x="2736" y="3576"/>
              <a:ext cx="138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dirty="0">
                  <a:solidFill>
                    <a:srgbClr val="404040"/>
                  </a:solidFill>
                  <a:latin typeface="Roboto Light" panose="02000000000000000000" pitchFamily="2" charset="0"/>
                  <a:ea typeface="Roboto Light" panose="02000000000000000000" pitchFamily="2" charset="0"/>
                  <a:cs typeface="Roboto Light" panose="02000000000000000000" pitchFamily="2" charset="0"/>
                </a:rPr>
                <a:t>alocação em diferentes instituições, focando sempre nas </a:t>
              </a:r>
              <a:endParaRPr lang="pt-BR" altLang="pt-BR" sz="1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62" name="Rectangle 142">
              <a:extLst>
                <a:ext uri="{FF2B5EF4-FFF2-40B4-BE49-F238E27FC236}">
                  <a16:creationId xmlns:a16="http://schemas.microsoft.com/office/drawing/2014/main" id="{946A763F-1E02-F24A-9524-DCD5B7963F03}"/>
                </a:ext>
              </a:extLst>
            </p:cNvPr>
            <p:cNvSpPr>
              <a:spLocks noChangeArrowheads="1"/>
            </p:cNvSpPr>
            <p:nvPr/>
          </p:nvSpPr>
          <p:spPr bwMode="auto">
            <a:xfrm>
              <a:off x="2801" y="3677"/>
              <a:ext cx="81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pt-BR" altLang="pt-BR" sz="900" dirty="0">
                  <a:solidFill>
                    <a:srgbClr val="404040"/>
                  </a:solidFill>
                  <a:latin typeface="Roboto Light" panose="02000000000000000000" pitchFamily="2" charset="0"/>
                  <a:ea typeface="Roboto Light" panose="02000000000000000000" pitchFamily="2" charset="0"/>
                  <a:cs typeface="Roboto Light" panose="02000000000000000000" pitchFamily="2" charset="0"/>
                </a:rPr>
                <a:t>melhores estratégias do mercado</a:t>
              </a:r>
              <a:endParaRPr lang="pt-BR" altLang="pt-BR" sz="1800" dirty="0">
                <a:latin typeface="Roboto Light" panose="02000000000000000000" pitchFamily="2" charset="0"/>
                <a:ea typeface="Roboto Light" panose="02000000000000000000" pitchFamily="2" charset="0"/>
                <a:cs typeface="Roboto Light" panose="02000000000000000000" pitchFamily="2" charset="0"/>
              </a:endParaRPr>
            </a:p>
          </p:txBody>
        </p:sp>
      </p:grpSp>
      <p:sp>
        <p:nvSpPr>
          <p:cNvPr id="163" name="CaixaDeTexto 162">
            <a:extLst>
              <a:ext uri="{FF2B5EF4-FFF2-40B4-BE49-F238E27FC236}">
                <a16:creationId xmlns:a16="http://schemas.microsoft.com/office/drawing/2014/main" id="{2F3A72B5-9716-9E4A-9B23-64783EC2F373}"/>
              </a:ext>
            </a:extLst>
          </p:cNvPr>
          <p:cNvSpPr txBox="1"/>
          <p:nvPr/>
        </p:nvSpPr>
        <p:spPr>
          <a:xfrm>
            <a:off x="9360492" y="200366"/>
            <a:ext cx="2430558" cy="307777"/>
          </a:xfrm>
          <a:prstGeom prst="rect">
            <a:avLst/>
          </a:prstGeom>
          <a:noFill/>
        </p:spPr>
        <p:txBody>
          <a:bodyPr wrap="square" lIns="0" tIns="0" rIns="0" bIns="0" rtlCol="0">
            <a:spAutoFit/>
          </a:bodyPr>
          <a:lstStyle/>
          <a:p>
            <a:pPr defTabSz="914400">
              <a:lnSpc>
                <a:spcPct val="200000"/>
              </a:lnSpc>
              <a:defRPr/>
            </a:pPr>
            <a:r>
              <a:rPr lang="pt-BR" sz="10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  </a:t>
            </a: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PROCESSO</a:t>
            </a:r>
          </a:p>
        </p:txBody>
      </p:sp>
      <p:sp>
        <p:nvSpPr>
          <p:cNvPr id="2" name="Slide Number Placeholder 1">
            <a:extLst>
              <a:ext uri="{FF2B5EF4-FFF2-40B4-BE49-F238E27FC236}">
                <a16:creationId xmlns:a16="http://schemas.microsoft.com/office/drawing/2014/main" id="{B84903E2-6605-48A6-95DC-4D42CFFE3512}"/>
              </a:ext>
            </a:extLst>
          </p:cNvPr>
          <p:cNvSpPr>
            <a:spLocks noGrp="1"/>
          </p:cNvSpPr>
          <p:nvPr>
            <p:ph type="sldNum" sz="quarter" idx="12"/>
          </p:nvPr>
        </p:nvSpPr>
        <p:spPr/>
        <p:txBody>
          <a:bodyPr/>
          <a:lstStyle/>
          <a:p>
            <a:fld id="{36D140B5-3C3E-604E-AF76-B5F338FF7461}" type="slidenum">
              <a:rPr lang="pt-BR" smtClean="0"/>
              <a:t>28</a:t>
            </a:fld>
            <a:endParaRPr lang="pt-BR"/>
          </a:p>
        </p:txBody>
      </p:sp>
    </p:spTree>
    <p:extLst>
      <p:ext uri="{BB962C8B-B14F-4D97-AF65-F5344CB8AC3E}">
        <p14:creationId xmlns:p14="http://schemas.microsoft.com/office/powerpoint/2010/main" val="31045489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aixaDeTexto 34">
            <a:extLst>
              <a:ext uri="{FF2B5EF4-FFF2-40B4-BE49-F238E27FC236}">
                <a16:creationId xmlns:a16="http://schemas.microsoft.com/office/drawing/2014/main" id="{6E6BF0B6-E038-F149-8578-727D868083B3}"/>
              </a:ext>
            </a:extLst>
          </p:cNvPr>
          <p:cNvSpPr txBox="1"/>
          <p:nvPr/>
        </p:nvSpPr>
        <p:spPr>
          <a:xfrm>
            <a:off x="2185988" y="174076"/>
            <a:ext cx="7019925" cy="369332"/>
          </a:xfrm>
          <a:prstGeom prst="rect">
            <a:avLst/>
          </a:prstGeom>
          <a:noFill/>
        </p:spPr>
        <p:txBody>
          <a:bodyPr wrap="square" lIns="0" tIns="0" rIns="0" bIns="0" rtlCol="0">
            <a:spAutoFit/>
          </a:bodyPr>
          <a:lstStyle/>
          <a:p>
            <a:pPr defTabSz="914400">
              <a:lnSpc>
                <a:spcPct val="200000"/>
              </a:lnSpc>
              <a:defRPr/>
            </a:pPr>
            <a:r>
              <a:rPr lang="pt-BR" sz="1200" spc="300" dirty="0">
                <a:solidFill>
                  <a:srgbClr val="58595B"/>
                </a:solidFill>
                <a:latin typeface="Roboto Light" panose="02000000000000000000" pitchFamily="2" charset="0"/>
                <a:ea typeface="Roboto Light" panose="02000000000000000000" pitchFamily="2" charset="0"/>
                <a:cs typeface="Roboto" panose="02000000000000000000" pitchFamily="2" charset="0"/>
              </a:rPr>
              <a:t>PROCESSO DE INVESTIMENTO- ETAPA 4</a:t>
            </a:r>
          </a:p>
        </p:txBody>
      </p:sp>
      <p:cxnSp>
        <p:nvCxnSpPr>
          <p:cNvPr id="59" name="Conector reto 8">
            <a:extLst>
              <a:ext uri="{FF2B5EF4-FFF2-40B4-BE49-F238E27FC236}">
                <a16:creationId xmlns:a16="http://schemas.microsoft.com/office/drawing/2014/main" id="{242C96CD-6DAE-3640-95ED-4A1AD07BDE90}"/>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25" name="Conector reto 8">
            <a:extLst>
              <a:ext uri="{FF2B5EF4-FFF2-40B4-BE49-F238E27FC236}">
                <a16:creationId xmlns:a16="http://schemas.microsoft.com/office/drawing/2014/main" id="{15ACED12-42F0-B845-9D1E-D2831FD8E5C0}"/>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43" name="object 63">
            <a:extLst>
              <a:ext uri="{FF2B5EF4-FFF2-40B4-BE49-F238E27FC236}">
                <a16:creationId xmlns:a16="http://schemas.microsoft.com/office/drawing/2014/main" id="{E8FE4D7E-F3A9-9E4E-9D8E-1F1D0CAE9647}"/>
              </a:ext>
            </a:extLst>
          </p:cNvPr>
          <p:cNvSpPr txBox="1"/>
          <p:nvPr/>
        </p:nvSpPr>
        <p:spPr>
          <a:xfrm>
            <a:off x="2166191" y="1249635"/>
            <a:ext cx="8700551" cy="646331"/>
          </a:xfrm>
          <a:prstGeom prst="rect">
            <a:avLst/>
          </a:prstGeom>
          <a:noFill/>
        </p:spPr>
        <p:txBody>
          <a:bodyPr wrap="square" rtlCol="0">
            <a:spAutoFit/>
          </a:bodyPr>
          <a:lstStyle>
            <a:defPPr>
              <a:defRPr lang="pt-BR"/>
            </a:defPPr>
            <a:lvl1pPr>
              <a:lnSpc>
                <a:spcPct val="150000"/>
              </a:lnSpc>
              <a:defRPr sz="1200">
                <a:solidFill>
                  <a:srgbClr val="58595B"/>
                </a:solidFill>
                <a:latin typeface="Roboto Light" panose="02000000000000000000" pitchFamily="2" charset="0"/>
                <a:ea typeface="Roboto Light" panose="02000000000000000000" pitchFamily="2" charset="0"/>
                <a:cs typeface="Roboto Light" panose="02000000000000000000" pitchFamily="2" charset="0"/>
              </a:defRPr>
            </a:lvl1pPr>
          </a:lstStyle>
          <a:p>
            <a:r>
              <a:rPr dirty="0" err="1"/>
              <a:t>Validação</a:t>
            </a:r>
            <a:r>
              <a:rPr dirty="0"/>
              <a:t> da diversificação das carteiras como forma de mitigação de risco em longos períodos de tempo</a:t>
            </a:r>
            <a:r>
              <a:rPr lang="pt-BR" dirty="0"/>
              <a:t>.</a:t>
            </a:r>
            <a:endParaRPr dirty="0"/>
          </a:p>
          <a:p>
            <a:r>
              <a:rPr lang="pt-BR" dirty="0"/>
              <a:t>Cálculo de rentabilidades esperadas para o portfólio com 95% de confiança em termos nominais.</a:t>
            </a:r>
          </a:p>
        </p:txBody>
      </p:sp>
      <p:sp>
        <p:nvSpPr>
          <p:cNvPr id="44" name="object 3">
            <a:extLst>
              <a:ext uri="{FF2B5EF4-FFF2-40B4-BE49-F238E27FC236}">
                <a16:creationId xmlns:a16="http://schemas.microsoft.com/office/drawing/2014/main" id="{0A8C3285-4680-C94C-A715-4989B2B0D64C}"/>
              </a:ext>
            </a:extLst>
          </p:cNvPr>
          <p:cNvSpPr/>
          <p:nvPr/>
        </p:nvSpPr>
        <p:spPr>
          <a:xfrm>
            <a:off x="3000628" y="4867073"/>
            <a:ext cx="3356610" cy="1320165"/>
          </a:xfrm>
          <a:custGeom>
            <a:avLst/>
            <a:gdLst/>
            <a:ahLst/>
            <a:cxnLst/>
            <a:rect l="l" t="t" r="r" b="b"/>
            <a:pathLst>
              <a:path w="3356610" h="1320165">
                <a:moveTo>
                  <a:pt x="3356406" y="1319682"/>
                </a:moveTo>
                <a:lnTo>
                  <a:pt x="0" y="1319682"/>
                </a:lnTo>
                <a:lnTo>
                  <a:pt x="0" y="0"/>
                </a:lnTo>
              </a:path>
            </a:pathLst>
          </a:custGeom>
          <a:ln w="19050">
            <a:solidFill>
              <a:schemeClr val="bg1">
                <a:lumMod val="65000"/>
              </a:schemeClr>
            </a:solidFill>
          </a:ln>
        </p:spPr>
        <p:txBody>
          <a:bodyPr wrap="square" lIns="0" tIns="0" rIns="0" bIns="0" rtlCol="0"/>
          <a:lstStyle/>
          <a:p>
            <a:endParaRPr/>
          </a:p>
        </p:txBody>
      </p:sp>
      <p:sp>
        <p:nvSpPr>
          <p:cNvPr id="45" name="object 4">
            <a:extLst>
              <a:ext uri="{FF2B5EF4-FFF2-40B4-BE49-F238E27FC236}">
                <a16:creationId xmlns:a16="http://schemas.microsoft.com/office/drawing/2014/main" id="{D9D14FCC-FCE5-6E44-BE67-6AAB5A0D146F}"/>
              </a:ext>
            </a:extLst>
          </p:cNvPr>
          <p:cNvSpPr txBox="1"/>
          <p:nvPr/>
        </p:nvSpPr>
        <p:spPr>
          <a:xfrm>
            <a:off x="2658711" y="3938868"/>
            <a:ext cx="16002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0,0</a:t>
            </a:r>
            <a:endParaRPr sz="800">
              <a:latin typeface="Roboto"/>
              <a:cs typeface="Roboto"/>
            </a:endParaRPr>
          </a:p>
        </p:txBody>
      </p:sp>
      <p:sp>
        <p:nvSpPr>
          <p:cNvPr id="46" name="object 5">
            <a:extLst>
              <a:ext uri="{FF2B5EF4-FFF2-40B4-BE49-F238E27FC236}">
                <a16:creationId xmlns:a16="http://schemas.microsoft.com/office/drawing/2014/main" id="{BA8DFB4E-C79F-D540-B8EA-95DB420825FD}"/>
              </a:ext>
            </a:extLst>
          </p:cNvPr>
          <p:cNvSpPr txBox="1"/>
          <p:nvPr/>
        </p:nvSpPr>
        <p:spPr>
          <a:xfrm>
            <a:off x="2630161" y="3139784"/>
            <a:ext cx="21717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15,0</a:t>
            </a:r>
            <a:endParaRPr sz="800">
              <a:latin typeface="Roboto"/>
              <a:cs typeface="Roboto"/>
            </a:endParaRPr>
          </a:p>
        </p:txBody>
      </p:sp>
      <p:sp>
        <p:nvSpPr>
          <p:cNvPr id="47" name="object 6">
            <a:extLst>
              <a:ext uri="{FF2B5EF4-FFF2-40B4-BE49-F238E27FC236}">
                <a16:creationId xmlns:a16="http://schemas.microsoft.com/office/drawing/2014/main" id="{1666E227-C3BC-2445-AEFA-B021BA6E94B7}"/>
              </a:ext>
            </a:extLst>
          </p:cNvPr>
          <p:cNvSpPr txBox="1"/>
          <p:nvPr/>
        </p:nvSpPr>
        <p:spPr>
          <a:xfrm>
            <a:off x="2658711" y="3672473"/>
            <a:ext cx="16002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5,0</a:t>
            </a:r>
            <a:endParaRPr sz="800">
              <a:latin typeface="Roboto"/>
              <a:cs typeface="Roboto"/>
            </a:endParaRPr>
          </a:p>
        </p:txBody>
      </p:sp>
      <p:sp>
        <p:nvSpPr>
          <p:cNvPr id="48" name="object 7">
            <a:extLst>
              <a:ext uri="{FF2B5EF4-FFF2-40B4-BE49-F238E27FC236}">
                <a16:creationId xmlns:a16="http://schemas.microsoft.com/office/drawing/2014/main" id="{D2550863-E39F-8147-8203-5F68D211FEE6}"/>
              </a:ext>
            </a:extLst>
          </p:cNvPr>
          <p:cNvSpPr txBox="1"/>
          <p:nvPr/>
        </p:nvSpPr>
        <p:spPr>
          <a:xfrm>
            <a:off x="3888885" y="4137293"/>
            <a:ext cx="83185"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3</a:t>
            </a:r>
            <a:endParaRPr sz="800">
              <a:latin typeface="Roboto"/>
              <a:cs typeface="Roboto"/>
            </a:endParaRPr>
          </a:p>
        </p:txBody>
      </p:sp>
      <p:sp>
        <p:nvSpPr>
          <p:cNvPr id="49" name="object 8">
            <a:extLst>
              <a:ext uri="{FF2B5EF4-FFF2-40B4-BE49-F238E27FC236}">
                <a16:creationId xmlns:a16="http://schemas.microsoft.com/office/drawing/2014/main" id="{FB39A7E8-A7C1-AE43-8188-03A5B928574F}"/>
              </a:ext>
            </a:extLst>
          </p:cNvPr>
          <p:cNvSpPr txBox="1"/>
          <p:nvPr/>
        </p:nvSpPr>
        <p:spPr>
          <a:xfrm>
            <a:off x="4467395" y="4137293"/>
            <a:ext cx="83185"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5</a:t>
            </a:r>
            <a:endParaRPr sz="800">
              <a:latin typeface="Roboto"/>
              <a:cs typeface="Roboto"/>
            </a:endParaRPr>
          </a:p>
        </p:txBody>
      </p:sp>
      <p:sp>
        <p:nvSpPr>
          <p:cNvPr id="50" name="object 9">
            <a:extLst>
              <a:ext uri="{FF2B5EF4-FFF2-40B4-BE49-F238E27FC236}">
                <a16:creationId xmlns:a16="http://schemas.microsoft.com/office/drawing/2014/main" id="{7D3B91E6-A679-9D40-8358-9EAD9C435F32}"/>
              </a:ext>
            </a:extLst>
          </p:cNvPr>
          <p:cNvSpPr txBox="1"/>
          <p:nvPr/>
        </p:nvSpPr>
        <p:spPr>
          <a:xfrm>
            <a:off x="6145624" y="4137293"/>
            <a:ext cx="140335"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10</a:t>
            </a:r>
            <a:endParaRPr sz="800">
              <a:latin typeface="Roboto"/>
              <a:cs typeface="Roboto"/>
            </a:endParaRPr>
          </a:p>
        </p:txBody>
      </p:sp>
      <p:sp>
        <p:nvSpPr>
          <p:cNvPr id="51" name="object 10">
            <a:extLst>
              <a:ext uri="{FF2B5EF4-FFF2-40B4-BE49-F238E27FC236}">
                <a16:creationId xmlns:a16="http://schemas.microsoft.com/office/drawing/2014/main" id="{BEFDBB10-A944-2B4C-8F5A-73D84209B333}"/>
              </a:ext>
            </a:extLst>
          </p:cNvPr>
          <p:cNvSpPr txBox="1"/>
          <p:nvPr/>
        </p:nvSpPr>
        <p:spPr>
          <a:xfrm>
            <a:off x="2630060" y="2606994"/>
            <a:ext cx="21717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25,0</a:t>
            </a:r>
            <a:endParaRPr sz="800">
              <a:latin typeface="Roboto"/>
              <a:cs typeface="Roboto"/>
            </a:endParaRPr>
          </a:p>
        </p:txBody>
      </p:sp>
      <p:sp>
        <p:nvSpPr>
          <p:cNvPr id="52" name="object 11">
            <a:extLst>
              <a:ext uri="{FF2B5EF4-FFF2-40B4-BE49-F238E27FC236}">
                <a16:creationId xmlns:a16="http://schemas.microsoft.com/office/drawing/2014/main" id="{41CAF469-3E74-DA43-B354-BE2BA782A384}"/>
              </a:ext>
            </a:extLst>
          </p:cNvPr>
          <p:cNvSpPr txBox="1"/>
          <p:nvPr/>
        </p:nvSpPr>
        <p:spPr>
          <a:xfrm>
            <a:off x="2630060" y="2873389"/>
            <a:ext cx="21717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20,0</a:t>
            </a:r>
            <a:endParaRPr sz="800">
              <a:latin typeface="Roboto"/>
              <a:cs typeface="Roboto"/>
            </a:endParaRPr>
          </a:p>
        </p:txBody>
      </p:sp>
      <p:sp>
        <p:nvSpPr>
          <p:cNvPr id="53" name="object 12">
            <a:extLst>
              <a:ext uri="{FF2B5EF4-FFF2-40B4-BE49-F238E27FC236}">
                <a16:creationId xmlns:a16="http://schemas.microsoft.com/office/drawing/2014/main" id="{34E79680-8E86-3A4D-B028-EF3FB9B0E146}"/>
              </a:ext>
            </a:extLst>
          </p:cNvPr>
          <p:cNvSpPr txBox="1"/>
          <p:nvPr/>
        </p:nvSpPr>
        <p:spPr>
          <a:xfrm>
            <a:off x="2630060" y="3406078"/>
            <a:ext cx="21717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10,0</a:t>
            </a:r>
            <a:endParaRPr sz="800">
              <a:latin typeface="Roboto"/>
              <a:cs typeface="Roboto"/>
            </a:endParaRPr>
          </a:p>
        </p:txBody>
      </p:sp>
      <p:sp>
        <p:nvSpPr>
          <p:cNvPr id="54" name="object 13">
            <a:extLst>
              <a:ext uri="{FF2B5EF4-FFF2-40B4-BE49-F238E27FC236}">
                <a16:creationId xmlns:a16="http://schemas.microsoft.com/office/drawing/2014/main" id="{B493A9A9-B0C8-A04E-A26D-F29642E5E3EE}"/>
              </a:ext>
            </a:extLst>
          </p:cNvPr>
          <p:cNvSpPr txBox="1"/>
          <p:nvPr/>
        </p:nvSpPr>
        <p:spPr>
          <a:xfrm>
            <a:off x="2227264" y="2620869"/>
            <a:ext cx="294953" cy="1470025"/>
          </a:xfrm>
          <a:prstGeom prst="rect">
            <a:avLst/>
          </a:prstGeom>
        </p:spPr>
        <p:txBody>
          <a:bodyPr vert="vert270" wrap="square" lIns="0" tIns="0" rIns="0" bIns="0" rtlCol="0">
            <a:spAutoFit/>
          </a:bodyPr>
          <a:lstStyle/>
          <a:p>
            <a:pPr algn="ctr">
              <a:lnSpc>
                <a:spcPts val="1090"/>
              </a:lnSpc>
            </a:pPr>
            <a:r>
              <a:rPr sz="1000" spc="-5" dirty="0">
                <a:solidFill>
                  <a:srgbClr val="5C5859"/>
                </a:solidFill>
                <a:latin typeface="Roboto"/>
                <a:cs typeface="Roboto"/>
              </a:rPr>
              <a:t>Retorn</a:t>
            </a:r>
            <a:r>
              <a:rPr sz="1000" dirty="0">
                <a:solidFill>
                  <a:srgbClr val="5C5859"/>
                </a:solidFill>
                <a:latin typeface="Roboto"/>
                <a:cs typeface="Roboto"/>
              </a:rPr>
              <a:t>o </a:t>
            </a:r>
            <a:r>
              <a:rPr sz="1000" spc="-5" dirty="0">
                <a:solidFill>
                  <a:srgbClr val="5C5859"/>
                </a:solidFill>
                <a:latin typeface="Roboto"/>
                <a:cs typeface="Roboto"/>
              </a:rPr>
              <a:t>esperado</a:t>
            </a:r>
            <a:endParaRPr sz="1000">
              <a:latin typeface="Roboto"/>
              <a:cs typeface="Roboto"/>
            </a:endParaRPr>
          </a:p>
          <a:p>
            <a:pPr algn="ctr">
              <a:lnSpc>
                <a:spcPct val="100000"/>
              </a:lnSpc>
            </a:pPr>
            <a:r>
              <a:rPr sz="1000" dirty="0">
                <a:solidFill>
                  <a:srgbClr val="5C5859"/>
                </a:solidFill>
                <a:latin typeface="Roboto"/>
                <a:cs typeface="Roboto"/>
              </a:rPr>
              <a:t>(Nominal</a:t>
            </a:r>
            <a:r>
              <a:rPr sz="1000" spc="-10" dirty="0">
                <a:solidFill>
                  <a:srgbClr val="5C5859"/>
                </a:solidFill>
                <a:latin typeface="Roboto"/>
                <a:cs typeface="Roboto"/>
              </a:rPr>
              <a:t> </a:t>
            </a:r>
            <a:r>
              <a:rPr sz="1000" spc="-5" dirty="0">
                <a:solidFill>
                  <a:srgbClr val="5C5859"/>
                </a:solidFill>
                <a:latin typeface="Roboto"/>
                <a:cs typeface="Roboto"/>
              </a:rPr>
              <a:t>n</a:t>
            </a:r>
            <a:r>
              <a:rPr sz="1000" dirty="0">
                <a:solidFill>
                  <a:srgbClr val="5C5859"/>
                </a:solidFill>
                <a:latin typeface="Roboto"/>
                <a:cs typeface="Roboto"/>
              </a:rPr>
              <a:t>o longo</a:t>
            </a:r>
            <a:r>
              <a:rPr sz="1000" spc="-5" dirty="0">
                <a:solidFill>
                  <a:srgbClr val="5C5859"/>
                </a:solidFill>
                <a:latin typeface="Roboto"/>
                <a:cs typeface="Roboto"/>
              </a:rPr>
              <a:t> pra</a:t>
            </a:r>
            <a:r>
              <a:rPr sz="1000" spc="-10" dirty="0">
                <a:solidFill>
                  <a:srgbClr val="5C5859"/>
                </a:solidFill>
                <a:latin typeface="Roboto"/>
                <a:cs typeface="Roboto"/>
              </a:rPr>
              <a:t>z</a:t>
            </a:r>
            <a:r>
              <a:rPr sz="1000" spc="-5" dirty="0">
                <a:solidFill>
                  <a:srgbClr val="5C5859"/>
                </a:solidFill>
                <a:latin typeface="Roboto"/>
                <a:cs typeface="Roboto"/>
              </a:rPr>
              <a:t>o)</a:t>
            </a:r>
            <a:endParaRPr sz="1000">
              <a:latin typeface="Roboto"/>
              <a:cs typeface="Roboto"/>
            </a:endParaRPr>
          </a:p>
        </p:txBody>
      </p:sp>
      <p:sp>
        <p:nvSpPr>
          <p:cNvPr id="55" name="object 14">
            <a:extLst>
              <a:ext uri="{FF2B5EF4-FFF2-40B4-BE49-F238E27FC236}">
                <a16:creationId xmlns:a16="http://schemas.microsoft.com/office/drawing/2014/main" id="{D52B254F-8965-E941-A9BA-A2D67287279C}"/>
              </a:ext>
            </a:extLst>
          </p:cNvPr>
          <p:cNvSpPr txBox="1"/>
          <p:nvPr/>
        </p:nvSpPr>
        <p:spPr>
          <a:xfrm>
            <a:off x="2987938" y="2486025"/>
            <a:ext cx="1075690" cy="153888"/>
          </a:xfrm>
          <a:prstGeom prst="rect">
            <a:avLst/>
          </a:prstGeom>
        </p:spPr>
        <p:txBody>
          <a:bodyPr vert="horz" wrap="square" lIns="0" tIns="0" rIns="0" bIns="0" rtlCol="0">
            <a:spAutoFit/>
          </a:bodyPr>
          <a:lstStyle/>
          <a:p>
            <a:pPr marL="12700"/>
            <a:r>
              <a:rPr sz="1000" spc="-5" dirty="0">
                <a:solidFill>
                  <a:srgbClr val="5C5859"/>
                </a:solidFill>
                <a:latin typeface="Roboto"/>
                <a:cs typeface="Roboto"/>
              </a:rPr>
              <a:t>Perﬁl</a:t>
            </a:r>
            <a:r>
              <a:rPr sz="1000" spc="-35" dirty="0">
                <a:solidFill>
                  <a:srgbClr val="5C5859"/>
                </a:solidFill>
                <a:latin typeface="Roboto"/>
                <a:cs typeface="Roboto"/>
              </a:rPr>
              <a:t> </a:t>
            </a:r>
            <a:r>
              <a:rPr sz="1000" spc="-5" dirty="0">
                <a:solidFill>
                  <a:srgbClr val="5C5859"/>
                </a:solidFill>
                <a:latin typeface="Roboto"/>
                <a:cs typeface="Roboto"/>
              </a:rPr>
              <a:t>Conservador</a:t>
            </a:r>
            <a:endParaRPr sz="1000">
              <a:latin typeface="Roboto"/>
              <a:cs typeface="Roboto"/>
            </a:endParaRPr>
          </a:p>
        </p:txBody>
      </p:sp>
      <p:sp>
        <p:nvSpPr>
          <p:cNvPr id="57" name="object 15">
            <a:extLst>
              <a:ext uri="{FF2B5EF4-FFF2-40B4-BE49-F238E27FC236}">
                <a16:creationId xmlns:a16="http://schemas.microsoft.com/office/drawing/2014/main" id="{941EC27C-AD5A-D547-9E00-A51A4ACD450B}"/>
              </a:ext>
            </a:extLst>
          </p:cNvPr>
          <p:cNvSpPr txBox="1"/>
          <p:nvPr/>
        </p:nvSpPr>
        <p:spPr>
          <a:xfrm>
            <a:off x="2987939" y="4120388"/>
            <a:ext cx="316865" cy="153888"/>
          </a:xfrm>
          <a:prstGeom prst="rect">
            <a:avLst/>
          </a:prstGeom>
        </p:spPr>
        <p:txBody>
          <a:bodyPr vert="horz" wrap="square" lIns="0" tIns="0" rIns="0" bIns="0" rtlCol="0">
            <a:spAutoFit/>
          </a:bodyPr>
          <a:lstStyle/>
          <a:p>
            <a:pPr marL="12700"/>
            <a:r>
              <a:rPr sz="1000" spc="-5" dirty="0">
                <a:solidFill>
                  <a:srgbClr val="5C5859"/>
                </a:solidFill>
                <a:latin typeface="Roboto"/>
                <a:cs typeface="Roboto"/>
              </a:rPr>
              <a:t>Anos</a:t>
            </a:r>
            <a:endParaRPr sz="1000">
              <a:latin typeface="Roboto"/>
              <a:cs typeface="Roboto"/>
            </a:endParaRPr>
          </a:p>
        </p:txBody>
      </p:sp>
      <p:sp>
        <p:nvSpPr>
          <p:cNvPr id="58" name="object 16">
            <a:extLst>
              <a:ext uri="{FF2B5EF4-FFF2-40B4-BE49-F238E27FC236}">
                <a16:creationId xmlns:a16="http://schemas.microsoft.com/office/drawing/2014/main" id="{ABF7F19C-6A66-1448-983A-FF3690408000}"/>
              </a:ext>
            </a:extLst>
          </p:cNvPr>
          <p:cNvSpPr txBox="1"/>
          <p:nvPr/>
        </p:nvSpPr>
        <p:spPr>
          <a:xfrm>
            <a:off x="2658711" y="6091802"/>
            <a:ext cx="16002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0,0</a:t>
            </a:r>
            <a:endParaRPr sz="800">
              <a:latin typeface="Roboto"/>
              <a:cs typeface="Roboto"/>
            </a:endParaRPr>
          </a:p>
        </p:txBody>
      </p:sp>
      <p:sp>
        <p:nvSpPr>
          <p:cNvPr id="60" name="object 17">
            <a:extLst>
              <a:ext uri="{FF2B5EF4-FFF2-40B4-BE49-F238E27FC236}">
                <a16:creationId xmlns:a16="http://schemas.microsoft.com/office/drawing/2014/main" id="{1D75417C-1ECC-7744-925D-FFDBAFDC216F}"/>
              </a:ext>
            </a:extLst>
          </p:cNvPr>
          <p:cNvSpPr txBox="1"/>
          <p:nvPr/>
        </p:nvSpPr>
        <p:spPr>
          <a:xfrm>
            <a:off x="2630161" y="5295970"/>
            <a:ext cx="21717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15,0</a:t>
            </a:r>
            <a:endParaRPr sz="800">
              <a:latin typeface="Roboto"/>
              <a:cs typeface="Roboto"/>
            </a:endParaRPr>
          </a:p>
        </p:txBody>
      </p:sp>
      <p:sp>
        <p:nvSpPr>
          <p:cNvPr id="61" name="object 18">
            <a:extLst>
              <a:ext uri="{FF2B5EF4-FFF2-40B4-BE49-F238E27FC236}">
                <a16:creationId xmlns:a16="http://schemas.microsoft.com/office/drawing/2014/main" id="{357DA321-0E15-B64B-BD9B-DF19A582450A}"/>
              </a:ext>
            </a:extLst>
          </p:cNvPr>
          <p:cNvSpPr txBox="1"/>
          <p:nvPr/>
        </p:nvSpPr>
        <p:spPr>
          <a:xfrm>
            <a:off x="2658711" y="5826525"/>
            <a:ext cx="16002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5,0</a:t>
            </a:r>
            <a:endParaRPr sz="800">
              <a:latin typeface="Roboto"/>
              <a:cs typeface="Roboto"/>
            </a:endParaRPr>
          </a:p>
        </p:txBody>
      </p:sp>
      <p:sp>
        <p:nvSpPr>
          <p:cNvPr id="62" name="object 19">
            <a:extLst>
              <a:ext uri="{FF2B5EF4-FFF2-40B4-BE49-F238E27FC236}">
                <a16:creationId xmlns:a16="http://schemas.microsoft.com/office/drawing/2014/main" id="{EA5DA85F-DF99-F640-A7AA-D188E4AAF4C3}"/>
              </a:ext>
            </a:extLst>
          </p:cNvPr>
          <p:cNvSpPr txBox="1"/>
          <p:nvPr/>
        </p:nvSpPr>
        <p:spPr>
          <a:xfrm>
            <a:off x="2630060" y="4765516"/>
            <a:ext cx="21717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25,0</a:t>
            </a:r>
            <a:endParaRPr sz="800">
              <a:latin typeface="Roboto"/>
              <a:cs typeface="Roboto"/>
            </a:endParaRPr>
          </a:p>
        </p:txBody>
      </p:sp>
      <p:sp>
        <p:nvSpPr>
          <p:cNvPr id="65" name="object 20">
            <a:extLst>
              <a:ext uri="{FF2B5EF4-FFF2-40B4-BE49-F238E27FC236}">
                <a16:creationId xmlns:a16="http://schemas.microsoft.com/office/drawing/2014/main" id="{D9DC4033-5AA6-8343-A73E-FDA6C038FA9A}"/>
              </a:ext>
            </a:extLst>
          </p:cNvPr>
          <p:cNvSpPr txBox="1"/>
          <p:nvPr/>
        </p:nvSpPr>
        <p:spPr>
          <a:xfrm>
            <a:off x="2630060" y="5030794"/>
            <a:ext cx="21717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20,0</a:t>
            </a:r>
            <a:endParaRPr sz="800">
              <a:latin typeface="Roboto"/>
              <a:cs typeface="Roboto"/>
            </a:endParaRPr>
          </a:p>
        </p:txBody>
      </p:sp>
      <p:sp>
        <p:nvSpPr>
          <p:cNvPr id="68" name="object 21">
            <a:extLst>
              <a:ext uri="{FF2B5EF4-FFF2-40B4-BE49-F238E27FC236}">
                <a16:creationId xmlns:a16="http://schemas.microsoft.com/office/drawing/2014/main" id="{FE7F857C-4E5D-1744-A44F-03CB7CB05B9D}"/>
              </a:ext>
            </a:extLst>
          </p:cNvPr>
          <p:cNvSpPr txBox="1"/>
          <p:nvPr/>
        </p:nvSpPr>
        <p:spPr>
          <a:xfrm>
            <a:off x="2630060" y="5561349"/>
            <a:ext cx="21717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10,0</a:t>
            </a:r>
            <a:endParaRPr sz="800">
              <a:latin typeface="Roboto"/>
              <a:cs typeface="Roboto"/>
            </a:endParaRPr>
          </a:p>
        </p:txBody>
      </p:sp>
      <p:sp>
        <p:nvSpPr>
          <p:cNvPr id="71" name="object 22">
            <a:extLst>
              <a:ext uri="{FF2B5EF4-FFF2-40B4-BE49-F238E27FC236}">
                <a16:creationId xmlns:a16="http://schemas.microsoft.com/office/drawing/2014/main" id="{CCCAD1FD-536D-1F4F-B155-765802DBF49A}"/>
              </a:ext>
            </a:extLst>
          </p:cNvPr>
          <p:cNvSpPr txBox="1"/>
          <p:nvPr/>
        </p:nvSpPr>
        <p:spPr>
          <a:xfrm>
            <a:off x="2227264" y="4847660"/>
            <a:ext cx="294953" cy="1470025"/>
          </a:xfrm>
          <a:prstGeom prst="rect">
            <a:avLst/>
          </a:prstGeom>
        </p:spPr>
        <p:txBody>
          <a:bodyPr vert="vert270" wrap="square" lIns="0" tIns="0" rIns="0" bIns="0" rtlCol="0">
            <a:spAutoFit/>
          </a:bodyPr>
          <a:lstStyle/>
          <a:p>
            <a:pPr algn="ctr">
              <a:lnSpc>
                <a:spcPts val="1090"/>
              </a:lnSpc>
            </a:pPr>
            <a:r>
              <a:rPr sz="1000" spc="-5" dirty="0">
                <a:solidFill>
                  <a:srgbClr val="5C5859"/>
                </a:solidFill>
                <a:latin typeface="Roboto"/>
                <a:cs typeface="Roboto"/>
              </a:rPr>
              <a:t>Retorn</a:t>
            </a:r>
            <a:r>
              <a:rPr sz="1000" dirty="0">
                <a:solidFill>
                  <a:srgbClr val="5C5859"/>
                </a:solidFill>
                <a:latin typeface="Roboto"/>
                <a:cs typeface="Roboto"/>
              </a:rPr>
              <a:t>o </a:t>
            </a:r>
            <a:r>
              <a:rPr sz="1000" spc="-5" dirty="0">
                <a:solidFill>
                  <a:srgbClr val="5C5859"/>
                </a:solidFill>
                <a:latin typeface="Roboto"/>
                <a:cs typeface="Roboto"/>
              </a:rPr>
              <a:t>esperado</a:t>
            </a:r>
            <a:endParaRPr sz="1000">
              <a:latin typeface="Roboto"/>
              <a:cs typeface="Roboto"/>
            </a:endParaRPr>
          </a:p>
          <a:p>
            <a:pPr algn="ctr">
              <a:lnSpc>
                <a:spcPct val="100000"/>
              </a:lnSpc>
            </a:pPr>
            <a:r>
              <a:rPr sz="1000" dirty="0">
                <a:solidFill>
                  <a:srgbClr val="5C5859"/>
                </a:solidFill>
                <a:latin typeface="Roboto"/>
                <a:cs typeface="Roboto"/>
              </a:rPr>
              <a:t>(Nominal</a:t>
            </a:r>
            <a:r>
              <a:rPr sz="1000" spc="-10" dirty="0">
                <a:solidFill>
                  <a:srgbClr val="5C5859"/>
                </a:solidFill>
                <a:latin typeface="Roboto"/>
                <a:cs typeface="Roboto"/>
              </a:rPr>
              <a:t> </a:t>
            </a:r>
            <a:r>
              <a:rPr sz="1000" spc="-5" dirty="0">
                <a:solidFill>
                  <a:srgbClr val="5C5859"/>
                </a:solidFill>
                <a:latin typeface="Roboto"/>
                <a:cs typeface="Roboto"/>
              </a:rPr>
              <a:t>n</a:t>
            </a:r>
            <a:r>
              <a:rPr sz="1000" dirty="0">
                <a:solidFill>
                  <a:srgbClr val="5C5859"/>
                </a:solidFill>
                <a:latin typeface="Roboto"/>
                <a:cs typeface="Roboto"/>
              </a:rPr>
              <a:t>o longo</a:t>
            </a:r>
            <a:r>
              <a:rPr sz="1000" spc="-5" dirty="0">
                <a:solidFill>
                  <a:srgbClr val="5C5859"/>
                </a:solidFill>
                <a:latin typeface="Roboto"/>
                <a:cs typeface="Roboto"/>
              </a:rPr>
              <a:t> pra</a:t>
            </a:r>
            <a:r>
              <a:rPr sz="1000" spc="-10" dirty="0">
                <a:solidFill>
                  <a:srgbClr val="5C5859"/>
                </a:solidFill>
                <a:latin typeface="Roboto"/>
                <a:cs typeface="Roboto"/>
              </a:rPr>
              <a:t>z</a:t>
            </a:r>
            <a:r>
              <a:rPr sz="1000" spc="-5" dirty="0">
                <a:solidFill>
                  <a:srgbClr val="5C5859"/>
                </a:solidFill>
                <a:latin typeface="Roboto"/>
                <a:cs typeface="Roboto"/>
              </a:rPr>
              <a:t>o)</a:t>
            </a:r>
            <a:endParaRPr sz="1000">
              <a:latin typeface="Roboto"/>
              <a:cs typeface="Roboto"/>
            </a:endParaRPr>
          </a:p>
        </p:txBody>
      </p:sp>
      <p:sp>
        <p:nvSpPr>
          <p:cNvPr id="73" name="object 23">
            <a:extLst>
              <a:ext uri="{FF2B5EF4-FFF2-40B4-BE49-F238E27FC236}">
                <a16:creationId xmlns:a16="http://schemas.microsoft.com/office/drawing/2014/main" id="{803CB20D-6065-F34F-81A2-58071EBBFE25}"/>
              </a:ext>
            </a:extLst>
          </p:cNvPr>
          <p:cNvSpPr txBox="1"/>
          <p:nvPr/>
        </p:nvSpPr>
        <p:spPr>
          <a:xfrm>
            <a:off x="2987939" y="4656536"/>
            <a:ext cx="1550035" cy="153888"/>
          </a:xfrm>
          <a:prstGeom prst="rect">
            <a:avLst/>
          </a:prstGeom>
        </p:spPr>
        <p:txBody>
          <a:bodyPr vert="horz" wrap="square" lIns="0" tIns="0" rIns="0" bIns="0" rtlCol="0">
            <a:spAutoFit/>
          </a:bodyPr>
          <a:lstStyle/>
          <a:p>
            <a:pPr marL="12700"/>
            <a:r>
              <a:rPr sz="1000" spc="-5" dirty="0">
                <a:solidFill>
                  <a:srgbClr val="5C5859"/>
                </a:solidFill>
                <a:latin typeface="Roboto"/>
                <a:cs typeface="Roboto"/>
              </a:rPr>
              <a:t>Perﬁl</a:t>
            </a:r>
            <a:r>
              <a:rPr sz="1000" spc="-20" dirty="0">
                <a:solidFill>
                  <a:srgbClr val="5C5859"/>
                </a:solidFill>
                <a:latin typeface="Roboto"/>
                <a:cs typeface="Roboto"/>
              </a:rPr>
              <a:t> </a:t>
            </a:r>
            <a:r>
              <a:rPr sz="1000" spc="-5" dirty="0">
                <a:solidFill>
                  <a:srgbClr val="5C5859"/>
                </a:solidFill>
                <a:latin typeface="Roboto"/>
                <a:cs typeface="Roboto"/>
              </a:rPr>
              <a:t>Moderado-Agressivo</a:t>
            </a:r>
            <a:endParaRPr sz="1000">
              <a:latin typeface="Roboto"/>
              <a:cs typeface="Roboto"/>
            </a:endParaRPr>
          </a:p>
        </p:txBody>
      </p:sp>
      <p:sp>
        <p:nvSpPr>
          <p:cNvPr id="74" name="object 24">
            <a:extLst>
              <a:ext uri="{FF2B5EF4-FFF2-40B4-BE49-F238E27FC236}">
                <a16:creationId xmlns:a16="http://schemas.microsoft.com/office/drawing/2014/main" id="{8D5CEBD3-CC6F-D14D-86AB-B33A0E291E11}"/>
              </a:ext>
            </a:extLst>
          </p:cNvPr>
          <p:cNvSpPr/>
          <p:nvPr/>
        </p:nvSpPr>
        <p:spPr>
          <a:xfrm>
            <a:off x="3930179" y="4867073"/>
            <a:ext cx="0" cy="1320165"/>
          </a:xfrm>
          <a:custGeom>
            <a:avLst/>
            <a:gdLst/>
            <a:ahLst/>
            <a:cxnLst/>
            <a:rect l="l" t="t" r="r" b="b"/>
            <a:pathLst>
              <a:path h="1320165">
                <a:moveTo>
                  <a:pt x="0" y="1319682"/>
                </a:moveTo>
                <a:lnTo>
                  <a:pt x="0" y="0"/>
                </a:lnTo>
              </a:path>
            </a:pathLst>
          </a:custGeom>
          <a:ln w="6350">
            <a:solidFill>
              <a:schemeClr val="bg1">
                <a:lumMod val="65000"/>
              </a:schemeClr>
            </a:solidFill>
          </a:ln>
        </p:spPr>
        <p:txBody>
          <a:bodyPr wrap="square" lIns="0" tIns="0" rIns="0" bIns="0" rtlCol="0"/>
          <a:lstStyle/>
          <a:p>
            <a:endParaRPr/>
          </a:p>
        </p:txBody>
      </p:sp>
      <p:sp>
        <p:nvSpPr>
          <p:cNvPr id="75" name="object 25">
            <a:extLst>
              <a:ext uri="{FF2B5EF4-FFF2-40B4-BE49-F238E27FC236}">
                <a16:creationId xmlns:a16="http://schemas.microsoft.com/office/drawing/2014/main" id="{CA3CC4BF-1561-5444-A07F-0D4D489B5F4F}"/>
              </a:ext>
            </a:extLst>
          </p:cNvPr>
          <p:cNvSpPr/>
          <p:nvPr/>
        </p:nvSpPr>
        <p:spPr>
          <a:xfrm>
            <a:off x="4508661" y="4867073"/>
            <a:ext cx="0" cy="1320165"/>
          </a:xfrm>
          <a:custGeom>
            <a:avLst/>
            <a:gdLst/>
            <a:ahLst/>
            <a:cxnLst/>
            <a:rect l="l" t="t" r="r" b="b"/>
            <a:pathLst>
              <a:path h="1320165">
                <a:moveTo>
                  <a:pt x="0" y="1319682"/>
                </a:moveTo>
                <a:lnTo>
                  <a:pt x="0" y="0"/>
                </a:lnTo>
              </a:path>
            </a:pathLst>
          </a:custGeom>
          <a:ln w="6350">
            <a:solidFill>
              <a:schemeClr val="bg1">
                <a:lumMod val="65000"/>
              </a:schemeClr>
            </a:solidFill>
          </a:ln>
        </p:spPr>
        <p:txBody>
          <a:bodyPr wrap="square" lIns="0" tIns="0" rIns="0" bIns="0" rtlCol="0"/>
          <a:lstStyle/>
          <a:p>
            <a:endParaRPr/>
          </a:p>
        </p:txBody>
      </p:sp>
      <p:sp>
        <p:nvSpPr>
          <p:cNvPr id="77" name="object 26">
            <a:extLst>
              <a:ext uri="{FF2B5EF4-FFF2-40B4-BE49-F238E27FC236}">
                <a16:creationId xmlns:a16="http://schemas.microsoft.com/office/drawing/2014/main" id="{95BEF5D3-470C-7348-9008-C503E334C365}"/>
              </a:ext>
            </a:extLst>
          </p:cNvPr>
          <p:cNvSpPr txBox="1"/>
          <p:nvPr/>
        </p:nvSpPr>
        <p:spPr>
          <a:xfrm>
            <a:off x="7286776" y="3938868"/>
            <a:ext cx="16002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0,0</a:t>
            </a:r>
            <a:endParaRPr sz="800">
              <a:latin typeface="Roboto"/>
              <a:cs typeface="Roboto"/>
            </a:endParaRPr>
          </a:p>
        </p:txBody>
      </p:sp>
      <p:sp>
        <p:nvSpPr>
          <p:cNvPr id="79" name="object 27">
            <a:extLst>
              <a:ext uri="{FF2B5EF4-FFF2-40B4-BE49-F238E27FC236}">
                <a16:creationId xmlns:a16="http://schemas.microsoft.com/office/drawing/2014/main" id="{71C3F7D1-7FD1-6648-9DA6-576BDEA6E838}"/>
              </a:ext>
            </a:extLst>
          </p:cNvPr>
          <p:cNvSpPr txBox="1"/>
          <p:nvPr/>
        </p:nvSpPr>
        <p:spPr>
          <a:xfrm>
            <a:off x="7258227" y="3139784"/>
            <a:ext cx="21717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15,0</a:t>
            </a:r>
            <a:endParaRPr sz="800">
              <a:latin typeface="Roboto"/>
              <a:cs typeface="Roboto"/>
            </a:endParaRPr>
          </a:p>
        </p:txBody>
      </p:sp>
      <p:sp>
        <p:nvSpPr>
          <p:cNvPr id="80" name="object 28">
            <a:extLst>
              <a:ext uri="{FF2B5EF4-FFF2-40B4-BE49-F238E27FC236}">
                <a16:creationId xmlns:a16="http://schemas.microsoft.com/office/drawing/2014/main" id="{7204B4B4-229C-414A-86F1-94E42F26AC79}"/>
              </a:ext>
            </a:extLst>
          </p:cNvPr>
          <p:cNvSpPr txBox="1"/>
          <p:nvPr/>
        </p:nvSpPr>
        <p:spPr>
          <a:xfrm>
            <a:off x="7286776" y="3672473"/>
            <a:ext cx="16002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5,0</a:t>
            </a:r>
            <a:endParaRPr sz="800">
              <a:latin typeface="Roboto"/>
              <a:cs typeface="Roboto"/>
            </a:endParaRPr>
          </a:p>
        </p:txBody>
      </p:sp>
      <p:sp>
        <p:nvSpPr>
          <p:cNvPr id="82" name="object 29">
            <a:extLst>
              <a:ext uri="{FF2B5EF4-FFF2-40B4-BE49-F238E27FC236}">
                <a16:creationId xmlns:a16="http://schemas.microsoft.com/office/drawing/2014/main" id="{921BF986-EA77-7E40-AC60-C61BA615CA7E}"/>
              </a:ext>
            </a:extLst>
          </p:cNvPr>
          <p:cNvSpPr txBox="1"/>
          <p:nvPr/>
        </p:nvSpPr>
        <p:spPr>
          <a:xfrm>
            <a:off x="8516950" y="4137293"/>
            <a:ext cx="83185"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3</a:t>
            </a:r>
            <a:endParaRPr sz="800">
              <a:latin typeface="Roboto"/>
              <a:cs typeface="Roboto"/>
            </a:endParaRPr>
          </a:p>
        </p:txBody>
      </p:sp>
      <p:sp>
        <p:nvSpPr>
          <p:cNvPr id="83" name="object 30">
            <a:extLst>
              <a:ext uri="{FF2B5EF4-FFF2-40B4-BE49-F238E27FC236}">
                <a16:creationId xmlns:a16="http://schemas.microsoft.com/office/drawing/2014/main" id="{7F1BBD4B-DB01-6346-B91F-44E6F0B3AA19}"/>
              </a:ext>
            </a:extLst>
          </p:cNvPr>
          <p:cNvSpPr txBox="1"/>
          <p:nvPr/>
        </p:nvSpPr>
        <p:spPr>
          <a:xfrm>
            <a:off x="9095461" y="4137293"/>
            <a:ext cx="83185"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5</a:t>
            </a:r>
            <a:endParaRPr sz="800">
              <a:latin typeface="Roboto"/>
              <a:cs typeface="Roboto"/>
            </a:endParaRPr>
          </a:p>
        </p:txBody>
      </p:sp>
      <p:sp>
        <p:nvSpPr>
          <p:cNvPr id="86" name="object 31">
            <a:extLst>
              <a:ext uri="{FF2B5EF4-FFF2-40B4-BE49-F238E27FC236}">
                <a16:creationId xmlns:a16="http://schemas.microsoft.com/office/drawing/2014/main" id="{EDFB9F86-FF08-5F4C-809B-6F75E7D3FB80}"/>
              </a:ext>
            </a:extLst>
          </p:cNvPr>
          <p:cNvSpPr txBox="1"/>
          <p:nvPr/>
        </p:nvSpPr>
        <p:spPr>
          <a:xfrm>
            <a:off x="10773791" y="4137293"/>
            <a:ext cx="140335"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10</a:t>
            </a:r>
            <a:endParaRPr sz="800">
              <a:latin typeface="Roboto"/>
              <a:cs typeface="Roboto"/>
            </a:endParaRPr>
          </a:p>
        </p:txBody>
      </p:sp>
      <p:sp>
        <p:nvSpPr>
          <p:cNvPr id="87" name="object 32">
            <a:extLst>
              <a:ext uri="{FF2B5EF4-FFF2-40B4-BE49-F238E27FC236}">
                <a16:creationId xmlns:a16="http://schemas.microsoft.com/office/drawing/2014/main" id="{FEE2A41A-4CD3-1245-BB83-CDF693BACF76}"/>
              </a:ext>
            </a:extLst>
          </p:cNvPr>
          <p:cNvSpPr txBox="1"/>
          <p:nvPr/>
        </p:nvSpPr>
        <p:spPr>
          <a:xfrm>
            <a:off x="7258227" y="2606994"/>
            <a:ext cx="21717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25,0</a:t>
            </a:r>
            <a:endParaRPr sz="800">
              <a:latin typeface="Roboto"/>
              <a:cs typeface="Roboto"/>
            </a:endParaRPr>
          </a:p>
        </p:txBody>
      </p:sp>
      <p:sp>
        <p:nvSpPr>
          <p:cNvPr id="89" name="object 33">
            <a:extLst>
              <a:ext uri="{FF2B5EF4-FFF2-40B4-BE49-F238E27FC236}">
                <a16:creationId xmlns:a16="http://schemas.microsoft.com/office/drawing/2014/main" id="{94680532-9F10-F44D-8353-D52D89A7B57E}"/>
              </a:ext>
            </a:extLst>
          </p:cNvPr>
          <p:cNvSpPr txBox="1"/>
          <p:nvPr/>
        </p:nvSpPr>
        <p:spPr>
          <a:xfrm>
            <a:off x="7258227" y="2873389"/>
            <a:ext cx="21717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20,0</a:t>
            </a:r>
            <a:endParaRPr sz="800">
              <a:latin typeface="Roboto"/>
              <a:cs typeface="Roboto"/>
            </a:endParaRPr>
          </a:p>
        </p:txBody>
      </p:sp>
      <p:sp>
        <p:nvSpPr>
          <p:cNvPr id="92" name="object 34">
            <a:extLst>
              <a:ext uri="{FF2B5EF4-FFF2-40B4-BE49-F238E27FC236}">
                <a16:creationId xmlns:a16="http://schemas.microsoft.com/office/drawing/2014/main" id="{6D0C0B19-F3D7-DD41-A157-154EA257E8BC}"/>
              </a:ext>
            </a:extLst>
          </p:cNvPr>
          <p:cNvSpPr txBox="1"/>
          <p:nvPr/>
        </p:nvSpPr>
        <p:spPr>
          <a:xfrm>
            <a:off x="7258227" y="3406078"/>
            <a:ext cx="21717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10,0</a:t>
            </a:r>
            <a:endParaRPr sz="800">
              <a:latin typeface="Roboto"/>
              <a:cs typeface="Roboto"/>
            </a:endParaRPr>
          </a:p>
        </p:txBody>
      </p:sp>
      <p:sp>
        <p:nvSpPr>
          <p:cNvPr id="93" name="object 35">
            <a:extLst>
              <a:ext uri="{FF2B5EF4-FFF2-40B4-BE49-F238E27FC236}">
                <a16:creationId xmlns:a16="http://schemas.microsoft.com/office/drawing/2014/main" id="{DBCFC383-9F9E-3A4B-9E37-D00CF31A7AC0}"/>
              </a:ext>
            </a:extLst>
          </p:cNvPr>
          <p:cNvSpPr txBox="1"/>
          <p:nvPr/>
        </p:nvSpPr>
        <p:spPr>
          <a:xfrm>
            <a:off x="7615997" y="2486025"/>
            <a:ext cx="930275" cy="153888"/>
          </a:xfrm>
          <a:prstGeom prst="rect">
            <a:avLst/>
          </a:prstGeom>
        </p:spPr>
        <p:txBody>
          <a:bodyPr vert="horz" wrap="square" lIns="0" tIns="0" rIns="0" bIns="0" rtlCol="0">
            <a:spAutoFit/>
          </a:bodyPr>
          <a:lstStyle/>
          <a:p>
            <a:pPr marL="12700"/>
            <a:r>
              <a:rPr sz="1000" spc="-5" dirty="0">
                <a:solidFill>
                  <a:srgbClr val="5C5859"/>
                </a:solidFill>
                <a:latin typeface="Roboto"/>
                <a:cs typeface="Roboto"/>
              </a:rPr>
              <a:t>Perﬁl</a:t>
            </a:r>
            <a:r>
              <a:rPr sz="1000" spc="-50" dirty="0">
                <a:solidFill>
                  <a:srgbClr val="5C5859"/>
                </a:solidFill>
                <a:latin typeface="Roboto"/>
                <a:cs typeface="Roboto"/>
              </a:rPr>
              <a:t> </a:t>
            </a:r>
            <a:r>
              <a:rPr sz="1000" spc="-5" dirty="0">
                <a:solidFill>
                  <a:srgbClr val="5C5859"/>
                </a:solidFill>
                <a:latin typeface="Roboto"/>
                <a:cs typeface="Roboto"/>
              </a:rPr>
              <a:t>Moderado</a:t>
            </a:r>
            <a:endParaRPr sz="1000">
              <a:latin typeface="Roboto"/>
              <a:cs typeface="Roboto"/>
            </a:endParaRPr>
          </a:p>
        </p:txBody>
      </p:sp>
      <p:sp>
        <p:nvSpPr>
          <p:cNvPr id="97" name="object 36">
            <a:extLst>
              <a:ext uri="{FF2B5EF4-FFF2-40B4-BE49-F238E27FC236}">
                <a16:creationId xmlns:a16="http://schemas.microsoft.com/office/drawing/2014/main" id="{E6311A07-4292-B24E-AB05-CF9EE58AAE62}"/>
              </a:ext>
            </a:extLst>
          </p:cNvPr>
          <p:cNvSpPr txBox="1"/>
          <p:nvPr/>
        </p:nvSpPr>
        <p:spPr>
          <a:xfrm>
            <a:off x="7622093" y="4114292"/>
            <a:ext cx="316865" cy="153888"/>
          </a:xfrm>
          <a:prstGeom prst="rect">
            <a:avLst/>
          </a:prstGeom>
        </p:spPr>
        <p:txBody>
          <a:bodyPr vert="horz" wrap="square" lIns="0" tIns="0" rIns="0" bIns="0" rtlCol="0">
            <a:spAutoFit/>
          </a:bodyPr>
          <a:lstStyle/>
          <a:p>
            <a:pPr marL="12700"/>
            <a:r>
              <a:rPr sz="1000" spc="-5" dirty="0">
                <a:solidFill>
                  <a:srgbClr val="5C5859"/>
                </a:solidFill>
                <a:latin typeface="Roboto"/>
                <a:cs typeface="Roboto"/>
              </a:rPr>
              <a:t>Anos</a:t>
            </a:r>
            <a:endParaRPr sz="1000">
              <a:latin typeface="Roboto"/>
              <a:cs typeface="Roboto"/>
            </a:endParaRPr>
          </a:p>
        </p:txBody>
      </p:sp>
      <p:sp>
        <p:nvSpPr>
          <p:cNvPr id="100" name="object 37">
            <a:extLst>
              <a:ext uri="{FF2B5EF4-FFF2-40B4-BE49-F238E27FC236}">
                <a16:creationId xmlns:a16="http://schemas.microsoft.com/office/drawing/2014/main" id="{EDC7378F-C71A-4347-843E-CDD03D5A6D0A}"/>
              </a:ext>
            </a:extLst>
          </p:cNvPr>
          <p:cNvSpPr/>
          <p:nvPr/>
        </p:nvSpPr>
        <p:spPr>
          <a:xfrm>
            <a:off x="7628692" y="4867073"/>
            <a:ext cx="3356610" cy="1320165"/>
          </a:xfrm>
          <a:custGeom>
            <a:avLst/>
            <a:gdLst/>
            <a:ahLst/>
            <a:cxnLst/>
            <a:rect l="l" t="t" r="r" b="b"/>
            <a:pathLst>
              <a:path w="3356609" h="1320165">
                <a:moveTo>
                  <a:pt x="3356406" y="1319682"/>
                </a:moveTo>
                <a:lnTo>
                  <a:pt x="0" y="1319682"/>
                </a:lnTo>
                <a:lnTo>
                  <a:pt x="0" y="0"/>
                </a:lnTo>
              </a:path>
            </a:pathLst>
          </a:custGeom>
          <a:ln w="6350">
            <a:solidFill>
              <a:schemeClr val="bg1">
                <a:lumMod val="65000"/>
              </a:schemeClr>
            </a:solidFill>
          </a:ln>
        </p:spPr>
        <p:txBody>
          <a:bodyPr wrap="square" lIns="0" tIns="0" rIns="0" bIns="0" rtlCol="0"/>
          <a:lstStyle/>
          <a:p>
            <a:endParaRPr/>
          </a:p>
        </p:txBody>
      </p:sp>
      <p:sp>
        <p:nvSpPr>
          <p:cNvPr id="101" name="object 38">
            <a:extLst>
              <a:ext uri="{FF2B5EF4-FFF2-40B4-BE49-F238E27FC236}">
                <a16:creationId xmlns:a16="http://schemas.microsoft.com/office/drawing/2014/main" id="{69A5AE44-FEB9-274A-8022-2770F742F7BE}"/>
              </a:ext>
            </a:extLst>
          </p:cNvPr>
          <p:cNvSpPr txBox="1"/>
          <p:nvPr/>
        </p:nvSpPr>
        <p:spPr>
          <a:xfrm>
            <a:off x="7286776" y="6091802"/>
            <a:ext cx="16002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0,0</a:t>
            </a:r>
            <a:endParaRPr sz="800">
              <a:latin typeface="Roboto"/>
              <a:cs typeface="Roboto"/>
            </a:endParaRPr>
          </a:p>
        </p:txBody>
      </p:sp>
      <p:sp>
        <p:nvSpPr>
          <p:cNvPr id="102" name="object 39">
            <a:extLst>
              <a:ext uri="{FF2B5EF4-FFF2-40B4-BE49-F238E27FC236}">
                <a16:creationId xmlns:a16="http://schemas.microsoft.com/office/drawing/2014/main" id="{D62AF0E9-9532-4446-B033-B0572832DE89}"/>
              </a:ext>
            </a:extLst>
          </p:cNvPr>
          <p:cNvSpPr txBox="1"/>
          <p:nvPr/>
        </p:nvSpPr>
        <p:spPr>
          <a:xfrm>
            <a:off x="7258227" y="5295970"/>
            <a:ext cx="21717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15,0</a:t>
            </a:r>
            <a:endParaRPr sz="800">
              <a:latin typeface="Roboto"/>
              <a:cs typeface="Roboto"/>
            </a:endParaRPr>
          </a:p>
        </p:txBody>
      </p:sp>
      <p:sp>
        <p:nvSpPr>
          <p:cNvPr id="103" name="object 40">
            <a:extLst>
              <a:ext uri="{FF2B5EF4-FFF2-40B4-BE49-F238E27FC236}">
                <a16:creationId xmlns:a16="http://schemas.microsoft.com/office/drawing/2014/main" id="{FF06FC08-933A-B645-9FA7-8C9B8BB60F6B}"/>
              </a:ext>
            </a:extLst>
          </p:cNvPr>
          <p:cNvSpPr txBox="1"/>
          <p:nvPr/>
        </p:nvSpPr>
        <p:spPr>
          <a:xfrm>
            <a:off x="7286776" y="5826525"/>
            <a:ext cx="16002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5,0</a:t>
            </a:r>
            <a:endParaRPr sz="800">
              <a:latin typeface="Roboto"/>
              <a:cs typeface="Roboto"/>
            </a:endParaRPr>
          </a:p>
        </p:txBody>
      </p:sp>
      <p:sp>
        <p:nvSpPr>
          <p:cNvPr id="104" name="object 41">
            <a:extLst>
              <a:ext uri="{FF2B5EF4-FFF2-40B4-BE49-F238E27FC236}">
                <a16:creationId xmlns:a16="http://schemas.microsoft.com/office/drawing/2014/main" id="{76EE042C-5A62-564A-B3C9-B7D2C86AB06B}"/>
              </a:ext>
            </a:extLst>
          </p:cNvPr>
          <p:cNvSpPr txBox="1"/>
          <p:nvPr/>
        </p:nvSpPr>
        <p:spPr>
          <a:xfrm>
            <a:off x="8516949" y="6290228"/>
            <a:ext cx="661670" cy="123111"/>
          </a:xfrm>
          <a:prstGeom prst="rect">
            <a:avLst/>
          </a:prstGeom>
        </p:spPr>
        <p:txBody>
          <a:bodyPr vert="horz" wrap="square" lIns="0" tIns="0" rIns="0" bIns="0" rtlCol="0">
            <a:spAutoFit/>
          </a:bodyPr>
          <a:lstStyle/>
          <a:p>
            <a:pPr marL="12700">
              <a:tabLst>
                <a:tab pos="590550" algn="l"/>
              </a:tabLst>
            </a:pPr>
            <a:r>
              <a:rPr sz="800" dirty="0">
                <a:solidFill>
                  <a:srgbClr val="5C5859"/>
                </a:solidFill>
                <a:latin typeface="Roboto"/>
                <a:cs typeface="Roboto"/>
              </a:rPr>
              <a:t>3	5</a:t>
            </a:r>
            <a:endParaRPr sz="800">
              <a:latin typeface="Roboto"/>
              <a:cs typeface="Roboto"/>
            </a:endParaRPr>
          </a:p>
        </p:txBody>
      </p:sp>
      <p:sp>
        <p:nvSpPr>
          <p:cNvPr id="105" name="object 42">
            <a:extLst>
              <a:ext uri="{FF2B5EF4-FFF2-40B4-BE49-F238E27FC236}">
                <a16:creationId xmlns:a16="http://schemas.microsoft.com/office/drawing/2014/main" id="{FB937F61-C9AD-0644-9C24-DF4A14CC1467}"/>
              </a:ext>
            </a:extLst>
          </p:cNvPr>
          <p:cNvSpPr txBox="1"/>
          <p:nvPr/>
        </p:nvSpPr>
        <p:spPr>
          <a:xfrm>
            <a:off x="10773791" y="6290228"/>
            <a:ext cx="140335"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10</a:t>
            </a:r>
            <a:endParaRPr sz="800">
              <a:latin typeface="Roboto"/>
              <a:cs typeface="Roboto"/>
            </a:endParaRPr>
          </a:p>
        </p:txBody>
      </p:sp>
      <p:sp>
        <p:nvSpPr>
          <p:cNvPr id="107" name="object 43">
            <a:extLst>
              <a:ext uri="{FF2B5EF4-FFF2-40B4-BE49-F238E27FC236}">
                <a16:creationId xmlns:a16="http://schemas.microsoft.com/office/drawing/2014/main" id="{BFF5D970-27D3-714D-9165-5FC4B2E6E1B8}"/>
              </a:ext>
            </a:extLst>
          </p:cNvPr>
          <p:cNvSpPr txBox="1"/>
          <p:nvPr/>
        </p:nvSpPr>
        <p:spPr>
          <a:xfrm>
            <a:off x="7258227" y="4765516"/>
            <a:ext cx="21717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25,0</a:t>
            </a:r>
            <a:endParaRPr sz="800">
              <a:latin typeface="Roboto"/>
              <a:cs typeface="Roboto"/>
            </a:endParaRPr>
          </a:p>
        </p:txBody>
      </p:sp>
      <p:sp>
        <p:nvSpPr>
          <p:cNvPr id="108" name="object 44">
            <a:extLst>
              <a:ext uri="{FF2B5EF4-FFF2-40B4-BE49-F238E27FC236}">
                <a16:creationId xmlns:a16="http://schemas.microsoft.com/office/drawing/2014/main" id="{B3913C4B-ACEF-944F-9AEE-B6394C994D39}"/>
              </a:ext>
            </a:extLst>
          </p:cNvPr>
          <p:cNvSpPr txBox="1"/>
          <p:nvPr/>
        </p:nvSpPr>
        <p:spPr>
          <a:xfrm>
            <a:off x="7258227" y="5030794"/>
            <a:ext cx="21717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20,0</a:t>
            </a:r>
            <a:endParaRPr sz="800">
              <a:latin typeface="Roboto"/>
              <a:cs typeface="Roboto"/>
            </a:endParaRPr>
          </a:p>
        </p:txBody>
      </p:sp>
      <p:sp>
        <p:nvSpPr>
          <p:cNvPr id="110" name="object 45">
            <a:extLst>
              <a:ext uri="{FF2B5EF4-FFF2-40B4-BE49-F238E27FC236}">
                <a16:creationId xmlns:a16="http://schemas.microsoft.com/office/drawing/2014/main" id="{AFD1DBBD-0649-AB4F-A694-7458B0C55C18}"/>
              </a:ext>
            </a:extLst>
          </p:cNvPr>
          <p:cNvSpPr txBox="1"/>
          <p:nvPr/>
        </p:nvSpPr>
        <p:spPr>
          <a:xfrm>
            <a:off x="7258227" y="5561349"/>
            <a:ext cx="217170" cy="123111"/>
          </a:xfrm>
          <a:prstGeom prst="rect">
            <a:avLst/>
          </a:prstGeom>
        </p:spPr>
        <p:txBody>
          <a:bodyPr vert="horz" wrap="square" lIns="0" tIns="0" rIns="0" bIns="0" rtlCol="0">
            <a:spAutoFit/>
          </a:bodyPr>
          <a:lstStyle/>
          <a:p>
            <a:pPr marL="12700"/>
            <a:r>
              <a:rPr sz="800" dirty="0">
                <a:solidFill>
                  <a:srgbClr val="5C5859"/>
                </a:solidFill>
                <a:latin typeface="Roboto"/>
                <a:cs typeface="Roboto"/>
              </a:rPr>
              <a:t>10,0</a:t>
            </a:r>
            <a:endParaRPr sz="800">
              <a:latin typeface="Roboto"/>
              <a:cs typeface="Roboto"/>
            </a:endParaRPr>
          </a:p>
        </p:txBody>
      </p:sp>
      <p:sp>
        <p:nvSpPr>
          <p:cNvPr id="111" name="object 46">
            <a:extLst>
              <a:ext uri="{FF2B5EF4-FFF2-40B4-BE49-F238E27FC236}">
                <a16:creationId xmlns:a16="http://schemas.microsoft.com/office/drawing/2014/main" id="{8A706773-4D02-6645-AA0B-D07DD56CC558}"/>
              </a:ext>
            </a:extLst>
          </p:cNvPr>
          <p:cNvSpPr txBox="1"/>
          <p:nvPr/>
        </p:nvSpPr>
        <p:spPr>
          <a:xfrm>
            <a:off x="7615996" y="4656536"/>
            <a:ext cx="913130" cy="153888"/>
          </a:xfrm>
          <a:prstGeom prst="rect">
            <a:avLst/>
          </a:prstGeom>
        </p:spPr>
        <p:txBody>
          <a:bodyPr vert="horz" wrap="square" lIns="0" tIns="0" rIns="0" bIns="0" rtlCol="0">
            <a:spAutoFit/>
          </a:bodyPr>
          <a:lstStyle/>
          <a:p>
            <a:pPr marL="12700"/>
            <a:r>
              <a:rPr sz="1000" spc="-5" dirty="0">
                <a:solidFill>
                  <a:srgbClr val="5C5859"/>
                </a:solidFill>
                <a:latin typeface="Roboto"/>
                <a:cs typeface="Roboto"/>
              </a:rPr>
              <a:t>Perﬁl</a:t>
            </a:r>
            <a:r>
              <a:rPr sz="1000" spc="-65" dirty="0">
                <a:solidFill>
                  <a:srgbClr val="5C5859"/>
                </a:solidFill>
                <a:latin typeface="Roboto"/>
                <a:cs typeface="Roboto"/>
              </a:rPr>
              <a:t> </a:t>
            </a:r>
            <a:r>
              <a:rPr sz="1000" spc="-5" dirty="0">
                <a:solidFill>
                  <a:srgbClr val="5C5859"/>
                </a:solidFill>
                <a:latin typeface="Roboto"/>
                <a:cs typeface="Roboto"/>
              </a:rPr>
              <a:t>Agressivo</a:t>
            </a:r>
            <a:endParaRPr sz="1000">
              <a:latin typeface="Roboto"/>
              <a:cs typeface="Roboto"/>
            </a:endParaRPr>
          </a:p>
        </p:txBody>
      </p:sp>
      <p:sp>
        <p:nvSpPr>
          <p:cNvPr id="112" name="object 47">
            <a:extLst>
              <a:ext uri="{FF2B5EF4-FFF2-40B4-BE49-F238E27FC236}">
                <a16:creationId xmlns:a16="http://schemas.microsoft.com/office/drawing/2014/main" id="{4DBB4F11-F752-1144-AD23-CF02D5F96001}"/>
              </a:ext>
            </a:extLst>
          </p:cNvPr>
          <p:cNvSpPr txBox="1"/>
          <p:nvPr/>
        </p:nvSpPr>
        <p:spPr>
          <a:xfrm>
            <a:off x="2987939" y="6264827"/>
            <a:ext cx="4944745" cy="153888"/>
          </a:xfrm>
          <a:prstGeom prst="rect">
            <a:avLst/>
          </a:prstGeom>
        </p:spPr>
        <p:txBody>
          <a:bodyPr vert="horz" wrap="square" lIns="0" tIns="0" rIns="0" bIns="0" rtlCol="0">
            <a:spAutoFit/>
          </a:bodyPr>
          <a:lstStyle/>
          <a:p>
            <a:pPr marL="12700">
              <a:tabLst>
                <a:tab pos="913130" algn="l"/>
                <a:tab pos="1491615" algn="l"/>
                <a:tab pos="3169920" algn="l"/>
                <a:tab pos="4640580" algn="l"/>
              </a:tabLst>
            </a:pPr>
            <a:r>
              <a:rPr sz="1500" spc="-7" baseline="2777" dirty="0">
                <a:solidFill>
                  <a:srgbClr val="5C5859"/>
                </a:solidFill>
                <a:latin typeface="Roboto"/>
                <a:cs typeface="Roboto"/>
              </a:rPr>
              <a:t>Ano</a:t>
            </a:r>
            <a:r>
              <a:rPr sz="1500" baseline="2777" dirty="0">
                <a:solidFill>
                  <a:srgbClr val="5C5859"/>
                </a:solidFill>
                <a:latin typeface="Roboto"/>
                <a:cs typeface="Roboto"/>
              </a:rPr>
              <a:t>s	</a:t>
            </a:r>
            <a:r>
              <a:rPr sz="800" dirty="0">
                <a:solidFill>
                  <a:srgbClr val="5C5859"/>
                </a:solidFill>
                <a:latin typeface="Roboto"/>
                <a:cs typeface="Roboto"/>
              </a:rPr>
              <a:t>3	5	10	</a:t>
            </a:r>
            <a:r>
              <a:rPr sz="1500" spc="-7" baseline="2777" dirty="0">
                <a:solidFill>
                  <a:srgbClr val="5C5859"/>
                </a:solidFill>
                <a:latin typeface="Roboto"/>
                <a:cs typeface="Roboto"/>
              </a:rPr>
              <a:t>Anos</a:t>
            </a:r>
            <a:endParaRPr sz="1500" baseline="2777" dirty="0">
              <a:latin typeface="Roboto"/>
              <a:cs typeface="Roboto"/>
            </a:endParaRPr>
          </a:p>
        </p:txBody>
      </p:sp>
      <p:sp>
        <p:nvSpPr>
          <p:cNvPr id="113" name="object 48">
            <a:extLst>
              <a:ext uri="{FF2B5EF4-FFF2-40B4-BE49-F238E27FC236}">
                <a16:creationId xmlns:a16="http://schemas.microsoft.com/office/drawing/2014/main" id="{204D5AA3-2F7B-F344-BC0E-CB63D8D3F11A}"/>
              </a:ext>
            </a:extLst>
          </p:cNvPr>
          <p:cNvSpPr/>
          <p:nvPr/>
        </p:nvSpPr>
        <p:spPr>
          <a:xfrm>
            <a:off x="8558242" y="4867073"/>
            <a:ext cx="0" cy="1320165"/>
          </a:xfrm>
          <a:custGeom>
            <a:avLst/>
            <a:gdLst/>
            <a:ahLst/>
            <a:cxnLst/>
            <a:rect l="l" t="t" r="r" b="b"/>
            <a:pathLst>
              <a:path h="1320165">
                <a:moveTo>
                  <a:pt x="0" y="1319682"/>
                </a:moveTo>
                <a:lnTo>
                  <a:pt x="0" y="0"/>
                </a:lnTo>
              </a:path>
            </a:pathLst>
          </a:custGeom>
          <a:ln w="6350">
            <a:solidFill>
              <a:schemeClr val="bg1">
                <a:lumMod val="65000"/>
              </a:schemeClr>
            </a:solidFill>
          </a:ln>
        </p:spPr>
        <p:txBody>
          <a:bodyPr wrap="square" lIns="0" tIns="0" rIns="0" bIns="0" rtlCol="0"/>
          <a:lstStyle/>
          <a:p>
            <a:endParaRPr/>
          </a:p>
        </p:txBody>
      </p:sp>
      <p:sp>
        <p:nvSpPr>
          <p:cNvPr id="114" name="object 49">
            <a:extLst>
              <a:ext uri="{FF2B5EF4-FFF2-40B4-BE49-F238E27FC236}">
                <a16:creationId xmlns:a16="http://schemas.microsoft.com/office/drawing/2014/main" id="{2E0EB8C7-7C39-E741-8D3A-153AA6C76A92}"/>
              </a:ext>
            </a:extLst>
          </p:cNvPr>
          <p:cNvSpPr/>
          <p:nvPr/>
        </p:nvSpPr>
        <p:spPr>
          <a:xfrm>
            <a:off x="9136724" y="4867073"/>
            <a:ext cx="0" cy="1320165"/>
          </a:xfrm>
          <a:custGeom>
            <a:avLst/>
            <a:gdLst/>
            <a:ahLst/>
            <a:cxnLst/>
            <a:rect l="l" t="t" r="r" b="b"/>
            <a:pathLst>
              <a:path h="1320165">
                <a:moveTo>
                  <a:pt x="0" y="1319682"/>
                </a:moveTo>
                <a:lnTo>
                  <a:pt x="0" y="0"/>
                </a:lnTo>
              </a:path>
            </a:pathLst>
          </a:custGeom>
          <a:ln w="6350">
            <a:solidFill>
              <a:schemeClr val="bg1">
                <a:lumMod val="65000"/>
              </a:schemeClr>
            </a:solidFill>
          </a:ln>
        </p:spPr>
        <p:txBody>
          <a:bodyPr wrap="square" lIns="0" tIns="0" rIns="0" bIns="0" rtlCol="0"/>
          <a:lstStyle/>
          <a:p>
            <a:endParaRPr/>
          </a:p>
        </p:txBody>
      </p:sp>
      <p:graphicFrame>
        <p:nvGraphicFramePr>
          <p:cNvPr id="116" name="object 50">
            <a:extLst>
              <a:ext uri="{FF2B5EF4-FFF2-40B4-BE49-F238E27FC236}">
                <a16:creationId xmlns:a16="http://schemas.microsoft.com/office/drawing/2014/main" id="{2D1EEFCA-D918-7441-A0D1-5D45E992CBD5}"/>
              </a:ext>
            </a:extLst>
          </p:cNvPr>
          <p:cNvGraphicFramePr>
            <a:graphicFrameLocks noGrp="1"/>
          </p:cNvGraphicFramePr>
          <p:nvPr/>
        </p:nvGraphicFramePr>
        <p:xfrm>
          <a:off x="2997454" y="2705472"/>
          <a:ext cx="3356411" cy="1396433"/>
        </p:xfrm>
        <a:graphic>
          <a:graphicData uri="http://schemas.openxmlformats.org/drawingml/2006/table">
            <a:tbl>
              <a:tblPr firstRow="1" bandRow="1">
                <a:tableStyleId>{2D5ABB26-0587-4C30-8999-92F81FD0307C}</a:tableStyleId>
              </a:tblPr>
              <a:tblGrid>
                <a:gridCol w="401050">
                  <a:extLst>
                    <a:ext uri="{9D8B030D-6E8A-4147-A177-3AD203B41FA5}">
                      <a16:colId xmlns:a16="http://schemas.microsoft.com/office/drawing/2014/main" val="20000"/>
                    </a:ext>
                  </a:extLst>
                </a:gridCol>
                <a:gridCol w="528500">
                  <a:extLst>
                    <a:ext uri="{9D8B030D-6E8A-4147-A177-3AD203B41FA5}">
                      <a16:colId xmlns:a16="http://schemas.microsoft.com/office/drawing/2014/main" val="20001"/>
                    </a:ext>
                  </a:extLst>
                </a:gridCol>
                <a:gridCol w="578482">
                  <a:extLst>
                    <a:ext uri="{9D8B030D-6E8A-4147-A177-3AD203B41FA5}">
                      <a16:colId xmlns:a16="http://schemas.microsoft.com/office/drawing/2014/main" val="20002"/>
                    </a:ext>
                  </a:extLst>
                </a:gridCol>
                <a:gridCol w="1848379">
                  <a:extLst>
                    <a:ext uri="{9D8B030D-6E8A-4147-A177-3AD203B41FA5}">
                      <a16:colId xmlns:a16="http://schemas.microsoft.com/office/drawing/2014/main" val="20003"/>
                    </a:ext>
                  </a:extLst>
                </a:gridCol>
              </a:tblGrid>
              <a:tr h="884829">
                <a:tc>
                  <a:txBody>
                    <a:bodyPr/>
                    <a:lstStyle/>
                    <a:p>
                      <a:endParaRPr sz="1500" baseline="2777" dirty="0">
                        <a:latin typeface="Roboto"/>
                        <a:cs typeface="Roboto"/>
                      </a:endParaRPr>
                    </a:p>
                  </a:txBody>
                  <a:tcPr marL="0" marR="0" marT="0" marB="0">
                    <a:lnL w="6350">
                      <a:solidFill>
                        <a:srgbClr val="494A49"/>
                      </a:solidFill>
                      <a:prstDash val="solid"/>
                    </a:lnL>
                    <a:lnB w="6350">
                      <a:solidFill>
                        <a:srgbClr val="494A49"/>
                      </a:solidFill>
                      <a:prstDash val="solid"/>
                    </a:lnB>
                  </a:tcPr>
                </a:tc>
                <a:tc>
                  <a:txBody>
                    <a:bodyPr/>
                    <a:lstStyle/>
                    <a:p>
                      <a:endParaRPr sz="1500" baseline="2777">
                        <a:latin typeface="Roboto"/>
                        <a:cs typeface="Roboto"/>
                      </a:endParaRPr>
                    </a:p>
                  </a:txBody>
                  <a:tcPr marL="0" marR="0" marT="0" marB="0">
                    <a:lnR w="6350">
                      <a:solidFill>
                        <a:srgbClr val="494A49"/>
                      </a:solidFill>
                      <a:prstDash val="solid"/>
                    </a:lnR>
                    <a:lnB w="6350">
                      <a:solidFill>
                        <a:srgbClr val="494A49"/>
                      </a:solidFill>
                      <a:prstDash val="solid"/>
                    </a:lnB>
                  </a:tcPr>
                </a:tc>
                <a:tc>
                  <a:txBody>
                    <a:bodyPr/>
                    <a:lstStyle/>
                    <a:p>
                      <a:endParaRPr sz="1500" baseline="2777" dirty="0">
                        <a:latin typeface="Roboto"/>
                        <a:cs typeface="Roboto"/>
                      </a:endParaRPr>
                    </a:p>
                  </a:txBody>
                  <a:tcPr marL="0" marR="0" marT="0" marB="0">
                    <a:lnL w="6350">
                      <a:solidFill>
                        <a:srgbClr val="494A49"/>
                      </a:solidFill>
                      <a:prstDash val="solid"/>
                    </a:lnL>
                    <a:lnR w="6350">
                      <a:solidFill>
                        <a:srgbClr val="494A49"/>
                      </a:solidFill>
                      <a:prstDash val="solid"/>
                    </a:lnR>
                    <a:lnB w="6350">
                      <a:solidFill>
                        <a:srgbClr val="494A49"/>
                      </a:solidFill>
                      <a:prstDash val="solid"/>
                    </a:lnB>
                  </a:tcPr>
                </a:tc>
                <a:tc>
                  <a:txBody>
                    <a:bodyPr/>
                    <a:lstStyle/>
                    <a:p>
                      <a:endParaRPr sz="1500" baseline="2777" dirty="0">
                        <a:latin typeface="Roboto"/>
                        <a:cs typeface="Roboto"/>
                      </a:endParaRPr>
                    </a:p>
                  </a:txBody>
                  <a:tcPr marL="0" marR="0" marT="0" marB="0">
                    <a:lnL w="6350">
                      <a:solidFill>
                        <a:srgbClr val="494A49"/>
                      </a:solidFill>
                      <a:prstDash val="solid"/>
                    </a:lnL>
                    <a:lnB w="6350">
                      <a:solidFill>
                        <a:srgbClr val="494A49"/>
                      </a:solidFill>
                      <a:prstDash val="solid"/>
                    </a:lnB>
                  </a:tcPr>
                </a:tc>
                <a:extLst>
                  <a:ext uri="{0D108BD9-81ED-4DB2-BD59-A6C34878D82A}">
                    <a16:rowId xmlns:a16="http://schemas.microsoft.com/office/drawing/2014/main" val="10000"/>
                  </a:ext>
                </a:extLst>
              </a:tr>
              <a:tr h="75654">
                <a:tc gridSpan="2">
                  <a:txBody>
                    <a:bodyPr/>
                    <a:lstStyle/>
                    <a:p>
                      <a:endParaRPr sz="1500" baseline="2777">
                        <a:latin typeface="Roboto"/>
                        <a:cs typeface="Roboto"/>
                      </a:endParaRPr>
                    </a:p>
                  </a:txBody>
                  <a:tcPr marL="0" marR="0" marT="0" marB="0">
                    <a:lnL w="6350">
                      <a:solidFill>
                        <a:srgbClr val="494A49"/>
                      </a:solidFill>
                      <a:prstDash val="solid"/>
                    </a:lnL>
                    <a:lnR w="6350">
                      <a:solidFill>
                        <a:srgbClr val="494A49"/>
                      </a:solidFill>
                      <a:prstDash val="solid"/>
                    </a:lnR>
                    <a:lnT w="6350">
                      <a:solidFill>
                        <a:srgbClr val="494A49"/>
                      </a:solidFill>
                      <a:prstDash val="solid"/>
                    </a:lnT>
                  </a:tcPr>
                </a:tc>
                <a:tc hMerge="1">
                  <a:txBody>
                    <a:bodyPr/>
                    <a:lstStyle/>
                    <a:p>
                      <a:endParaRPr/>
                    </a:p>
                  </a:txBody>
                  <a:tcPr marL="0" marR="0" marT="0" marB="0"/>
                </a:tc>
                <a:tc>
                  <a:txBody>
                    <a:bodyPr/>
                    <a:lstStyle/>
                    <a:p>
                      <a:endParaRPr sz="1500" baseline="2777">
                        <a:latin typeface="Roboto"/>
                        <a:cs typeface="Roboto"/>
                      </a:endParaRPr>
                    </a:p>
                  </a:txBody>
                  <a:tcPr marL="0" marR="0" marT="0" marB="0">
                    <a:lnL w="6350">
                      <a:solidFill>
                        <a:srgbClr val="494A49"/>
                      </a:solidFill>
                      <a:prstDash val="solid"/>
                    </a:lnL>
                    <a:lnR w="6350">
                      <a:solidFill>
                        <a:srgbClr val="494A49"/>
                      </a:solidFill>
                      <a:prstDash val="solid"/>
                    </a:lnR>
                    <a:lnT w="6350">
                      <a:solidFill>
                        <a:srgbClr val="494A49"/>
                      </a:solidFill>
                      <a:prstDash val="solid"/>
                    </a:lnT>
                  </a:tcPr>
                </a:tc>
                <a:tc>
                  <a:txBody>
                    <a:bodyPr/>
                    <a:lstStyle/>
                    <a:p>
                      <a:endParaRPr sz="1500" baseline="2777">
                        <a:latin typeface="Roboto"/>
                        <a:cs typeface="Roboto"/>
                      </a:endParaRPr>
                    </a:p>
                  </a:txBody>
                  <a:tcPr marL="0" marR="0" marT="0" marB="0">
                    <a:lnL w="6350">
                      <a:solidFill>
                        <a:srgbClr val="494A49"/>
                      </a:solidFill>
                      <a:prstDash val="solid"/>
                    </a:lnL>
                    <a:lnT w="6350">
                      <a:solidFill>
                        <a:srgbClr val="494A49"/>
                      </a:solidFill>
                      <a:prstDash val="solid"/>
                    </a:lnT>
                  </a:tcPr>
                </a:tc>
                <a:extLst>
                  <a:ext uri="{0D108BD9-81ED-4DB2-BD59-A6C34878D82A}">
                    <a16:rowId xmlns:a16="http://schemas.microsoft.com/office/drawing/2014/main" val="10001"/>
                  </a:ext>
                </a:extLst>
              </a:tr>
              <a:tr h="359204">
                <a:tc gridSpan="2">
                  <a:txBody>
                    <a:bodyPr/>
                    <a:lstStyle/>
                    <a:p>
                      <a:endParaRPr sz="1500" baseline="2777" dirty="0">
                        <a:latin typeface="Roboto"/>
                        <a:cs typeface="Roboto"/>
                      </a:endParaRPr>
                    </a:p>
                  </a:txBody>
                  <a:tcPr marL="0" marR="0" marT="0" marB="0">
                    <a:lnL w="6350">
                      <a:solidFill>
                        <a:srgbClr val="494A49"/>
                      </a:solidFill>
                      <a:prstDash val="solid"/>
                    </a:lnL>
                    <a:lnR w="6350">
                      <a:solidFill>
                        <a:srgbClr val="494A49"/>
                      </a:solidFill>
                      <a:prstDash val="solid"/>
                    </a:lnR>
                    <a:lnB w="6350">
                      <a:solidFill>
                        <a:srgbClr val="494A49"/>
                      </a:solidFill>
                      <a:prstDash val="solid"/>
                    </a:lnB>
                  </a:tcPr>
                </a:tc>
                <a:tc hMerge="1">
                  <a:txBody>
                    <a:bodyPr/>
                    <a:lstStyle/>
                    <a:p>
                      <a:endParaRPr/>
                    </a:p>
                  </a:txBody>
                  <a:tcPr marL="0" marR="0" marT="0" marB="0"/>
                </a:tc>
                <a:tc>
                  <a:txBody>
                    <a:bodyPr/>
                    <a:lstStyle/>
                    <a:p>
                      <a:endParaRPr sz="1500" baseline="2777">
                        <a:latin typeface="Roboto"/>
                        <a:cs typeface="Roboto"/>
                      </a:endParaRPr>
                    </a:p>
                  </a:txBody>
                  <a:tcPr marL="0" marR="0" marT="0" marB="0">
                    <a:lnL w="6350">
                      <a:solidFill>
                        <a:srgbClr val="494A49"/>
                      </a:solidFill>
                      <a:prstDash val="solid"/>
                    </a:lnL>
                    <a:lnR w="6350">
                      <a:solidFill>
                        <a:srgbClr val="494A49"/>
                      </a:solidFill>
                      <a:prstDash val="solid"/>
                    </a:lnR>
                    <a:lnB w="6350">
                      <a:solidFill>
                        <a:srgbClr val="494A49"/>
                      </a:solidFill>
                      <a:prstDash val="solid"/>
                    </a:lnB>
                  </a:tcPr>
                </a:tc>
                <a:tc>
                  <a:txBody>
                    <a:bodyPr/>
                    <a:lstStyle/>
                    <a:p>
                      <a:endParaRPr sz="1500" baseline="2777" dirty="0">
                        <a:latin typeface="Roboto"/>
                        <a:cs typeface="Roboto"/>
                      </a:endParaRPr>
                    </a:p>
                  </a:txBody>
                  <a:tcPr marL="0" marR="0" marT="0" marB="0">
                    <a:lnL w="6350">
                      <a:solidFill>
                        <a:srgbClr val="494A49"/>
                      </a:solidFill>
                      <a:prstDash val="solid"/>
                    </a:lnL>
                    <a:lnB w="6350">
                      <a:solidFill>
                        <a:srgbClr val="494A49"/>
                      </a:solidFill>
                      <a:prstDash val="solid"/>
                    </a:lnB>
                  </a:tcPr>
                </a:tc>
                <a:extLst>
                  <a:ext uri="{0D108BD9-81ED-4DB2-BD59-A6C34878D82A}">
                    <a16:rowId xmlns:a16="http://schemas.microsoft.com/office/drawing/2014/main" val="10002"/>
                  </a:ext>
                </a:extLst>
              </a:tr>
            </a:tbl>
          </a:graphicData>
        </a:graphic>
      </p:graphicFrame>
      <p:sp>
        <p:nvSpPr>
          <p:cNvPr id="117" name="object 51">
            <a:extLst>
              <a:ext uri="{FF2B5EF4-FFF2-40B4-BE49-F238E27FC236}">
                <a16:creationId xmlns:a16="http://schemas.microsoft.com/office/drawing/2014/main" id="{B5406086-1513-224A-80F9-1A510E6212D3}"/>
              </a:ext>
            </a:extLst>
          </p:cNvPr>
          <p:cNvSpPr/>
          <p:nvPr/>
        </p:nvSpPr>
        <p:spPr>
          <a:xfrm>
            <a:off x="2997254" y="5648267"/>
            <a:ext cx="3356610" cy="0"/>
          </a:xfrm>
          <a:custGeom>
            <a:avLst/>
            <a:gdLst/>
            <a:ahLst/>
            <a:cxnLst/>
            <a:rect l="l" t="t" r="r" b="b"/>
            <a:pathLst>
              <a:path w="3356610">
                <a:moveTo>
                  <a:pt x="0" y="0"/>
                </a:moveTo>
                <a:lnTo>
                  <a:pt x="3356406" y="0"/>
                </a:lnTo>
              </a:path>
            </a:pathLst>
          </a:custGeom>
          <a:ln w="6350">
            <a:solidFill>
              <a:schemeClr val="bg1">
                <a:lumMod val="65000"/>
              </a:schemeClr>
            </a:solidFill>
          </a:ln>
        </p:spPr>
        <p:txBody>
          <a:bodyPr wrap="square" lIns="0" tIns="0" rIns="0" bIns="0" rtlCol="0"/>
          <a:lstStyle/>
          <a:p>
            <a:endParaRPr/>
          </a:p>
        </p:txBody>
      </p:sp>
      <p:sp>
        <p:nvSpPr>
          <p:cNvPr id="118" name="object 54">
            <a:extLst>
              <a:ext uri="{FF2B5EF4-FFF2-40B4-BE49-F238E27FC236}">
                <a16:creationId xmlns:a16="http://schemas.microsoft.com/office/drawing/2014/main" id="{6DAD918E-F56C-144C-859E-85D4BF1641BE}"/>
              </a:ext>
            </a:extLst>
          </p:cNvPr>
          <p:cNvSpPr/>
          <p:nvPr/>
        </p:nvSpPr>
        <p:spPr>
          <a:xfrm>
            <a:off x="7641935" y="5643755"/>
            <a:ext cx="3348354" cy="0"/>
          </a:xfrm>
          <a:custGeom>
            <a:avLst/>
            <a:gdLst/>
            <a:ahLst/>
            <a:cxnLst/>
            <a:rect l="l" t="t" r="r" b="b"/>
            <a:pathLst>
              <a:path w="3348354">
                <a:moveTo>
                  <a:pt x="0" y="0"/>
                </a:moveTo>
                <a:lnTo>
                  <a:pt x="3348062" y="0"/>
                </a:lnTo>
              </a:path>
            </a:pathLst>
          </a:custGeom>
          <a:ln w="6350">
            <a:solidFill>
              <a:schemeClr val="bg1">
                <a:lumMod val="65000"/>
              </a:schemeClr>
            </a:solidFill>
          </a:ln>
        </p:spPr>
        <p:txBody>
          <a:bodyPr wrap="square" lIns="0" tIns="0" rIns="0" bIns="0" rtlCol="0"/>
          <a:lstStyle/>
          <a:p>
            <a:endParaRPr/>
          </a:p>
        </p:txBody>
      </p:sp>
      <p:graphicFrame>
        <p:nvGraphicFramePr>
          <p:cNvPr id="130" name="object 57">
            <a:extLst>
              <a:ext uri="{FF2B5EF4-FFF2-40B4-BE49-F238E27FC236}">
                <a16:creationId xmlns:a16="http://schemas.microsoft.com/office/drawing/2014/main" id="{4C75FCAC-6A2D-754A-A612-AFDF76774F5B}"/>
              </a:ext>
            </a:extLst>
          </p:cNvPr>
          <p:cNvGraphicFramePr>
            <a:graphicFrameLocks noGrp="1"/>
          </p:cNvGraphicFramePr>
          <p:nvPr/>
        </p:nvGraphicFramePr>
        <p:xfrm>
          <a:off x="7625518" y="2705472"/>
          <a:ext cx="3356405" cy="1391757"/>
        </p:xfrm>
        <a:graphic>
          <a:graphicData uri="http://schemas.openxmlformats.org/drawingml/2006/table">
            <a:tbl>
              <a:tblPr firstRow="1" bandRow="1">
                <a:tableStyleId>{2D5ABB26-0587-4C30-8999-92F81FD0307C}</a:tableStyleId>
              </a:tblPr>
              <a:tblGrid>
                <a:gridCol w="430723">
                  <a:extLst>
                    <a:ext uri="{9D8B030D-6E8A-4147-A177-3AD203B41FA5}">
                      <a16:colId xmlns:a16="http://schemas.microsoft.com/office/drawing/2014/main" val="20000"/>
                    </a:ext>
                  </a:extLst>
                </a:gridCol>
                <a:gridCol w="498826">
                  <a:extLst>
                    <a:ext uri="{9D8B030D-6E8A-4147-A177-3AD203B41FA5}">
                      <a16:colId xmlns:a16="http://schemas.microsoft.com/office/drawing/2014/main" val="20001"/>
                    </a:ext>
                  </a:extLst>
                </a:gridCol>
                <a:gridCol w="578482">
                  <a:extLst>
                    <a:ext uri="{9D8B030D-6E8A-4147-A177-3AD203B41FA5}">
                      <a16:colId xmlns:a16="http://schemas.microsoft.com/office/drawing/2014/main" val="20002"/>
                    </a:ext>
                  </a:extLst>
                </a:gridCol>
                <a:gridCol w="1848374">
                  <a:extLst>
                    <a:ext uri="{9D8B030D-6E8A-4147-A177-3AD203B41FA5}">
                      <a16:colId xmlns:a16="http://schemas.microsoft.com/office/drawing/2014/main" val="20003"/>
                    </a:ext>
                  </a:extLst>
                </a:gridCol>
              </a:tblGrid>
              <a:tr h="813182">
                <a:tc gridSpan="2">
                  <a:txBody>
                    <a:bodyPr/>
                    <a:lstStyle/>
                    <a:p>
                      <a:endParaRPr sz="1500" baseline="2777" dirty="0">
                        <a:latin typeface="Roboto"/>
                        <a:cs typeface="Roboto"/>
                      </a:endParaRPr>
                    </a:p>
                  </a:txBody>
                  <a:tcPr marL="0" marR="0" marT="0" marB="0">
                    <a:lnL w="6350">
                      <a:solidFill>
                        <a:srgbClr val="494A49"/>
                      </a:solidFill>
                      <a:prstDash val="solid"/>
                    </a:lnL>
                    <a:lnR w="6350">
                      <a:solidFill>
                        <a:srgbClr val="494A49"/>
                      </a:solidFill>
                      <a:prstDash val="solid"/>
                    </a:lnR>
                    <a:lnB w="6350">
                      <a:solidFill>
                        <a:srgbClr val="494A49"/>
                      </a:solidFill>
                      <a:prstDash val="solid"/>
                    </a:lnB>
                  </a:tcPr>
                </a:tc>
                <a:tc hMerge="1">
                  <a:txBody>
                    <a:bodyPr/>
                    <a:lstStyle/>
                    <a:p>
                      <a:endParaRPr/>
                    </a:p>
                  </a:txBody>
                  <a:tcPr marL="0" marR="0" marT="0" marB="0"/>
                </a:tc>
                <a:tc>
                  <a:txBody>
                    <a:bodyPr/>
                    <a:lstStyle/>
                    <a:p>
                      <a:endParaRPr sz="1500" baseline="2777">
                        <a:latin typeface="Roboto"/>
                        <a:cs typeface="Roboto"/>
                      </a:endParaRPr>
                    </a:p>
                  </a:txBody>
                  <a:tcPr marL="0" marR="0" marT="0" marB="0">
                    <a:lnL w="6350">
                      <a:solidFill>
                        <a:srgbClr val="494A49"/>
                      </a:solidFill>
                      <a:prstDash val="solid"/>
                    </a:lnL>
                    <a:lnR w="6350">
                      <a:solidFill>
                        <a:srgbClr val="494A49"/>
                      </a:solidFill>
                      <a:prstDash val="solid"/>
                    </a:lnR>
                    <a:lnB w="6350">
                      <a:solidFill>
                        <a:srgbClr val="494A49"/>
                      </a:solidFill>
                      <a:prstDash val="solid"/>
                    </a:lnB>
                  </a:tcPr>
                </a:tc>
                <a:tc>
                  <a:txBody>
                    <a:bodyPr/>
                    <a:lstStyle/>
                    <a:p>
                      <a:endParaRPr sz="1500" baseline="2777">
                        <a:latin typeface="Roboto"/>
                        <a:cs typeface="Roboto"/>
                      </a:endParaRPr>
                    </a:p>
                  </a:txBody>
                  <a:tcPr marL="0" marR="0" marT="0" marB="0">
                    <a:lnL w="6350">
                      <a:solidFill>
                        <a:srgbClr val="494A49"/>
                      </a:solidFill>
                      <a:prstDash val="solid"/>
                    </a:lnL>
                    <a:lnB w="6350">
                      <a:solidFill>
                        <a:srgbClr val="494A49"/>
                      </a:solidFill>
                      <a:prstDash val="solid"/>
                    </a:lnB>
                  </a:tcPr>
                </a:tc>
                <a:extLst>
                  <a:ext uri="{0D108BD9-81ED-4DB2-BD59-A6C34878D82A}">
                    <a16:rowId xmlns:a16="http://schemas.microsoft.com/office/drawing/2014/main" val="10000"/>
                  </a:ext>
                </a:extLst>
              </a:tr>
              <a:tr h="80324">
                <a:tc rowSpan="2">
                  <a:txBody>
                    <a:bodyPr/>
                    <a:lstStyle/>
                    <a:p>
                      <a:endParaRPr sz="1500" baseline="2777" dirty="0">
                        <a:latin typeface="Roboto"/>
                        <a:cs typeface="Roboto"/>
                      </a:endParaRPr>
                    </a:p>
                  </a:txBody>
                  <a:tcPr marL="0" marR="0" marT="0" marB="0">
                    <a:lnL w="6350">
                      <a:solidFill>
                        <a:srgbClr val="494A49"/>
                      </a:solidFill>
                      <a:prstDash val="solid"/>
                    </a:lnL>
                    <a:lnT w="6350">
                      <a:solidFill>
                        <a:srgbClr val="494A49"/>
                      </a:solidFill>
                      <a:prstDash val="solid"/>
                    </a:lnT>
                    <a:lnB w="6350">
                      <a:solidFill>
                        <a:srgbClr val="494A49"/>
                      </a:solidFill>
                      <a:prstDash val="solid"/>
                    </a:lnB>
                  </a:tcPr>
                </a:tc>
                <a:tc>
                  <a:txBody>
                    <a:bodyPr/>
                    <a:lstStyle/>
                    <a:p>
                      <a:endParaRPr sz="1500" baseline="2777">
                        <a:latin typeface="Roboto"/>
                        <a:cs typeface="Roboto"/>
                      </a:endParaRPr>
                    </a:p>
                  </a:txBody>
                  <a:tcPr marL="0" marR="0" marT="0" marB="0">
                    <a:lnR w="6350">
                      <a:solidFill>
                        <a:srgbClr val="494A49"/>
                      </a:solidFill>
                      <a:prstDash val="solid"/>
                    </a:lnR>
                    <a:lnT w="6350">
                      <a:solidFill>
                        <a:srgbClr val="494A49"/>
                      </a:solidFill>
                      <a:prstDash val="solid"/>
                    </a:lnT>
                  </a:tcPr>
                </a:tc>
                <a:tc>
                  <a:txBody>
                    <a:bodyPr/>
                    <a:lstStyle/>
                    <a:p>
                      <a:endParaRPr sz="1500" baseline="2777">
                        <a:latin typeface="Roboto"/>
                        <a:cs typeface="Roboto"/>
                      </a:endParaRPr>
                    </a:p>
                  </a:txBody>
                  <a:tcPr marL="0" marR="0" marT="0" marB="0">
                    <a:lnL w="6350">
                      <a:solidFill>
                        <a:srgbClr val="494A49"/>
                      </a:solidFill>
                      <a:prstDash val="solid"/>
                    </a:lnL>
                    <a:lnR w="6350">
                      <a:solidFill>
                        <a:srgbClr val="494A49"/>
                      </a:solidFill>
                      <a:prstDash val="solid"/>
                    </a:lnR>
                    <a:lnT w="6350">
                      <a:solidFill>
                        <a:srgbClr val="494A49"/>
                      </a:solidFill>
                      <a:prstDash val="solid"/>
                    </a:lnT>
                  </a:tcPr>
                </a:tc>
                <a:tc>
                  <a:txBody>
                    <a:bodyPr/>
                    <a:lstStyle/>
                    <a:p>
                      <a:endParaRPr sz="1500" baseline="2777">
                        <a:latin typeface="Roboto"/>
                        <a:cs typeface="Roboto"/>
                      </a:endParaRPr>
                    </a:p>
                  </a:txBody>
                  <a:tcPr marL="0" marR="0" marT="0" marB="0">
                    <a:lnL w="6350">
                      <a:solidFill>
                        <a:srgbClr val="494A49"/>
                      </a:solidFill>
                      <a:prstDash val="solid"/>
                    </a:lnL>
                    <a:lnT w="6350">
                      <a:solidFill>
                        <a:srgbClr val="494A49"/>
                      </a:solidFill>
                      <a:prstDash val="solid"/>
                    </a:lnT>
                  </a:tcPr>
                </a:tc>
                <a:extLst>
                  <a:ext uri="{0D108BD9-81ED-4DB2-BD59-A6C34878D82A}">
                    <a16:rowId xmlns:a16="http://schemas.microsoft.com/office/drawing/2014/main" val="10001"/>
                  </a:ext>
                </a:extLst>
              </a:tr>
              <a:tr h="426175">
                <a:tc vMerge="1">
                  <a:txBody>
                    <a:bodyPr/>
                    <a:lstStyle/>
                    <a:p>
                      <a:endParaRPr/>
                    </a:p>
                  </a:txBody>
                  <a:tcPr marL="0" marR="0" marT="0" marB="0">
                    <a:lnL w="6350">
                      <a:solidFill>
                        <a:srgbClr val="494A49"/>
                      </a:solidFill>
                      <a:prstDash val="solid"/>
                    </a:lnL>
                    <a:lnT w="6350">
                      <a:solidFill>
                        <a:srgbClr val="494A49"/>
                      </a:solidFill>
                      <a:prstDash val="solid"/>
                    </a:lnT>
                    <a:lnB w="6350">
                      <a:solidFill>
                        <a:srgbClr val="494A49"/>
                      </a:solidFill>
                      <a:prstDash val="solid"/>
                    </a:lnB>
                  </a:tcPr>
                </a:tc>
                <a:tc>
                  <a:txBody>
                    <a:bodyPr/>
                    <a:lstStyle/>
                    <a:p>
                      <a:endParaRPr sz="1500" baseline="2777">
                        <a:latin typeface="Roboto"/>
                        <a:cs typeface="Roboto"/>
                      </a:endParaRPr>
                    </a:p>
                  </a:txBody>
                  <a:tcPr marL="0" marR="0" marT="0" marB="0">
                    <a:lnR w="6350">
                      <a:solidFill>
                        <a:srgbClr val="494A49"/>
                      </a:solidFill>
                      <a:prstDash val="solid"/>
                    </a:lnR>
                    <a:lnB w="6350">
                      <a:solidFill>
                        <a:srgbClr val="494A49"/>
                      </a:solidFill>
                      <a:prstDash val="solid"/>
                    </a:lnB>
                  </a:tcPr>
                </a:tc>
                <a:tc>
                  <a:txBody>
                    <a:bodyPr/>
                    <a:lstStyle/>
                    <a:p>
                      <a:endParaRPr sz="1500" baseline="2777">
                        <a:latin typeface="Roboto"/>
                        <a:cs typeface="Roboto"/>
                      </a:endParaRPr>
                    </a:p>
                  </a:txBody>
                  <a:tcPr marL="0" marR="0" marT="0" marB="0">
                    <a:lnL w="6350">
                      <a:solidFill>
                        <a:srgbClr val="494A49"/>
                      </a:solidFill>
                      <a:prstDash val="solid"/>
                    </a:lnL>
                    <a:lnR w="6350">
                      <a:solidFill>
                        <a:srgbClr val="494A49"/>
                      </a:solidFill>
                      <a:prstDash val="solid"/>
                    </a:lnR>
                    <a:lnB w="6350">
                      <a:solidFill>
                        <a:srgbClr val="494A49"/>
                      </a:solidFill>
                      <a:prstDash val="solid"/>
                    </a:lnB>
                  </a:tcPr>
                </a:tc>
                <a:tc>
                  <a:txBody>
                    <a:bodyPr/>
                    <a:lstStyle/>
                    <a:p>
                      <a:endParaRPr sz="1500" baseline="2777" dirty="0">
                        <a:latin typeface="Roboto"/>
                        <a:cs typeface="Roboto"/>
                      </a:endParaRPr>
                    </a:p>
                  </a:txBody>
                  <a:tcPr marL="0" marR="0" marT="0" marB="0">
                    <a:lnL w="6350">
                      <a:solidFill>
                        <a:srgbClr val="494A49"/>
                      </a:solidFill>
                      <a:prstDash val="solid"/>
                    </a:lnL>
                    <a:lnB w="6350">
                      <a:solidFill>
                        <a:srgbClr val="494A49"/>
                      </a:solidFill>
                      <a:prstDash val="solid"/>
                    </a:lnB>
                  </a:tcPr>
                </a:tc>
                <a:extLst>
                  <a:ext uri="{0D108BD9-81ED-4DB2-BD59-A6C34878D82A}">
                    <a16:rowId xmlns:a16="http://schemas.microsoft.com/office/drawing/2014/main" val="10002"/>
                  </a:ext>
                </a:extLst>
              </a:tr>
            </a:tbl>
          </a:graphicData>
        </a:graphic>
      </p:graphicFrame>
      <p:sp>
        <p:nvSpPr>
          <p:cNvPr id="131" name="object 52">
            <a:extLst>
              <a:ext uri="{FF2B5EF4-FFF2-40B4-BE49-F238E27FC236}">
                <a16:creationId xmlns:a16="http://schemas.microsoft.com/office/drawing/2014/main" id="{86904006-6F7B-2F46-B358-C8665435729A}"/>
              </a:ext>
            </a:extLst>
          </p:cNvPr>
          <p:cNvSpPr/>
          <p:nvPr/>
        </p:nvSpPr>
        <p:spPr>
          <a:xfrm>
            <a:off x="2997351" y="3445990"/>
            <a:ext cx="3361597" cy="85078"/>
          </a:xfrm>
          <a:custGeom>
            <a:avLst/>
            <a:gdLst>
              <a:gd name="connsiteX0" fmla="*/ 36877 w 3355183"/>
              <a:gd name="connsiteY0" fmla="*/ 0 h 248564"/>
              <a:gd name="connsiteX1" fmla="*/ 0 w 3355183"/>
              <a:gd name="connsiteY1" fmla="*/ 72428 h 248564"/>
              <a:gd name="connsiteX2" fmla="*/ 8562 w 3355183"/>
              <a:gd name="connsiteY2" fmla="*/ 110028 h 248564"/>
              <a:gd name="connsiteX3" fmla="*/ 31802 w 3355183"/>
              <a:gd name="connsiteY3" fmla="*/ 141856 h 248564"/>
              <a:gd name="connsiteX4" fmla="*/ 65895 w 3355183"/>
              <a:gd name="connsiteY4" fmla="*/ 163486 h 248564"/>
              <a:gd name="connsiteX5" fmla="*/ 102972 w 3355183"/>
              <a:gd name="connsiteY5" fmla="*/ 177634 h 248564"/>
              <a:gd name="connsiteX6" fmla="*/ 151674 w 3355183"/>
              <a:gd name="connsiteY6" fmla="*/ 190119 h 248564"/>
              <a:gd name="connsiteX7" fmla="*/ 191383 w 3355183"/>
              <a:gd name="connsiteY7" fmla="*/ 197571 h 248564"/>
              <a:gd name="connsiteX8" fmla="*/ 237434 w 3355183"/>
              <a:gd name="connsiteY8" fmla="*/ 204360 h 248564"/>
              <a:gd name="connsiteX9" fmla="*/ 290295 w 3355183"/>
              <a:gd name="connsiteY9" fmla="*/ 210519 h 248564"/>
              <a:gd name="connsiteX10" fmla="*/ 350436 w 3355183"/>
              <a:gd name="connsiteY10" fmla="*/ 216077 h 248564"/>
              <a:gd name="connsiteX11" fmla="*/ 418327 w 3355183"/>
              <a:gd name="connsiteY11" fmla="*/ 221065 h 248564"/>
              <a:gd name="connsiteX12" fmla="*/ 494439 w 3355183"/>
              <a:gd name="connsiteY12" fmla="*/ 225515 h 248564"/>
              <a:gd name="connsiteX13" fmla="*/ 535723 w 3355183"/>
              <a:gd name="connsiteY13" fmla="*/ 227548 h 248564"/>
              <a:gd name="connsiteX14" fmla="*/ 579239 w 3355183"/>
              <a:gd name="connsiteY14" fmla="*/ 229457 h 248564"/>
              <a:gd name="connsiteX15" fmla="*/ 625045 w 3355183"/>
              <a:gd name="connsiteY15" fmla="*/ 231247 h 248564"/>
              <a:gd name="connsiteX16" fmla="*/ 673199 w 3355183"/>
              <a:gd name="connsiteY16" fmla="*/ 232922 h 248564"/>
              <a:gd name="connsiteX17" fmla="*/ 723760 w 3355183"/>
              <a:gd name="connsiteY17" fmla="*/ 234485 h 248564"/>
              <a:gd name="connsiteX18" fmla="*/ 776788 w 3355183"/>
              <a:gd name="connsiteY18" fmla="*/ 235940 h 248564"/>
              <a:gd name="connsiteX19" fmla="*/ 832340 w 3355183"/>
              <a:gd name="connsiteY19" fmla="*/ 237291 h 248564"/>
              <a:gd name="connsiteX20" fmla="*/ 890475 w 3355183"/>
              <a:gd name="connsiteY20" fmla="*/ 238543 h 248564"/>
              <a:gd name="connsiteX21" fmla="*/ 951252 w 3355183"/>
              <a:gd name="connsiteY21" fmla="*/ 239698 h 248564"/>
              <a:gd name="connsiteX22" fmla="*/ 1014731 w 3355183"/>
              <a:gd name="connsiteY22" fmla="*/ 240760 h 248564"/>
              <a:gd name="connsiteX23" fmla="*/ 1080968 w 3355183"/>
              <a:gd name="connsiteY23" fmla="*/ 241735 h 248564"/>
              <a:gd name="connsiteX24" fmla="*/ 1150024 w 3355183"/>
              <a:gd name="connsiteY24" fmla="*/ 242624 h 248564"/>
              <a:gd name="connsiteX25" fmla="*/ 1221957 w 3355183"/>
              <a:gd name="connsiteY25" fmla="*/ 243433 h 248564"/>
              <a:gd name="connsiteX26" fmla="*/ 1296825 w 3355183"/>
              <a:gd name="connsiteY26" fmla="*/ 244165 h 248564"/>
              <a:gd name="connsiteX27" fmla="*/ 1374688 w 3355183"/>
              <a:gd name="connsiteY27" fmla="*/ 244823 h 248564"/>
              <a:gd name="connsiteX28" fmla="*/ 1455604 w 3355183"/>
              <a:gd name="connsiteY28" fmla="*/ 245413 h 248564"/>
              <a:gd name="connsiteX29" fmla="*/ 1539631 w 3355183"/>
              <a:gd name="connsiteY29" fmla="*/ 245937 h 248564"/>
              <a:gd name="connsiteX30" fmla="*/ 1626830 w 3355183"/>
              <a:gd name="connsiteY30" fmla="*/ 246399 h 248564"/>
              <a:gd name="connsiteX31" fmla="*/ 1717257 w 3355183"/>
              <a:gd name="connsiteY31" fmla="*/ 246804 h 248564"/>
              <a:gd name="connsiteX32" fmla="*/ 1810972 w 3355183"/>
              <a:gd name="connsiteY32" fmla="*/ 247155 h 248564"/>
              <a:gd name="connsiteX33" fmla="*/ 1908034 w 3355183"/>
              <a:gd name="connsiteY33" fmla="*/ 247456 h 248564"/>
              <a:gd name="connsiteX34" fmla="*/ 2008501 w 3355183"/>
              <a:gd name="connsiteY34" fmla="*/ 247710 h 248564"/>
              <a:gd name="connsiteX35" fmla="*/ 2112432 w 3355183"/>
              <a:gd name="connsiteY35" fmla="*/ 247923 h 248564"/>
              <a:gd name="connsiteX36" fmla="*/ 2219886 w 3355183"/>
              <a:gd name="connsiteY36" fmla="*/ 248096 h 248564"/>
              <a:gd name="connsiteX37" fmla="*/ 2330921 w 3355183"/>
              <a:gd name="connsiteY37" fmla="*/ 248236 h 248564"/>
              <a:gd name="connsiteX38" fmla="*/ 2445597 w 3355183"/>
              <a:gd name="connsiteY38" fmla="*/ 248344 h 248564"/>
              <a:gd name="connsiteX39" fmla="*/ 2563972 w 3355183"/>
              <a:gd name="connsiteY39" fmla="*/ 248425 h 248564"/>
              <a:gd name="connsiteX40" fmla="*/ 2686104 w 3355183"/>
              <a:gd name="connsiteY40" fmla="*/ 248484 h 248564"/>
              <a:gd name="connsiteX41" fmla="*/ 2812052 w 3355183"/>
              <a:gd name="connsiteY41" fmla="*/ 248523 h 248564"/>
              <a:gd name="connsiteX42" fmla="*/ 2941876 w 3355183"/>
              <a:gd name="connsiteY42" fmla="*/ 248547 h 248564"/>
              <a:gd name="connsiteX43" fmla="*/ 3075633 w 3355183"/>
              <a:gd name="connsiteY43" fmla="*/ 248559 h 248564"/>
              <a:gd name="connsiteX44" fmla="*/ 3213382 w 3355183"/>
              <a:gd name="connsiteY44" fmla="*/ 248563 h 248564"/>
              <a:gd name="connsiteX45" fmla="*/ 3355183 w 3355183"/>
              <a:gd name="connsiteY45" fmla="*/ 248564 h 248564"/>
              <a:gd name="connsiteX0" fmla="*/ 0 w 3407206"/>
              <a:gd name="connsiteY0" fmla="*/ 0 h 207289"/>
              <a:gd name="connsiteX1" fmla="*/ 52023 w 3407206"/>
              <a:gd name="connsiteY1" fmla="*/ 31153 h 207289"/>
              <a:gd name="connsiteX2" fmla="*/ 60585 w 3407206"/>
              <a:gd name="connsiteY2" fmla="*/ 68753 h 207289"/>
              <a:gd name="connsiteX3" fmla="*/ 83825 w 3407206"/>
              <a:gd name="connsiteY3" fmla="*/ 100581 h 207289"/>
              <a:gd name="connsiteX4" fmla="*/ 117918 w 3407206"/>
              <a:gd name="connsiteY4" fmla="*/ 122211 h 207289"/>
              <a:gd name="connsiteX5" fmla="*/ 154995 w 3407206"/>
              <a:gd name="connsiteY5" fmla="*/ 136359 h 207289"/>
              <a:gd name="connsiteX6" fmla="*/ 203697 w 3407206"/>
              <a:gd name="connsiteY6" fmla="*/ 148844 h 207289"/>
              <a:gd name="connsiteX7" fmla="*/ 243406 w 3407206"/>
              <a:gd name="connsiteY7" fmla="*/ 156296 h 207289"/>
              <a:gd name="connsiteX8" fmla="*/ 289457 w 3407206"/>
              <a:gd name="connsiteY8" fmla="*/ 163085 h 207289"/>
              <a:gd name="connsiteX9" fmla="*/ 342318 w 3407206"/>
              <a:gd name="connsiteY9" fmla="*/ 169244 h 207289"/>
              <a:gd name="connsiteX10" fmla="*/ 402459 w 3407206"/>
              <a:gd name="connsiteY10" fmla="*/ 174802 h 207289"/>
              <a:gd name="connsiteX11" fmla="*/ 470350 w 3407206"/>
              <a:gd name="connsiteY11" fmla="*/ 179790 h 207289"/>
              <a:gd name="connsiteX12" fmla="*/ 546462 w 3407206"/>
              <a:gd name="connsiteY12" fmla="*/ 184240 h 207289"/>
              <a:gd name="connsiteX13" fmla="*/ 587746 w 3407206"/>
              <a:gd name="connsiteY13" fmla="*/ 186273 h 207289"/>
              <a:gd name="connsiteX14" fmla="*/ 631262 w 3407206"/>
              <a:gd name="connsiteY14" fmla="*/ 188182 h 207289"/>
              <a:gd name="connsiteX15" fmla="*/ 677068 w 3407206"/>
              <a:gd name="connsiteY15" fmla="*/ 189972 h 207289"/>
              <a:gd name="connsiteX16" fmla="*/ 725222 w 3407206"/>
              <a:gd name="connsiteY16" fmla="*/ 191647 h 207289"/>
              <a:gd name="connsiteX17" fmla="*/ 775783 w 3407206"/>
              <a:gd name="connsiteY17" fmla="*/ 193210 h 207289"/>
              <a:gd name="connsiteX18" fmla="*/ 828811 w 3407206"/>
              <a:gd name="connsiteY18" fmla="*/ 194665 h 207289"/>
              <a:gd name="connsiteX19" fmla="*/ 884363 w 3407206"/>
              <a:gd name="connsiteY19" fmla="*/ 196016 h 207289"/>
              <a:gd name="connsiteX20" fmla="*/ 942498 w 3407206"/>
              <a:gd name="connsiteY20" fmla="*/ 197268 h 207289"/>
              <a:gd name="connsiteX21" fmla="*/ 1003275 w 3407206"/>
              <a:gd name="connsiteY21" fmla="*/ 198423 h 207289"/>
              <a:gd name="connsiteX22" fmla="*/ 1066754 w 3407206"/>
              <a:gd name="connsiteY22" fmla="*/ 199485 h 207289"/>
              <a:gd name="connsiteX23" fmla="*/ 1132991 w 3407206"/>
              <a:gd name="connsiteY23" fmla="*/ 200460 h 207289"/>
              <a:gd name="connsiteX24" fmla="*/ 1202047 w 3407206"/>
              <a:gd name="connsiteY24" fmla="*/ 201349 h 207289"/>
              <a:gd name="connsiteX25" fmla="*/ 1273980 w 3407206"/>
              <a:gd name="connsiteY25" fmla="*/ 202158 h 207289"/>
              <a:gd name="connsiteX26" fmla="*/ 1348848 w 3407206"/>
              <a:gd name="connsiteY26" fmla="*/ 202890 h 207289"/>
              <a:gd name="connsiteX27" fmla="*/ 1426711 w 3407206"/>
              <a:gd name="connsiteY27" fmla="*/ 203548 h 207289"/>
              <a:gd name="connsiteX28" fmla="*/ 1507627 w 3407206"/>
              <a:gd name="connsiteY28" fmla="*/ 204138 h 207289"/>
              <a:gd name="connsiteX29" fmla="*/ 1591654 w 3407206"/>
              <a:gd name="connsiteY29" fmla="*/ 204662 h 207289"/>
              <a:gd name="connsiteX30" fmla="*/ 1678853 w 3407206"/>
              <a:gd name="connsiteY30" fmla="*/ 205124 h 207289"/>
              <a:gd name="connsiteX31" fmla="*/ 1769280 w 3407206"/>
              <a:gd name="connsiteY31" fmla="*/ 205529 h 207289"/>
              <a:gd name="connsiteX32" fmla="*/ 1862995 w 3407206"/>
              <a:gd name="connsiteY32" fmla="*/ 205880 h 207289"/>
              <a:gd name="connsiteX33" fmla="*/ 1960057 w 3407206"/>
              <a:gd name="connsiteY33" fmla="*/ 206181 h 207289"/>
              <a:gd name="connsiteX34" fmla="*/ 2060524 w 3407206"/>
              <a:gd name="connsiteY34" fmla="*/ 206435 h 207289"/>
              <a:gd name="connsiteX35" fmla="*/ 2164455 w 3407206"/>
              <a:gd name="connsiteY35" fmla="*/ 206648 h 207289"/>
              <a:gd name="connsiteX36" fmla="*/ 2271909 w 3407206"/>
              <a:gd name="connsiteY36" fmla="*/ 206821 h 207289"/>
              <a:gd name="connsiteX37" fmla="*/ 2382944 w 3407206"/>
              <a:gd name="connsiteY37" fmla="*/ 206961 h 207289"/>
              <a:gd name="connsiteX38" fmla="*/ 2497620 w 3407206"/>
              <a:gd name="connsiteY38" fmla="*/ 207069 h 207289"/>
              <a:gd name="connsiteX39" fmla="*/ 2615995 w 3407206"/>
              <a:gd name="connsiteY39" fmla="*/ 207150 h 207289"/>
              <a:gd name="connsiteX40" fmla="*/ 2738127 w 3407206"/>
              <a:gd name="connsiteY40" fmla="*/ 207209 h 207289"/>
              <a:gd name="connsiteX41" fmla="*/ 2864075 w 3407206"/>
              <a:gd name="connsiteY41" fmla="*/ 207248 h 207289"/>
              <a:gd name="connsiteX42" fmla="*/ 2993899 w 3407206"/>
              <a:gd name="connsiteY42" fmla="*/ 207272 h 207289"/>
              <a:gd name="connsiteX43" fmla="*/ 3127656 w 3407206"/>
              <a:gd name="connsiteY43" fmla="*/ 207284 h 207289"/>
              <a:gd name="connsiteX44" fmla="*/ 3265405 w 3407206"/>
              <a:gd name="connsiteY44" fmla="*/ 207288 h 207289"/>
              <a:gd name="connsiteX45" fmla="*/ 3407206 w 3407206"/>
              <a:gd name="connsiteY45" fmla="*/ 207289 h 207289"/>
              <a:gd name="connsiteX0" fmla="*/ 0 w 3355183"/>
              <a:gd name="connsiteY0" fmla="*/ 0 h 176136"/>
              <a:gd name="connsiteX1" fmla="*/ 8562 w 3355183"/>
              <a:gd name="connsiteY1" fmla="*/ 37600 h 176136"/>
              <a:gd name="connsiteX2" fmla="*/ 31802 w 3355183"/>
              <a:gd name="connsiteY2" fmla="*/ 69428 h 176136"/>
              <a:gd name="connsiteX3" fmla="*/ 65895 w 3355183"/>
              <a:gd name="connsiteY3" fmla="*/ 91058 h 176136"/>
              <a:gd name="connsiteX4" fmla="*/ 102972 w 3355183"/>
              <a:gd name="connsiteY4" fmla="*/ 105206 h 176136"/>
              <a:gd name="connsiteX5" fmla="*/ 151674 w 3355183"/>
              <a:gd name="connsiteY5" fmla="*/ 117691 h 176136"/>
              <a:gd name="connsiteX6" fmla="*/ 191383 w 3355183"/>
              <a:gd name="connsiteY6" fmla="*/ 125143 h 176136"/>
              <a:gd name="connsiteX7" fmla="*/ 237434 w 3355183"/>
              <a:gd name="connsiteY7" fmla="*/ 131932 h 176136"/>
              <a:gd name="connsiteX8" fmla="*/ 290295 w 3355183"/>
              <a:gd name="connsiteY8" fmla="*/ 138091 h 176136"/>
              <a:gd name="connsiteX9" fmla="*/ 350436 w 3355183"/>
              <a:gd name="connsiteY9" fmla="*/ 143649 h 176136"/>
              <a:gd name="connsiteX10" fmla="*/ 418327 w 3355183"/>
              <a:gd name="connsiteY10" fmla="*/ 148637 h 176136"/>
              <a:gd name="connsiteX11" fmla="*/ 494439 w 3355183"/>
              <a:gd name="connsiteY11" fmla="*/ 153087 h 176136"/>
              <a:gd name="connsiteX12" fmla="*/ 535723 w 3355183"/>
              <a:gd name="connsiteY12" fmla="*/ 155120 h 176136"/>
              <a:gd name="connsiteX13" fmla="*/ 579239 w 3355183"/>
              <a:gd name="connsiteY13" fmla="*/ 157029 h 176136"/>
              <a:gd name="connsiteX14" fmla="*/ 625045 w 3355183"/>
              <a:gd name="connsiteY14" fmla="*/ 158819 h 176136"/>
              <a:gd name="connsiteX15" fmla="*/ 673199 w 3355183"/>
              <a:gd name="connsiteY15" fmla="*/ 160494 h 176136"/>
              <a:gd name="connsiteX16" fmla="*/ 723760 w 3355183"/>
              <a:gd name="connsiteY16" fmla="*/ 162057 h 176136"/>
              <a:gd name="connsiteX17" fmla="*/ 776788 w 3355183"/>
              <a:gd name="connsiteY17" fmla="*/ 163512 h 176136"/>
              <a:gd name="connsiteX18" fmla="*/ 832340 w 3355183"/>
              <a:gd name="connsiteY18" fmla="*/ 164863 h 176136"/>
              <a:gd name="connsiteX19" fmla="*/ 890475 w 3355183"/>
              <a:gd name="connsiteY19" fmla="*/ 166115 h 176136"/>
              <a:gd name="connsiteX20" fmla="*/ 951252 w 3355183"/>
              <a:gd name="connsiteY20" fmla="*/ 167270 h 176136"/>
              <a:gd name="connsiteX21" fmla="*/ 1014731 w 3355183"/>
              <a:gd name="connsiteY21" fmla="*/ 168332 h 176136"/>
              <a:gd name="connsiteX22" fmla="*/ 1080968 w 3355183"/>
              <a:gd name="connsiteY22" fmla="*/ 169307 h 176136"/>
              <a:gd name="connsiteX23" fmla="*/ 1150024 w 3355183"/>
              <a:gd name="connsiteY23" fmla="*/ 170196 h 176136"/>
              <a:gd name="connsiteX24" fmla="*/ 1221957 w 3355183"/>
              <a:gd name="connsiteY24" fmla="*/ 171005 h 176136"/>
              <a:gd name="connsiteX25" fmla="*/ 1296825 w 3355183"/>
              <a:gd name="connsiteY25" fmla="*/ 171737 h 176136"/>
              <a:gd name="connsiteX26" fmla="*/ 1374688 w 3355183"/>
              <a:gd name="connsiteY26" fmla="*/ 172395 h 176136"/>
              <a:gd name="connsiteX27" fmla="*/ 1455604 w 3355183"/>
              <a:gd name="connsiteY27" fmla="*/ 172985 h 176136"/>
              <a:gd name="connsiteX28" fmla="*/ 1539631 w 3355183"/>
              <a:gd name="connsiteY28" fmla="*/ 173509 h 176136"/>
              <a:gd name="connsiteX29" fmla="*/ 1626830 w 3355183"/>
              <a:gd name="connsiteY29" fmla="*/ 173971 h 176136"/>
              <a:gd name="connsiteX30" fmla="*/ 1717257 w 3355183"/>
              <a:gd name="connsiteY30" fmla="*/ 174376 h 176136"/>
              <a:gd name="connsiteX31" fmla="*/ 1810972 w 3355183"/>
              <a:gd name="connsiteY31" fmla="*/ 174727 h 176136"/>
              <a:gd name="connsiteX32" fmla="*/ 1908034 w 3355183"/>
              <a:gd name="connsiteY32" fmla="*/ 175028 h 176136"/>
              <a:gd name="connsiteX33" fmla="*/ 2008501 w 3355183"/>
              <a:gd name="connsiteY33" fmla="*/ 175282 h 176136"/>
              <a:gd name="connsiteX34" fmla="*/ 2112432 w 3355183"/>
              <a:gd name="connsiteY34" fmla="*/ 175495 h 176136"/>
              <a:gd name="connsiteX35" fmla="*/ 2219886 w 3355183"/>
              <a:gd name="connsiteY35" fmla="*/ 175668 h 176136"/>
              <a:gd name="connsiteX36" fmla="*/ 2330921 w 3355183"/>
              <a:gd name="connsiteY36" fmla="*/ 175808 h 176136"/>
              <a:gd name="connsiteX37" fmla="*/ 2445597 w 3355183"/>
              <a:gd name="connsiteY37" fmla="*/ 175916 h 176136"/>
              <a:gd name="connsiteX38" fmla="*/ 2563972 w 3355183"/>
              <a:gd name="connsiteY38" fmla="*/ 175997 h 176136"/>
              <a:gd name="connsiteX39" fmla="*/ 2686104 w 3355183"/>
              <a:gd name="connsiteY39" fmla="*/ 176056 h 176136"/>
              <a:gd name="connsiteX40" fmla="*/ 2812052 w 3355183"/>
              <a:gd name="connsiteY40" fmla="*/ 176095 h 176136"/>
              <a:gd name="connsiteX41" fmla="*/ 2941876 w 3355183"/>
              <a:gd name="connsiteY41" fmla="*/ 176119 h 176136"/>
              <a:gd name="connsiteX42" fmla="*/ 3075633 w 3355183"/>
              <a:gd name="connsiteY42" fmla="*/ 176131 h 176136"/>
              <a:gd name="connsiteX43" fmla="*/ 3213382 w 3355183"/>
              <a:gd name="connsiteY43" fmla="*/ 176135 h 176136"/>
              <a:gd name="connsiteX44" fmla="*/ 3355183 w 3355183"/>
              <a:gd name="connsiteY44" fmla="*/ 176136 h 176136"/>
              <a:gd name="connsiteX0" fmla="*/ 0 w 3346621"/>
              <a:gd name="connsiteY0" fmla="*/ 0 h 138536"/>
              <a:gd name="connsiteX1" fmla="*/ 23240 w 3346621"/>
              <a:gd name="connsiteY1" fmla="*/ 31828 h 138536"/>
              <a:gd name="connsiteX2" fmla="*/ 57333 w 3346621"/>
              <a:gd name="connsiteY2" fmla="*/ 53458 h 138536"/>
              <a:gd name="connsiteX3" fmla="*/ 94410 w 3346621"/>
              <a:gd name="connsiteY3" fmla="*/ 67606 h 138536"/>
              <a:gd name="connsiteX4" fmla="*/ 143112 w 3346621"/>
              <a:gd name="connsiteY4" fmla="*/ 80091 h 138536"/>
              <a:gd name="connsiteX5" fmla="*/ 182821 w 3346621"/>
              <a:gd name="connsiteY5" fmla="*/ 87543 h 138536"/>
              <a:gd name="connsiteX6" fmla="*/ 228872 w 3346621"/>
              <a:gd name="connsiteY6" fmla="*/ 94332 h 138536"/>
              <a:gd name="connsiteX7" fmla="*/ 281733 w 3346621"/>
              <a:gd name="connsiteY7" fmla="*/ 100491 h 138536"/>
              <a:gd name="connsiteX8" fmla="*/ 341874 w 3346621"/>
              <a:gd name="connsiteY8" fmla="*/ 106049 h 138536"/>
              <a:gd name="connsiteX9" fmla="*/ 409765 w 3346621"/>
              <a:gd name="connsiteY9" fmla="*/ 111037 h 138536"/>
              <a:gd name="connsiteX10" fmla="*/ 485877 w 3346621"/>
              <a:gd name="connsiteY10" fmla="*/ 115487 h 138536"/>
              <a:gd name="connsiteX11" fmla="*/ 527161 w 3346621"/>
              <a:gd name="connsiteY11" fmla="*/ 117520 h 138536"/>
              <a:gd name="connsiteX12" fmla="*/ 570677 w 3346621"/>
              <a:gd name="connsiteY12" fmla="*/ 119429 h 138536"/>
              <a:gd name="connsiteX13" fmla="*/ 616483 w 3346621"/>
              <a:gd name="connsiteY13" fmla="*/ 121219 h 138536"/>
              <a:gd name="connsiteX14" fmla="*/ 664637 w 3346621"/>
              <a:gd name="connsiteY14" fmla="*/ 122894 h 138536"/>
              <a:gd name="connsiteX15" fmla="*/ 715198 w 3346621"/>
              <a:gd name="connsiteY15" fmla="*/ 124457 h 138536"/>
              <a:gd name="connsiteX16" fmla="*/ 768226 w 3346621"/>
              <a:gd name="connsiteY16" fmla="*/ 125912 h 138536"/>
              <a:gd name="connsiteX17" fmla="*/ 823778 w 3346621"/>
              <a:gd name="connsiteY17" fmla="*/ 127263 h 138536"/>
              <a:gd name="connsiteX18" fmla="*/ 881913 w 3346621"/>
              <a:gd name="connsiteY18" fmla="*/ 128515 h 138536"/>
              <a:gd name="connsiteX19" fmla="*/ 942690 w 3346621"/>
              <a:gd name="connsiteY19" fmla="*/ 129670 h 138536"/>
              <a:gd name="connsiteX20" fmla="*/ 1006169 w 3346621"/>
              <a:gd name="connsiteY20" fmla="*/ 130732 h 138536"/>
              <a:gd name="connsiteX21" fmla="*/ 1072406 w 3346621"/>
              <a:gd name="connsiteY21" fmla="*/ 131707 h 138536"/>
              <a:gd name="connsiteX22" fmla="*/ 1141462 w 3346621"/>
              <a:gd name="connsiteY22" fmla="*/ 132596 h 138536"/>
              <a:gd name="connsiteX23" fmla="*/ 1213395 w 3346621"/>
              <a:gd name="connsiteY23" fmla="*/ 133405 h 138536"/>
              <a:gd name="connsiteX24" fmla="*/ 1288263 w 3346621"/>
              <a:gd name="connsiteY24" fmla="*/ 134137 h 138536"/>
              <a:gd name="connsiteX25" fmla="*/ 1366126 w 3346621"/>
              <a:gd name="connsiteY25" fmla="*/ 134795 h 138536"/>
              <a:gd name="connsiteX26" fmla="*/ 1447042 w 3346621"/>
              <a:gd name="connsiteY26" fmla="*/ 135385 h 138536"/>
              <a:gd name="connsiteX27" fmla="*/ 1531069 w 3346621"/>
              <a:gd name="connsiteY27" fmla="*/ 135909 h 138536"/>
              <a:gd name="connsiteX28" fmla="*/ 1618268 w 3346621"/>
              <a:gd name="connsiteY28" fmla="*/ 136371 h 138536"/>
              <a:gd name="connsiteX29" fmla="*/ 1708695 w 3346621"/>
              <a:gd name="connsiteY29" fmla="*/ 136776 h 138536"/>
              <a:gd name="connsiteX30" fmla="*/ 1802410 w 3346621"/>
              <a:gd name="connsiteY30" fmla="*/ 137127 h 138536"/>
              <a:gd name="connsiteX31" fmla="*/ 1899472 w 3346621"/>
              <a:gd name="connsiteY31" fmla="*/ 137428 h 138536"/>
              <a:gd name="connsiteX32" fmla="*/ 1999939 w 3346621"/>
              <a:gd name="connsiteY32" fmla="*/ 137682 h 138536"/>
              <a:gd name="connsiteX33" fmla="*/ 2103870 w 3346621"/>
              <a:gd name="connsiteY33" fmla="*/ 137895 h 138536"/>
              <a:gd name="connsiteX34" fmla="*/ 2211324 w 3346621"/>
              <a:gd name="connsiteY34" fmla="*/ 138068 h 138536"/>
              <a:gd name="connsiteX35" fmla="*/ 2322359 w 3346621"/>
              <a:gd name="connsiteY35" fmla="*/ 138208 h 138536"/>
              <a:gd name="connsiteX36" fmla="*/ 2437035 w 3346621"/>
              <a:gd name="connsiteY36" fmla="*/ 138316 h 138536"/>
              <a:gd name="connsiteX37" fmla="*/ 2555410 w 3346621"/>
              <a:gd name="connsiteY37" fmla="*/ 138397 h 138536"/>
              <a:gd name="connsiteX38" fmla="*/ 2677542 w 3346621"/>
              <a:gd name="connsiteY38" fmla="*/ 138456 h 138536"/>
              <a:gd name="connsiteX39" fmla="*/ 2803490 w 3346621"/>
              <a:gd name="connsiteY39" fmla="*/ 138495 h 138536"/>
              <a:gd name="connsiteX40" fmla="*/ 2933314 w 3346621"/>
              <a:gd name="connsiteY40" fmla="*/ 138519 h 138536"/>
              <a:gd name="connsiteX41" fmla="*/ 3067071 w 3346621"/>
              <a:gd name="connsiteY41" fmla="*/ 138531 h 138536"/>
              <a:gd name="connsiteX42" fmla="*/ 3204820 w 3346621"/>
              <a:gd name="connsiteY42" fmla="*/ 138535 h 138536"/>
              <a:gd name="connsiteX43" fmla="*/ 3346621 w 3346621"/>
              <a:gd name="connsiteY43" fmla="*/ 138536 h 138536"/>
              <a:gd name="connsiteX0" fmla="*/ 0 w 3327571"/>
              <a:gd name="connsiteY0" fmla="*/ 0 h 122661"/>
              <a:gd name="connsiteX1" fmla="*/ 4190 w 3327571"/>
              <a:gd name="connsiteY1" fmla="*/ 15953 h 122661"/>
              <a:gd name="connsiteX2" fmla="*/ 38283 w 3327571"/>
              <a:gd name="connsiteY2" fmla="*/ 37583 h 122661"/>
              <a:gd name="connsiteX3" fmla="*/ 75360 w 3327571"/>
              <a:gd name="connsiteY3" fmla="*/ 51731 h 122661"/>
              <a:gd name="connsiteX4" fmla="*/ 124062 w 3327571"/>
              <a:gd name="connsiteY4" fmla="*/ 64216 h 122661"/>
              <a:gd name="connsiteX5" fmla="*/ 163771 w 3327571"/>
              <a:gd name="connsiteY5" fmla="*/ 71668 h 122661"/>
              <a:gd name="connsiteX6" fmla="*/ 209822 w 3327571"/>
              <a:gd name="connsiteY6" fmla="*/ 78457 h 122661"/>
              <a:gd name="connsiteX7" fmla="*/ 262683 w 3327571"/>
              <a:gd name="connsiteY7" fmla="*/ 84616 h 122661"/>
              <a:gd name="connsiteX8" fmla="*/ 322824 w 3327571"/>
              <a:gd name="connsiteY8" fmla="*/ 90174 h 122661"/>
              <a:gd name="connsiteX9" fmla="*/ 390715 w 3327571"/>
              <a:gd name="connsiteY9" fmla="*/ 95162 h 122661"/>
              <a:gd name="connsiteX10" fmla="*/ 466827 w 3327571"/>
              <a:gd name="connsiteY10" fmla="*/ 99612 h 122661"/>
              <a:gd name="connsiteX11" fmla="*/ 508111 w 3327571"/>
              <a:gd name="connsiteY11" fmla="*/ 101645 h 122661"/>
              <a:gd name="connsiteX12" fmla="*/ 551627 w 3327571"/>
              <a:gd name="connsiteY12" fmla="*/ 103554 h 122661"/>
              <a:gd name="connsiteX13" fmla="*/ 597433 w 3327571"/>
              <a:gd name="connsiteY13" fmla="*/ 105344 h 122661"/>
              <a:gd name="connsiteX14" fmla="*/ 645587 w 3327571"/>
              <a:gd name="connsiteY14" fmla="*/ 107019 h 122661"/>
              <a:gd name="connsiteX15" fmla="*/ 696148 w 3327571"/>
              <a:gd name="connsiteY15" fmla="*/ 108582 h 122661"/>
              <a:gd name="connsiteX16" fmla="*/ 749176 w 3327571"/>
              <a:gd name="connsiteY16" fmla="*/ 110037 h 122661"/>
              <a:gd name="connsiteX17" fmla="*/ 804728 w 3327571"/>
              <a:gd name="connsiteY17" fmla="*/ 111388 h 122661"/>
              <a:gd name="connsiteX18" fmla="*/ 862863 w 3327571"/>
              <a:gd name="connsiteY18" fmla="*/ 112640 h 122661"/>
              <a:gd name="connsiteX19" fmla="*/ 923640 w 3327571"/>
              <a:gd name="connsiteY19" fmla="*/ 113795 h 122661"/>
              <a:gd name="connsiteX20" fmla="*/ 987119 w 3327571"/>
              <a:gd name="connsiteY20" fmla="*/ 114857 h 122661"/>
              <a:gd name="connsiteX21" fmla="*/ 1053356 w 3327571"/>
              <a:gd name="connsiteY21" fmla="*/ 115832 h 122661"/>
              <a:gd name="connsiteX22" fmla="*/ 1122412 w 3327571"/>
              <a:gd name="connsiteY22" fmla="*/ 116721 h 122661"/>
              <a:gd name="connsiteX23" fmla="*/ 1194345 w 3327571"/>
              <a:gd name="connsiteY23" fmla="*/ 117530 h 122661"/>
              <a:gd name="connsiteX24" fmla="*/ 1269213 w 3327571"/>
              <a:gd name="connsiteY24" fmla="*/ 118262 h 122661"/>
              <a:gd name="connsiteX25" fmla="*/ 1347076 w 3327571"/>
              <a:gd name="connsiteY25" fmla="*/ 118920 h 122661"/>
              <a:gd name="connsiteX26" fmla="*/ 1427992 w 3327571"/>
              <a:gd name="connsiteY26" fmla="*/ 119510 h 122661"/>
              <a:gd name="connsiteX27" fmla="*/ 1512019 w 3327571"/>
              <a:gd name="connsiteY27" fmla="*/ 120034 h 122661"/>
              <a:gd name="connsiteX28" fmla="*/ 1599218 w 3327571"/>
              <a:gd name="connsiteY28" fmla="*/ 120496 h 122661"/>
              <a:gd name="connsiteX29" fmla="*/ 1689645 w 3327571"/>
              <a:gd name="connsiteY29" fmla="*/ 120901 h 122661"/>
              <a:gd name="connsiteX30" fmla="*/ 1783360 w 3327571"/>
              <a:gd name="connsiteY30" fmla="*/ 121252 h 122661"/>
              <a:gd name="connsiteX31" fmla="*/ 1880422 w 3327571"/>
              <a:gd name="connsiteY31" fmla="*/ 121553 h 122661"/>
              <a:gd name="connsiteX32" fmla="*/ 1980889 w 3327571"/>
              <a:gd name="connsiteY32" fmla="*/ 121807 h 122661"/>
              <a:gd name="connsiteX33" fmla="*/ 2084820 w 3327571"/>
              <a:gd name="connsiteY33" fmla="*/ 122020 h 122661"/>
              <a:gd name="connsiteX34" fmla="*/ 2192274 w 3327571"/>
              <a:gd name="connsiteY34" fmla="*/ 122193 h 122661"/>
              <a:gd name="connsiteX35" fmla="*/ 2303309 w 3327571"/>
              <a:gd name="connsiteY35" fmla="*/ 122333 h 122661"/>
              <a:gd name="connsiteX36" fmla="*/ 2417985 w 3327571"/>
              <a:gd name="connsiteY36" fmla="*/ 122441 h 122661"/>
              <a:gd name="connsiteX37" fmla="*/ 2536360 w 3327571"/>
              <a:gd name="connsiteY37" fmla="*/ 122522 h 122661"/>
              <a:gd name="connsiteX38" fmla="*/ 2658492 w 3327571"/>
              <a:gd name="connsiteY38" fmla="*/ 122581 h 122661"/>
              <a:gd name="connsiteX39" fmla="*/ 2784440 w 3327571"/>
              <a:gd name="connsiteY39" fmla="*/ 122620 h 122661"/>
              <a:gd name="connsiteX40" fmla="*/ 2914264 w 3327571"/>
              <a:gd name="connsiteY40" fmla="*/ 122644 h 122661"/>
              <a:gd name="connsiteX41" fmla="*/ 3048021 w 3327571"/>
              <a:gd name="connsiteY41" fmla="*/ 122656 h 122661"/>
              <a:gd name="connsiteX42" fmla="*/ 3185770 w 3327571"/>
              <a:gd name="connsiteY42" fmla="*/ 122660 h 122661"/>
              <a:gd name="connsiteX43" fmla="*/ 3327571 w 3327571"/>
              <a:gd name="connsiteY43" fmla="*/ 122661 h 122661"/>
              <a:gd name="connsiteX0" fmla="*/ 0 w 3323381"/>
              <a:gd name="connsiteY0" fmla="*/ 0 h 106708"/>
              <a:gd name="connsiteX1" fmla="*/ 34093 w 3323381"/>
              <a:gd name="connsiteY1" fmla="*/ 21630 h 106708"/>
              <a:gd name="connsiteX2" fmla="*/ 71170 w 3323381"/>
              <a:gd name="connsiteY2" fmla="*/ 35778 h 106708"/>
              <a:gd name="connsiteX3" fmla="*/ 119872 w 3323381"/>
              <a:gd name="connsiteY3" fmla="*/ 48263 h 106708"/>
              <a:gd name="connsiteX4" fmla="*/ 159581 w 3323381"/>
              <a:gd name="connsiteY4" fmla="*/ 55715 h 106708"/>
              <a:gd name="connsiteX5" fmla="*/ 205632 w 3323381"/>
              <a:gd name="connsiteY5" fmla="*/ 62504 h 106708"/>
              <a:gd name="connsiteX6" fmla="*/ 258493 w 3323381"/>
              <a:gd name="connsiteY6" fmla="*/ 68663 h 106708"/>
              <a:gd name="connsiteX7" fmla="*/ 318634 w 3323381"/>
              <a:gd name="connsiteY7" fmla="*/ 74221 h 106708"/>
              <a:gd name="connsiteX8" fmla="*/ 386525 w 3323381"/>
              <a:gd name="connsiteY8" fmla="*/ 79209 h 106708"/>
              <a:gd name="connsiteX9" fmla="*/ 462637 w 3323381"/>
              <a:gd name="connsiteY9" fmla="*/ 83659 h 106708"/>
              <a:gd name="connsiteX10" fmla="*/ 503921 w 3323381"/>
              <a:gd name="connsiteY10" fmla="*/ 85692 h 106708"/>
              <a:gd name="connsiteX11" fmla="*/ 547437 w 3323381"/>
              <a:gd name="connsiteY11" fmla="*/ 87601 h 106708"/>
              <a:gd name="connsiteX12" fmla="*/ 593243 w 3323381"/>
              <a:gd name="connsiteY12" fmla="*/ 89391 h 106708"/>
              <a:gd name="connsiteX13" fmla="*/ 641397 w 3323381"/>
              <a:gd name="connsiteY13" fmla="*/ 91066 h 106708"/>
              <a:gd name="connsiteX14" fmla="*/ 691958 w 3323381"/>
              <a:gd name="connsiteY14" fmla="*/ 92629 h 106708"/>
              <a:gd name="connsiteX15" fmla="*/ 744986 w 3323381"/>
              <a:gd name="connsiteY15" fmla="*/ 94084 h 106708"/>
              <a:gd name="connsiteX16" fmla="*/ 800538 w 3323381"/>
              <a:gd name="connsiteY16" fmla="*/ 95435 h 106708"/>
              <a:gd name="connsiteX17" fmla="*/ 858673 w 3323381"/>
              <a:gd name="connsiteY17" fmla="*/ 96687 h 106708"/>
              <a:gd name="connsiteX18" fmla="*/ 919450 w 3323381"/>
              <a:gd name="connsiteY18" fmla="*/ 97842 h 106708"/>
              <a:gd name="connsiteX19" fmla="*/ 982929 w 3323381"/>
              <a:gd name="connsiteY19" fmla="*/ 98904 h 106708"/>
              <a:gd name="connsiteX20" fmla="*/ 1049166 w 3323381"/>
              <a:gd name="connsiteY20" fmla="*/ 99879 h 106708"/>
              <a:gd name="connsiteX21" fmla="*/ 1118222 w 3323381"/>
              <a:gd name="connsiteY21" fmla="*/ 100768 h 106708"/>
              <a:gd name="connsiteX22" fmla="*/ 1190155 w 3323381"/>
              <a:gd name="connsiteY22" fmla="*/ 101577 h 106708"/>
              <a:gd name="connsiteX23" fmla="*/ 1265023 w 3323381"/>
              <a:gd name="connsiteY23" fmla="*/ 102309 h 106708"/>
              <a:gd name="connsiteX24" fmla="*/ 1342886 w 3323381"/>
              <a:gd name="connsiteY24" fmla="*/ 102967 h 106708"/>
              <a:gd name="connsiteX25" fmla="*/ 1423802 w 3323381"/>
              <a:gd name="connsiteY25" fmla="*/ 103557 h 106708"/>
              <a:gd name="connsiteX26" fmla="*/ 1507829 w 3323381"/>
              <a:gd name="connsiteY26" fmla="*/ 104081 h 106708"/>
              <a:gd name="connsiteX27" fmla="*/ 1595028 w 3323381"/>
              <a:gd name="connsiteY27" fmla="*/ 104543 h 106708"/>
              <a:gd name="connsiteX28" fmla="*/ 1685455 w 3323381"/>
              <a:gd name="connsiteY28" fmla="*/ 104948 h 106708"/>
              <a:gd name="connsiteX29" fmla="*/ 1779170 w 3323381"/>
              <a:gd name="connsiteY29" fmla="*/ 105299 h 106708"/>
              <a:gd name="connsiteX30" fmla="*/ 1876232 w 3323381"/>
              <a:gd name="connsiteY30" fmla="*/ 105600 h 106708"/>
              <a:gd name="connsiteX31" fmla="*/ 1976699 w 3323381"/>
              <a:gd name="connsiteY31" fmla="*/ 105854 h 106708"/>
              <a:gd name="connsiteX32" fmla="*/ 2080630 w 3323381"/>
              <a:gd name="connsiteY32" fmla="*/ 106067 h 106708"/>
              <a:gd name="connsiteX33" fmla="*/ 2188084 w 3323381"/>
              <a:gd name="connsiteY33" fmla="*/ 106240 h 106708"/>
              <a:gd name="connsiteX34" fmla="*/ 2299119 w 3323381"/>
              <a:gd name="connsiteY34" fmla="*/ 106380 h 106708"/>
              <a:gd name="connsiteX35" fmla="*/ 2413795 w 3323381"/>
              <a:gd name="connsiteY35" fmla="*/ 106488 h 106708"/>
              <a:gd name="connsiteX36" fmla="*/ 2532170 w 3323381"/>
              <a:gd name="connsiteY36" fmla="*/ 106569 h 106708"/>
              <a:gd name="connsiteX37" fmla="*/ 2654302 w 3323381"/>
              <a:gd name="connsiteY37" fmla="*/ 106628 h 106708"/>
              <a:gd name="connsiteX38" fmla="*/ 2780250 w 3323381"/>
              <a:gd name="connsiteY38" fmla="*/ 106667 h 106708"/>
              <a:gd name="connsiteX39" fmla="*/ 2910074 w 3323381"/>
              <a:gd name="connsiteY39" fmla="*/ 106691 h 106708"/>
              <a:gd name="connsiteX40" fmla="*/ 3043831 w 3323381"/>
              <a:gd name="connsiteY40" fmla="*/ 106703 h 106708"/>
              <a:gd name="connsiteX41" fmla="*/ 3181580 w 3323381"/>
              <a:gd name="connsiteY41" fmla="*/ 106707 h 106708"/>
              <a:gd name="connsiteX42" fmla="*/ 3323381 w 3323381"/>
              <a:gd name="connsiteY42" fmla="*/ 106708 h 106708"/>
              <a:gd name="connsiteX0" fmla="*/ 0 w 3289288"/>
              <a:gd name="connsiteY0" fmla="*/ 0 h 85078"/>
              <a:gd name="connsiteX1" fmla="*/ 37077 w 3289288"/>
              <a:gd name="connsiteY1" fmla="*/ 14148 h 85078"/>
              <a:gd name="connsiteX2" fmla="*/ 85779 w 3289288"/>
              <a:gd name="connsiteY2" fmla="*/ 26633 h 85078"/>
              <a:gd name="connsiteX3" fmla="*/ 125488 w 3289288"/>
              <a:gd name="connsiteY3" fmla="*/ 34085 h 85078"/>
              <a:gd name="connsiteX4" fmla="*/ 171539 w 3289288"/>
              <a:gd name="connsiteY4" fmla="*/ 40874 h 85078"/>
              <a:gd name="connsiteX5" fmla="*/ 224400 w 3289288"/>
              <a:gd name="connsiteY5" fmla="*/ 47033 h 85078"/>
              <a:gd name="connsiteX6" fmla="*/ 284541 w 3289288"/>
              <a:gd name="connsiteY6" fmla="*/ 52591 h 85078"/>
              <a:gd name="connsiteX7" fmla="*/ 352432 w 3289288"/>
              <a:gd name="connsiteY7" fmla="*/ 57579 h 85078"/>
              <a:gd name="connsiteX8" fmla="*/ 428544 w 3289288"/>
              <a:gd name="connsiteY8" fmla="*/ 62029 h 85078"/>
              <a:gd name="connsiteX9" fmla="*/ 469828 w 3289288"/>
              <a:gd name="connsiteY9" fmla="*/ 64062 h 85078"/>
              <a:gd name="connsiteX10" fmla="*/ 513344 w 3289288"/>
              <a:gd name="connsiteY10" fmla="*/ 65971 h 85078"/>
              <a:gd name="connsiteX11" fmla="*/ 559150 w 3289288"/>
              <a:gd name="connsiteY11" fmla="*/ 67761 h 85078"/>
              <a:gd name="connsiteX12" fmla="*/ 607304 w 3289288"/>
              <a:gd name="connsiteY12" fmla="*/ 69436 h 85078"/>
              <a:gd name="connsiteX13" fmla="*/ 657865 w 3289288"/>
              <a:gd name="connsiteY13" fmla="*/ 70999 h 85078"/>
              <a:gd name="connsiteX14" fmla="*/ 710893 w 3289288"/>
              <a:gd name="connsiteY14" fmla="*/ 72454 h 85078"/>
              <a:gd name="connsiteX15" fmla="*/ 766445 w 3289288"/>
              <a:gd name="connsiteY15" fmla="*/ 73805 h 85078"/>
              <a:gd name="connsiteX16" fmla="*/ 824580 w 3289288"/>
              <a:gd name="connsiteY16" fmla="*/ 75057 h 85078"/>
              <a:gd name="connsiteX17" fmla="*/ 885357 w 3289288"/>
              <a:gd name="connsiteY17" fmla="*/ 76212 h 85078"/>
              <a:gd name="connsiteX18" fmla="*/ 948836 w 3289288"/>
              <a:gd name="connsiteY18" fmla="*/ 77274 h 85078"/>
              <a:gd name="connsiteX19" fmla="*/ 1015073 w 3289288"/>
              <a:gd name="connsiteY19" fmla="*/ 78249 h 85078"/>
              <a:gd name="connsiteX20" fmla="*/ 1084129 w 3289288"/>
              <a:gd name="connsiteY20" fmla="*/ 79138 h 85078"/>
              <a:gd name="connsiteX21" fmla="*/ 1156062 w 3289288"/>
              <a:gd name="connsiteY21" fmla="*/ 79947 h 85078"/>
              <a:gd name="connsiteX22" fmla="*/ 1230930 w 3289288"/>
              <a:gd name="connsiteY22" fmla="*/ 80679 h 85078"/>
              <a:gd name="connsiteX23" fmla="*/ 1308793 w 3289288"/>
              <a:gd name="connsiteY23" fmla="*/ 81337 h 85078"/>
              <a:gd name="connsiteX24" fmla="*/ 1389709 w 3289288"/>
              <a:gd name="connsiteY24" fmla="*/ 81927 h 85078"/>
              <a:gd name="connsiteX25" fmla="*/ 1473736 w 3289288"/>
              <a:gd name="connsiteY25" fmla="*/ 82451 h 85078"/>
              <a:gd name="connsiteX26" fmla="*/ 1560935 w 3289288"/>
              <a:gd name="connsiteY26" fmla="*/ 82913 h 85078"/>
              <a:gd name="connsiteX27" fmla="*/ 1651362 w 3289288"/>
              <a:gd name="connsiteY27" fmla="*/ 83318 h 85078"/>
              <a:gd name="connsiteX28" fmla="*/ 1745077 w 3289288"/>
              <a:gd name="connsiteY28" fmla="*/ 83669 h 85078"/>
              <a:gd name="connsiteX29" fmla="*/ 1842139 w 3289288"/>
              <a:gd name="connsiteY29" fmla="*/ 83970 h 85078"/>
              <a:gd name="connsiteX30" fmla="*/ 1942606 w 3289288"/>
              <a:gd name="connsiteY30" fmla="*/ 84224 h 85078"/>
              <a:gd name="connsiteX31" fmla="*/ 2046537 w 3289288"/>
              <a:gd name="connsiteY31" fmla="*/ 84437 h 85078"/>
              <a:gd name="connsiteX32" fmla="*/ 2153991 w 3289288"/>
              <a:gd name="connsiteY32" fmla="*/ 84610 h 85078"/>
              <a:gd name="connsiteX33" fmla="*/ 2265026 w 3289288"/>
              <a:gd name="connsiteY33" fmla="*/ 84750 h 85078"/>
              <a:gd name="connsiteX34" fmla="*/ 2379702 w 3289288"/>
              <a:gd name="connsiteY34" fmla="*/ 84858 h 85078"/>
              <a:gd name="connsiteX35" fmla="*/ 2498077 w 3289288"/>
              <a:gd name="connsiteY35" fmla="*/ 84939 h 85078"/>
              <a:gd name="connsiteX36" fmla="*/ 2620209 w 3289288"/>
              <a:gd name="connsiteY36" fmla="*/ 84998 h 85078"/>
              <a:gd name="connsiteX37" fmla="*/ 2746157 w 3289288"/>
              <a:gd name="connsiteY37" fmla="*/ 85037 h 85078"/>
              <a:gd name="connsiteX38" fmla="*/ 2875981 w 3289288"/>
              <a:gd name="connsiteY38" fmla="*/ 85061 h 85078"/>
              <a:gd name="connsiteX39" fmla="*/ 3009738 w 3289288"/>
              <a:gd name="connsiteY39" fmla="*/ 85073 h 85078"/>
              <a:gd name="connsiteX40" fmla="*/ 3147487 w 3289288"/>
              <a:gd name="connsiteY40" fmla="*/ 85077 h 85078"/>
              <a:gd name="connsiteX41" fmla="*/ 3289288 w 3289288"/>
              <a:gd name="connsiteY41" fmla="*/ 85078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89288" h="85078">
                <a:moveTo>
                  <a:pt x="0" y="0"/>
                </a:moveTo>
                <a:lnTo>
                  <a:pt x="37077" y="14148"/>
                </a:lnTo>
                <a:lnTo>
                  <a:pt x="85779" y="26633"/>
                </a:lnTo>
                <a:lnTo>
                  <a:pt x="125488" y="34085"/>
                </a:lnTo>
                <a:lnTo>
                  <a:pt x="171539" y="40874"/>
                </a:lnTo>
                <a:lnTo>
                  <a:pt x="224400" y="47033"/>
                </a:lnTo>
                <a:lnTo>
                  <a:pt x="284541" y="52591"/>
                </a:lnTo>
                <a:lnTo>
                  <a:pt x="352432" y="57579"/>
                </a:lnTo>
                <a:lnTo>
                  <a:pt x="428544" y="62029"/>
                </a:lnTo>
                <a:lnTo>
                  <a:pt x="469828" y="64062"/>
                </a:lnTo>
                <a:lnTo>
                  <a:pt x="513344" y="65971"/>
                </a:lnTo>
                <a:lnTo>
                  <a:pt x="559150" y="67761"/>
                </a:lnTo>
                <a:lnTo>
                  <a:pt x="607304" y="69436"/>
                </a:lnTo>
                <a:lnTo>
                  <a:pt x="657865" y="70999"/>
                </a:lnTo>
                <a:lnTo>
                  <a:pt x="710893" y="72454"/>
                </a:lnTo>
                <a:lnTo>
                  <a:pt x="766445" y="73805"/>
                </a:lnTo>
                <a:lnTo>
                  <a:pt x="824580" y="75057"/>
                </a:lnTo>
                <a:lnTo>
                  <a:pt x="885357" y="76212"/>
                </a:lnTo>
                <a:lnTo>
                  <a:pt x="948836" y="77274"/>
                </a:lnTo>
                <a:lnTo>
                  <a:pt x="1015073" y="78249"/>
                </a:lnTo>
                <a:lnTo>
                  <a:pt x="1084129" y="79138"/>
                </a:lnTo>
                <a:lnTo>
                  <a:pt x="1156062" y="79947"/>
                </a:lnTo>
                <a:lnTo>
                  <a:pt x="1230930" y="80679"/>
                </a:lnTo>
                <a:lnTo>
                  <a:pt x="1308793" y="81337"/>
                </a:lnTo>
                <a:lnTo>
                  <a:pt x="1389709" y="81927"/>
                </a:lnTo>
                <a:lnTo>
                  <a:pt x="1473736" y="82451"/>
                </a:lnTo>
                <a:lnTo>
                  <a:pt x="1560935" y="82913"/>
                </a:lnTo>
                <a:lnTo>
                  <a:pt x="1651362" y="83318"/>
                </a:lnTo>
                <a:lnTo>
                  <a:pt x="1745077" y="83669"/>
                </a:lnTo>
                <a:lnTo>
                  <a:pt x="1842139" y="83970"/>
                </a:lnTo>
                <a:lnTo>
                  <a:pt x="1942606" y="84224"/>
                </a:lnTo>
                <a:lnTo>
                  <a:pt x="2046537" y="84437"/>
                </a:lnTo>
                <a:lnTo>
                  <a:pt x="2153991" y="84610"/>
                </a:lnTo>
                <a:lnTo>
                  <a:pt x="2265026" y="84750"/>
                </a:lnTo>
                <a:lnTo>
                  <a:pt x="2379702" y="84858"/>
                </a:lnTo>
                <a:lnTo>
                  <a:pt x="2498077" y="84939"/>
                </a:lnTo>
                <a:lnTo>
                  <a:pt x="2620209" y="84998"/>
                </a:lnTo>
                <a:lnTo>
                  <a:pt x="2746157" y="85037"/>
                </a:lnTo>
                <a:lnTo>
                  <a:pt x="2875981" y="85061"/>
                </a:lnTo>
                <a:lnTo>
                  <a:pt x="3009738" y="85073"/>
                </a:lnTo>
                <a:lnTo>
                  <a:pt x="3147487" y="85077"/>
                </a:lnTo>
                <a:lnTo>
                  <a:pt x="3289288" y="85078"/>
                </a:lnTo>
              </a:path>
            </a:pathLst>
          </a:custGeom>
          <a:ln w="3175">
            <a:solidFill>
              <a:srgbClr val="AE9E79"/>
            </a:solidFill>
          </a:ln>
        </p:spPr>
        <p:txBody>
          <a:bodyPr wrap="square" lIns="0" tIns="0" rIns="0" bIns="0" rtlCol="0"/>
          <a:lstStyle/>
          <a:p>
            <a:endParaRPr/>
          </a:p>
        </p:txBody>
      </p:sp>
      <p:sp>
        <p:nvSpPr>
          <p:cNvPr id="132" name="object 52">
            <a:extLst>
              <a:ext uri="{FF2B5EF4-FFF2-40B4-BE49-F238E27FC236}">
                <a16:creationId xmlns:a16="http://schemas.microsoft.com/office/drawing/2014/main" id="{21DA3275-F45F-1347-92B7-DAA5F63636E3}"/>
              </a:ext>
            </a:extLst>
          </p:cNvPr>
          <p:cNvSpPr/>
          <p:nvPr/>
        </p:nvSpPr>
        <p:spPr>
          <a:xfrm flipV="1">
            <a:off x="2997351" y="3629933"/>
            <a:ext cx="3361597" cy="85078"/>
          </a:xfrm>
          <a:custGeom>
            <a:avLst/>
            <a:gdLst>
              <a:gd name="connsiteX0" fmla="*/ 36877 w 3355183"/>
              <a:gd name="connsiteY0" fmla="*/ 0 h 248564"/>
              <a:gd name="connsiteX1" fmla="*/ 0 w 3355183"/>
              <a:gd name="connsiteY1" fmla="*/ 72428 h 248564"/>
              <a:gd name="connsiteX2" fmla="*/ 8562 w 3355183"/>
              <a:gd name="connsiteY2" fmla="*/ 110028 h 248564"/>
              <a:gd name="connsiteX3" fmla="*/ 31802 w 3355183"/>
              <a:gd name="connsiteY3" fmla="*/ 141856 h 248564"/>
              <a:gd name="connsiteX4" fmla="*/ 65895 w 3355183"/>
              <a:gd name="connsiteY4" fmla="*/ 163486 h 248564"/>
              <a:gd name="connsiteX5" fmla="*/ 102972 w 3355183"/>
              <a:gd name="connsiteY5" fmla="*/ 177634 h 248564"/>
              <a:gd name="connsiteX6" fmla="*/ 151674 w 3355183"/>
              <a:gd name="connsiteY6" fmla="*/ 190119 h 248564"/>
              <a:gd name="connsiteX7" fmla="*/ 191383 w 3355183"/>
              <a:gd name="connsiteY7" fmla="*/ 197571 h 248564"/>
              <a:gd name="connsiteX8" fmla="*/ 237434 w 3355183"/>
              <a:gd name="connsiteY8" fmla="*/ 204360 h 248564"/>
              <a:gd name="connsiteX9" fmla="*/ 290295 w 3355183"/>
              <a:gd name="connsiteY9" fmla="*/ 210519 h 248564"/>
              <a:gd name="connsiteX10" fmla="*/ 350436 w 3355183"/>
              <a:gd name="connsiteY10" fmla="*/ 216077 h 248564"/>
              <a:gd name="connsiteX11" fmla="*/ 418327 w 3355183"/>
              <a:gd name="connsiteY11" fmla="*/ 221065 h 248564"/>
              <a:gd name="connsiteX12" fmla="*/ 494439 w 3355183"/>
              <a:gd name="connsiteY12" fmla="*/ 225515 h 248564"/>
              <a:gd name="connsiteX13" fmla="*/ 535723 w 3355183"/>
              <a:gd name="connsiteY13" fmla="*/ 227548 h 248564"/>
              <a:gd name="connsiteX14" fmla="*/ 579239 w 3355183"/>
              <a:gd name="connsiteY14" fmla="*/ 229457 h 248564"/>
              <a:gd name="connsiteX15" fmla="*/ 625045 w 3355183"/>
              <a:gd name="connsiteY15" fmla="*/ 231247 h 248564"/>
              <a:gd name="connsiteX16" fmla="*/ 673199 w 3355183"/>
              <a:gd name="connsiteY16" fmla="*/ 232922 h 248564"/>
              <a:gd name="connsiteX17" fmla="*/ 723760 w 3355183"/>
              <a:gd name="connsiteY17" fmla="*/ 234485 h 248564"/>
              <a:gd name="connsiteX18" fmla="*/ 776788 w 3355183"/>
              <a:gd name="connsiteY18" fmla="*/ 235940 h 248564"/>
              <a:gd name="connsiteX19" fmla="*/ 832340 w 3355183"/>
              <a:gd name="connsiteY19" fmla="*/ 237291 h 248564"/>
              <a:gd name="connsiteX20" fmla="*/ 890475 w 3355183"/>
              <a:gd name="connsiteY20" fmla="*/ 238543 h 248564"/>
              <a:gd name="connsiteX21" fmla="*/ 951252 w 3355183"/>
              <a:gd name="connsiteY21" fmla="*/ 239698 h 248564"/>
              <a:gd name="connsiteX22" fmla="*/ 1014731 w 3355183"/>
              <a:gd name="connsiteY22" fmla="*/ 240760 h 248564"/>
              <a:gd name="connsiteX23" fmla="*/ 1080968 w 3355183"/>
              <a:gd name="connsiteY23" fmla="*/ 241735 h 248564"/>
              <a:gd name="connsiteX24" fmla="*/ 1150024 w 3355183"/>
              <a:gd name="connsiteY24" fmla="*/ 242624 h 248564"/>
              <a:gd name="connsiteX25" fmla="*/ 1221957 w 3355183"/>
              <a:gd name="connsiteY25" fmla="*/ 243433 h 248564"/>
              <a:gd name="connsiteX26" fmla="*/ 1296825 w 3355183"/>
              <a:gd name="connsiteY26" fmla="*/ 244165 h 248564"/>
              <a:gd name="connsiteX27" fmla="*/ 1374688 w 3355183"/>
              <a:gd name="connsiteY27" fmla="*/ 244823 h 248564"/>
              <a:gd name="connsiteX28" fmla="*/ 1455604 w 3355183"/>
              <a:gd name="connsiteY28" fmla="*/ 245413 h 248564"/>
              <a:gd name="connsiteX29" fmla="*/ 1539631 w 3355183"/>
              <a:gd name="connsiteY29" fmla="*/ 245937 h 248564"/>
              <a:gd name="connsiteX30" fmla="*/ 1626830 w 3355183"/>
              <a:gd name="connsiteY30" fmla="*/ 246399 h 248564"/>
              <a:gd name="connsiteX31" fmla="*/ 1717257 w 3355183"/>
              <a:gd name="connsiteY31" fmla="*/ 246804 h 248564"/>
              <a:gd name="connsiteX32" fmla="*/ 1810972 w 3355183"/>
              <a:gd name="connsiteY32" fmla="*/ 247155 h 248564"/>
              <a:gd name="connsiteX33" fmla="*/ 1908034 w 3355183"/>
              <a:gd name="connsiteY33" fmla="*/ 247456 h 248564"/>
              <a:gd name="connsiteX34" fmla="*/ 2008501 w 3355183"/>
              <a:gd name="connsiteY34" fmla="*/ 247710 h 248564"/>
              <a:gd name="connsiteX35" fmla="*/ 2112432 w 3355183"/>
              <a:gd name="connsiteY35" fmla="*/ 247923 h 248564"/>
              <a:gd name="connsiteX36" fmla="*/ 2219886 w 3355183"/>
              <a:gd name="connsiteY36" fmla="*/ 248096 h 248564"/>
              <a:gd name="connsiteX37" fmla="*/ 2330921 w 3355183"/>
              <a:gd name="connsiteY37" fmla="*/ 248236 h 248564"/>
              <a:gd name="connsiteX38" fmla="*/ 2445597 w 3355183"/>
              <a:gd name="connsiteY38" fmla="*/ 248344 h 248564"/>
              <a:gd name="connsiteX39" fmla="*/ 2563972 w 3355183"/>
              <a:gd name="connsiteY39" fmla="*/ 248425 h 248564"/>
              <a:gd name="connsiteX40" fmla="*/ 2686104 w 3355183"/>
              <a:gd name="connsiteY40" fmla="*/ 248484 h 248564"/>
              <a:gd name="connsiteX41" fmla="*/ 2812052 w 3355183"/>
              <a:gd name="connsiteY41" fmla="*/ 248523 h 248564"/>
              <a:gd name="connsiteX42" fmla="*/ 2941876 w 3355183"/>
              <a:gd name="connsiteY42" fmla="*/ 248547 h 248564"/>
              <a:gd name="connsiteX43" fmla="*/ 3075633 w 3355183"/>
              <a:gd name="connsiteY43" fmla="*/ 248559 h 248564"/>
              <a:gd name="connsiteX44" fmla="*/ 3213382 w 3355183"/>
              <a:gd name="connsiteY44" fmla="*/ 248563 h 248564"/>
              <a:gd name="connsiteX45" fmla="*/ 3355183 w 3355183"/>
              <a:gd name="connsiteY45" fmla="*/ 248564 h 248564"/>
              <a:gd name="connsiteX0" fmla="*/ 0 w 3407206"/>
              <a:gd name="connsiteY0" fmla="*/ 0 h 207289"/>
              <a:gd name="connsiteX1" fmla="*/ 52023 w 3407206"/>
              <a:gd name="connsiteY1" fmla="*/ 31153 h 207289"/>
              <a:gd name="connsiteX2" fmla="*/ 60585 w 3407206"/>
              <a:gd name="connsiteY2" fmla="*/ 68753 h 207289"/>
              <a:gd name="connsiteX3" fmla="*/ 83825 w 3407206"/>
              <a:gd name="connsiteY3" fmla="*/ 100581 h 207289"/>
              <a:gd name="connsiteX4" fmla="*/ 117918 w 3407206"/>
              <a:gd name="connsiteY4" fmla="*/ 122211 h 207289"/>
              <a:gd name="connsiteX5" fmla="*/ 154995 w 3407206"/>
              <a:gd name="connsiteY5" fmla="*/ 136359 h 207289"/>
              <a:gd name="connsiteX6" fmla="*/ 203697 w 3407206"/>
              <a:gd name="connsiteY6" fmla="*/ 148844 h 207289"/>
              <a:gd name="connsiteX7" fmla="*/ 243406 w 3407206"/>
              <a:gd name="connsiteY7" fmla="*/ 156296 h 207289"/>
              <a:gd name="connsiteX8" fmla="*/ 289457 w 3407206"/>
              <a:gd name="connsiteY8" fmla="*/ 163085 h 207289"/>
              <a:gd name="connsiteX9" fmla="*/ 342318 w 3407206"/>
              <a:gd name="connsiteY9" fmla="*/ 169244 h 207289"/>
              <a:gd name="connsiteX10" fmla="*/ 402459 w 3407206"/>
              <a:gd name="connsiteY10" fmla="*/ 174802 h 207289"/>
              <a:gd name="connsiteX11" fmla="*/ 470350 w 3407206"/>
              <a:gd name="connsiteY11" fmla="*/ 179790 h 207289"/>
              <a:gd name="connsiteX12" fmla="*/ 546462 w 3407206"/>
              <a:gd name="connsiteY12" fmla="*/ 184240 h 207289"/>
              <a:gd name="connsiteX13" fmla="*/ 587746 w 3407206"/>
              <a:gd name="connsiteY13" fmla="*/ 186273 h 207289"/>
              <a:gd name="connsiteX14" fmla="*/ 631262 w 3407206"/>
              <a:gd name="connsiteY14" fmla="*/ 188182 h 207289"/>
              <a:gd name="connsiteX15" fmla="*/ 677068 w 3407206"/>
              <a:gd name="connsiteY15" fmla="*/ 189972 h 207289"/>
              <a:gd name="connsiteX16" fmla="*/ 725222 w 3407206"/>
              <a:gd name="connsiteY16" fmla="*/ 191647 h 207289"/>
              <a:gd name="connsiteX17" fmla="*/ 775783 w 3407206"/>
              <a:gd name="connsiteY17" fmla="*/ 193210 h 207289"/>
              <a:gd name="connsiteX18" fmla="*/ 828811 w 3407206"/>
              <a:gd name="connsiteY18" fmla="*/ 194665 h 207289"/>
              <a:gd name="connsiteX19" fmla="*/ 884363 w 3407206"/>
              <a:gd name="connsiteY19" fmla="*/ 196016 h 207289"/>
              <a:gd name="connsiteX20" fmla="*/ 942498 w 3407206"/>
              <a:gd name="connsiteY20" fmla="*/ 197268 h 207289"/>
              <a:gd name="connsiteX21" fmla="*/ 1003275 w 3407206"/>
              <a:gd name="connsiteY21" fmla="*/ 198423 h 207289"/>
              <a:gd name="connsiteX22" fmla="*/ 1066754 w 3407206"/>
              <a:gd name="connsiteY22" fmla="*/ 199485 h 207289"/>
              <a:gd name="connsiteX23" fmla="*/ 1132991 w 3407206"/>
              <a:gd name="connsiteY23" fmla="*/ 200460 h 207289"/>
              <a:gd name="connsiteX24" fmla="*/ 1202047 w 3407206"/>
              <a:gd name="connsiteY24" fmla="*/ 201349 h 207289"/>
              <a:gd name="connsiteX25" fmla="*/ 1273980 w 3407206"/>
              <a:gd name="connsiteY25" fmla="*/ 202158 h 207289"/>
              <a:gd name="connsiteX26" fmla="*/ 1348848 w 3407206"/>
              <a:gd name="connsiteY26" fmla="*/ 202890 h 207289"/>
              <a:gd name="connsiteX27" fmla="*/ 1426711 w 3407206"/>
              <a:gd name="connsiteY27" fmla="*/ 203548 h 207289"/>
              <a:gd name="connsiteX28" fmla="*/ 1507627 w 3407206"/>
              <a:gd name="connsiteY28" fmla="*/ 204138 h 207289"/>
              <a:gd name="connsiteX29" fmla="*/ 1591654 w 3407206"/>
              <a:gd name="connsiteY29" fmla="*/ 204662 h 207289"/>
              <a:gd name="connsiteX30" fmla="*/ 1678853 w 3407206"/>
              <a:gd name="connsiteY30" fmla="*/ 205124 h 207289"/>
              <a:gd name="connsiteX31" fmla="*/ 1769280 w 3407206"/>
              <a:gd name="connsiteY31" fmla="*/ 205529 h 207289"/>
              <a:gd name="connsiteX32" fmla="*/ 1862995 w 3407206"/>
              <a:gd name="connsiteY32" fmla="*/ 205880 h 207289"/>
              <a:gd name="connsiteX33" fmla="*/ 1960057 w 3407206"/>
              <a:gd name="connsiteY33" fmla="*/ 206181 h 207289"/>
              <a:gd name="connsiteX34" fmla="*/ 2060524 w 3407206"/>
              <a:gd name="connsiteY34" fmla="*/ 206435 h 207289"/>
              <a:gd name="connsiteX35" fmla="*/ 2164455 w 3407206"/>
              <a:gd name="connsiteY35" fmla="*/ 206648 h 207289"/>
              <a:gd name="connsiteX36" fmla="*/ 2271909 w 3407206"/>
              <a:gd name="connsiteY36" fmla="*/ 206821 h 207289"/>
              <a:gd name="connsiteX37" fmla="*/ 2382944 w 3407206"/>
              <a:gd name="connsiteY37" fmla="*/ 206961 h 207289"/>
              <a:gd name="connsiteX38" fmla="*/ 2497620 w 3407206"/>
              <a:gd name="connsiteY38" fmla="*/ 207069 h 207289"/>
              <a:gd name="connsiteX39" fmla="*/ 2615995 w 3407206"/>
              <a:gd name="connsiteY39" fmla="*/ 207150 h 207289"/>
              <a:gd name="connsiteX40" fmla="*/ 2738127 w 3407206"/>
              <a:gd name="connsiteY40" fmla="*/ 207209 h 207289"/>
              <a:gd name="connsiteX41" fmla="*/ 2864075 w 3407206"/>
              <a:gd name="connsiteY41" fmla="*/ 207248 h 207289"/>
              <a:gd name="connsiteX42" fmla="*/ 2993899 w 3407206"/>
              <a:gd name="connsiteY42" fmla="*/ 207272 h 207289"/>
              <a:gd name="connsiteX43" fmla="*/ 3127656 w 3407206"/>
              <a:gd name="connsiteY43" fmla="*/ 207284 h 207289"/>
              <a:gd name="connsiteX44" fmla="*/ 3265405 w 3407206"/>
              <a:gd name="connsiteY44" fmla="*/ 207288 h 207289"/>
              <a:gd name="connsiteX45" fmla="*/ 3407206 w 3407206"/>
              <a:gd name="connsiteY45" fmla="*/ 207289 h 207289"/>
              <a:gd name="connsiteX0" fmla="*/ 0 w 3355183"/>
              <a:gd name="connsiteY0" fmla="*/ 0 h 176136"/>
              <a:gd name="connsiteX1" fmla="*/ 8562 w 3355183"/>
              <a:gd name="connsiteY1" fmla="*/ 37600 h 176136"/>
              <a:gd name="connsiteX2" fmla="*/ 31802 w 3355183"/>
              <a:gd name="connsiteY2" fmla="*/ 69428 h 176136"/>
              <a:gd name="connsiteX3" fmla="*/ 65895 w 3355183"/>
              <a:gd name="connsiteY3" fmla="*/ 91058 h 176136"/>
              <a:gd name="connsiteX4" fmla="*/ 102972 w 3355183"/>
              <a:gd name="connsiteY4" fmla="*/ 105206 h 176136"/>
              <a:gd name="connsiteX5" fmla="*/ 151674 w 3355183"/>
              <a:gd name="connsiteY5" fmla="*/ 117691 h 176136"/>
              <a:gd name="connsiteX6" fmla="*/ 191383 w 3355183"/>
              <a:gd name="connsiteY6" fmla="*/ 125143 h 176136"/>
              <a:gd name="connsiteX7" fmla="*/ 237434 w 3355183"/>
              <a:gd name="connsiteY7" fmla="*/ 131932 h 176136"/>
              <a:gd name="connsiteX8" fmla="*/ 290295 w 3355183"/>
              <a:gd name="connsiteY8" fmla="*/ 138091 h 176136"/>
              <a:gd name="connsiteX9" fmla="*/ 350436 w 3355183"/>
              <a:gd name="connsiteY9" fmla="*/ 143649 h 176136"/>
              <a:gd name="connsiteX10" fmla="*/ 418327 w 3355183"/>
              <a:gd name="connsiteY10" fmla="*/ 148637 h 176136"/>
              <a:gd name="connsiteX11" fmla="*/ 494439 w 3355183"/>
              <a:gd name="connsiteY11" fmla="*/ 153087 h 176136"/>
              <a:gd name="connsiteX12" fmla="*/ 535723 w 3355183"/>
              <a:gd name="connsiteY12" fmla="*/ 155120 h 176136"/>
              <a:gd name="connsiteX13" fmla="*/ 579239 w 3355183"/>
              <a:gd name="connsiteY13" fmla="*/ 157029 h 176136"/>
              <a:gd name="connsiteX14" fmla="*/ 625045 w 3355183"/>
              <a:gd name="connsiteY14" fmla="*/ 158819 h 176136"/>
              <a:gd name="connsiteX15" fmla="*/ 673199 w 3355183"/>
              <a:gd name="connsiteY15" fmla="*/ 160494 h 176136"/>
              <a:gd name="connsiteX16" fmla="*/ 723760 w 3355183"/>
              <a:gd name="connsiteY16" fmla="*/ 162057 h 176136"/>
              <a:gd name="connsiteX17" fmla="*/ 776788 w 3355183"/>
              <a:gd name="connsiteY17" fmla="*/ 163512 h 176136"/>
              <a:gd name="connsiteX18" fmla="*/ 832340 w 3355183"/>
              <a:gd name="connsiteY18" fmla="*/ 164863 h 176136"/>
              <a:gd name="connsiteX19" fmla="*/ 890475 w 3355183"/>
              <a:gd name="connsiteY19" fmla="*/ 166115 h 176136"/>
              <a:gd name="connsiteX20" fmla="*/ 951252 w 3355183"/>
              <a:gd name="connsiteY20" fmla="*/ 167270 h 176136"/>
              <a:gd name="connsiteX21" fmla="*/ 1014731 w 3355183"/>
              <a:gd name="connsiteY21" fmla="*/ 168332 h 176136"/>
              <a:gd name="connsiteX22" fmla="*/ 1080968 w 3355183"/>
              <a:gd name="connsiteY22" fmla="*/ 169307 h 176136"/>
              <a:gd name="connsiteX23" fmla="*/ 1150024 w 3355183"/>
              <a:gd name="connsiteY23" fmla="*/ 170196 h 176136"/>
              <a:gd name="connsiteX24" fmla="*/ 1221957 w 3355183"/>
              <a:gd name="connsiteY24" fmla="*/ 171005 h 176136"/>
              <a:gd name="connsiteX25" fmla="*/ 1296825 w 3355183"/>
              <a:gd name="connsiteY25" fmla="*/ 171737 h 176136"/>
              <a:gd name="connsiteX26" fmla="*/ 1374688 w 3355183"/>
              <a:gd name="connsiteY26" fmla="*/ 172395 h 176136"/>
              <a:gd name="connsiteX27" fmla="*/ 1455604 w 3355183"/>
              <a:gd name="connsiteY27" fmla="*/ 172985 h 176136"/>
              <a:gd name="connsiteX28" fmla="*/ 1539631 w 3355183"/>
              <a:gd name="connsiteY28" fmla="*/ 173509 h 176136"/>
              <a:gd name="connsiteX29" fmla="*/ 1626830 w 3355183"/>
              <a:gd name="connsiteY29" fmla="*/ 173971 h 176136"/>
              <a:gd name="connsiteX30" fmla="*/ 1717257 w 3355183"/>
              <a:gd name="connsiteY30" fmla="*/ 174376 h 176136"/>
              <a:gd name="connsiteX31" fmla="*/ 1810972 w 3355183"/>
              <a:gd name="connsiteY31" fmla="*/ 174727 h 176136"/>
              <a:gd name="connsiteX32" fmla="*/ 1908034 w 3355183"/>
              <a:gd name="connsiteY32" fmla="*/ 175028 h 176136"/>
              <a:gd name="connsiteX33" fmla="*/ 2008501 w 3355183"/>
              <a:gd name="connsiteY33" fmla="*/ 175282 h 176136"/>
              <a:gd name="connsiteX34" fmla="*/ 2112432 w 3355183"/>
              <a:gd name="connsiteY34" fmla="*/ 175495 h 176136"/>
              <a:gd name="connsiteX35" fmla="*/ 2219886 w 3355183"/>
              <a:gd name="connsiteY35" fmla="*/ 175668 h 176136"/>
              <a:gd name="connsiteX36" fmla="*/ 2330921 w 3355183"/>
              <a:gd name="connsiteY36" fmla="*/ 175808 h 176136"/>
              <a:gd name="connsiteX37" fmla="*/ 2445597 w 3355183"/>
              <a:gd name="connsiteY37" fmla="*/ 175916 h 176136"/>
              <a:gd name="connsiteX38" fmla="*/ 2563972 w 3355183"/>
              <a:gd name="connsiteY38" fmla="*/ 175997 h 176136"/>
              <a:gd name="connsiteX39" fmla="*/ 2686104 w 3355183"/>
              <a:gd name="connsiteY39" fmla="*/ 176056 h 176136"/>
              <a:gd name="connsiteX40" fmla="*/ 2812052 w 3355183"/>
              <a:gd name="connsiteY40" fmla="*/ 176095 h 176136"/>
              <a:gd name="connsiteX41" fmla="*/ 2941876 w 3355183"/>
              <a:gd name="connsiteY41" fmla="*/ 176119 h 176136"/>
              <a:gd name="connsiteX42" fmla="*/ 3075633 w 3355183"/>
              <a:gd name="connsiteY42" fmla="*/ 176131 h 176136"/>
              <a:gd name="connsiteX43" fmla="*/ 3213382 w 3355183"/>
              <a:gd name="connsiteY43" fmla="*/ 176135 h 176136"/>
              <a:gd name="connsiteX44" fmla="*/ 3355183 w 3355183"/>
              <a:gd name="connsiteY44" fmla="*/ 176136 h 176136"/>
              <a:gd name="connsiteX0" fmla="*/ 0 w 3346621"/>
              <a:gd name="connsiteY0" fmla="*/ 0 h 138536"/>
              <a:gd name="connsiteX1" fmla="*/ 23240 w 3346621"/>
              <a:gd name="connsiteY1" fmla="*/ 31828 h 138536"/>
              <a:gd name="connsiteX2" fmla="*/ 57333 w 3346621"/>
              <a:gd name="connsiteY2" fmla="*/ 53458 h 138536"/>
              <a:gd name="connsiteX3" fmla="*/ 94410 w 3346621"/>
              <a:gd name="connsiteY3" fmla="*/ 67606 h 138536"/>
              <a:gd name="connsiteX4" fmla="*/ 143112 w 3346621"/>
              <a:gd name="connsiteY4" fmla="*/ 80091 h 138536"/>
              <a:gd name="connsiteX5" fmla="*/ 182821 w 3346621"/>
              <a:gd name="connsiteY5" fmla="*/ 87543 h 138536"/>
              <a:gd name="connsiteX6" fmla="*/ 228872 w 3346621"/>
              <a:gd name="connsiteY6" fmla="*/ 94332 h 138536"/>
              <a:gd name="connsiteX7" fmla="*/ 281733 w 3346621"/>
              <a:gd name="connsiteY7" fmla="*/ 100491 h 138536"/>
              <a:gd name="connsiteX8" fmla="*/ 341874 w 3346621"/>
              <a:gd name="connsiteY8" fmla="*/ 106049 h 138536"/>
              <a:gd name="connsiteX9" fmla="*/ 409765 w 3346621"/>
              <a:gd name="connsiteY9" fmla="*/ 111037 h 138536"/>
              <a:gd name="connsiteX10" fmla="*/ 485877 w 3346621"/>
              <a:gd name="connsiteY10" fmla="*/ 115487 h 138536"/>
              <a:gd name="connsiteX11" fmla="*/ 527161 w 3346621"/>
              <a:gd name="connsiteY11" fmla="*/ 117520 h 138536"/>
              <a:gd name="connsiteX12" fmla="*/ 570677 w 3346621"/>
              <a:gd name="connsiteY12" fmla="*/ 119429 h 138536"/>
              <a:gd name="connsiteX13" fmla="*/ 616483 w 3346621"/>
              <a:gd name="connsiteY13" fmla="*/ 121219 h 138536"/>
              <a:gd name="connsiteX14" fmla="*/ 664637 w 3346621"/>
              <a:gd name="connsiteY14" fmla="*/ 122894 h 138536"/>
              <a:gd name="connsiteX15" fmla="*/ 715198 w 3346621"/>
              <a:gd name="connsiteY15" fmla="*/ 124457 h 138536"/>
              <a:gd name="connsiteX16" fmla="*/ 768226 w 3346621"/>
              <a:gd name="connsiteY16" fmla="*/ 125912 h 138536"/>
              <a:gd name="connsiteX17" fmla="*/ 823778 w 3346621"/>
              <a:gd name="connsiteY17" fmla="*/ 127263 h 138536"/>
              <a:gd name="connsiteX18" fmla="*/ 881913 w 3346621"/>
              <a:gd name="connsiteY18" fmla="*/ 128515 h 138536"/>
              <a:gd name="connsiteX19" fmla="*/ 942690 w 3346621"/>
              <a:gd name="connsiteY19" fmla="*/ 129670 h 138536"/>
              <a:gd name="connsiteX20" fmla="*/ 1006169 w 3346621"/>
              <a:gd name="connsiteY20" fmla="*/ 130732 h 138536"/>
              <a:gd name="connsiteX21" fmla="*/ 1072406 w 3346621"/>
              <a:gd name="connsiteY21" fmla="*/ 131707 h 138536"/>
              <a:gd name="connsiteX22" fmla="*/ 1141462 w 3346621"/>
              <a:gd name="connsiteY22" fmla="*/ 132596 h 138536"/>
              <a:gd name="connsiteX23" fmla="*/ 1213395 w 3346621"/>
              <a:gd name="connsiteY23" fmla="*/ 133405 h 138536"/>
              <a:gd name="connsiteX24" fmla="*/ 1288263 w 3346621"/>
              <a:gd name="connsiteY24" fmla="*/ 134137 h 138536"/>
              <a:gd name="connsiteX25" fmla="*/ 1366126 w 3346621"/>
              <a:gd name="connsiteY25" fmla="*/ 134795 h 138536"/>
              <a:gd name="connsiteX26" fmla="*/ 1447042 w 3346621"/>
              <a:gd name="connsiteY26" fmla="*/ 135385 h 138536"/>
              <a:gd name="connsiteX27" fmla="*/ 1531069 w 3346621"/>
              <a:gd name="connsiteY27" fmla="*/ 135909 h 138536"/>
              <a:gd name="connsiteX28" fmla="*/ 1618268 w 3346621"/>
              <a:gd name="connsiteY28" fmla="*/ 136371 h 138536"/>
              <a:gd name="connsiteX29" fmla="*/ 1708695 w 3346621"/>
              <a:gd name="connsiteY29" fmla="*/ 136776 h 138536"/>
              <a:gd name="connsiteX30" fmla="*/ 1802410 w 3346621"/>
              <a:gd name="connsiteY30" fmla="*/ 137127 h 138536"/>
              <a:gd name="connsiteX31" fmla="*/ 1899472 w 3346621"/>
              <a:gd name="connsiteY31" fmla="*/ 137428 h 138536"/>
              <a:gd name="connsiteX32" fmla="*/ 1999939 w 3346621"/>
              <a:gd name="connsiteY32" fmla="*/ 137682 h 138536"/>
              <a:gd name="connsiteX33" fmla="*/ 2103870 w 3346621"/>
              <a:gd name="connsiteY33" fmla="*/ 137895 h 138536"/>
              <a:gd name="connsiteX34" fmla="*/ 2211324 w 3346621"/>
              <a:gd name="connsiteY34" fmla="*/ 138068 h 138536"/>
              <a:gd name="connsiteX35" fmla="*/ 2322359 w 3346621"/>
              <a:gd name="connsiteY35" fmla="*/ 138208 h 138536"/>
              <a:gd name="connsiteX36" fmla="*/ 2437035 w 3346621"/>
              <a:gd name="connsiteY36" fmla="*/ 138316 h 138536"/>
              <a:gd name="connsiteX37" fmla="*/ 2555410 w 3346621"/>
              <a:gd name="connsiteY37" fmla="*/ 138397 h 138536"/>
              <a:gd name="connsiteX38" fmla="*/ 2677542 w 3346621"/>
              <a:gd name="connsiteY38" fmla="*/ 138456 h 138536"/>
              <a:gd name="connsiteX39" fmla="*/ 2803490 w 3346621"/>
              <a:gd name="connsiteY39" fmla="*/ 138495 h 138536"/>
              <a:gd name="connsiteX40" fmla="*/ 2933314 w 3346621"/>
              <a:gd name="connsiteY40" fmla="*/ 138519 h 138536"/>
              <a:gd name="connsiteX41" fmla="*/ 3067071 w 3346621"/>
              <a:gd name="connsiteY41" fmla="*/ 138531 h 138536"/>
              <a:gd name="connsiteX42" fmla="*/ 3204820 w 3346621"/>
              <a:gd name="connsiteY42" fmla="*/ 138535 h 138536"/>
              <a:gd name="connsiteX43" fmla="*/ 3346621 w 3346621"/>
              <a:gd name="connsiteY43" fmla="*/ 138536 h 138536"/>
              <a:gd name="connsiteX0" fmla="*/ 0 w 3327571"/>
              <a:gd name="connsiteY0" fmla="*/ 0 h 122661"/>
              <a:gd name="connsiteX1" fmla="*/ 4190 w 3327571"/>
              <a:gd name="connsiteY1" fmla="*/ 15953 h 122661"/>
              <a:gd name="connsiteX2" fmla="*/ 38283 w 3327571"/>
              <a:gd name="connsiteY2" fmla="*/ 37583 h 122661"/>
              <a:gd name="connsiteX3" fmla="*/ 75360 w 3327571"/>
              <a:gd name="connsiteY3" fmla="*/ 51731 h 122661"/>
              <a:gd name="connsiteX4" fmla="*/ 124062 w 3327571"/>
              <a:gd name="connsiteY4" fmla="*/ 64216 h 122661"/>
              <a:gd name="connsiteX5" fmla="*/ 163771 w 3327571"/>
              <a:gd name="connsiteY5" fmla="*/ 71668 h 122661"/>
              <a:gd name="connsiteX6" fmla="*/ 209822 w 3327571"/>
              <a:gd name="connsiteY6" fmla="*/ 78457 h 122661"/>
              <a:gd name="connsiteX7" fmla="*/ 262683 w 3327571"/>
              <a:gd name="connsiteY7" fmla="*/ 84616 h 122661"/>
              <a:gd name="connsiteX8" fmla="*/ 322824 w 3327571"/>
              <a:gd name="connsiteY8" fmla="*/ 90174 h 122661"/>
              <a:gd name="connsiteX9" fmla="*/ 390715 w 3327571"/>
              <a:gd name="connsiteY9" fmla="*/ 95162 h 122661"/>
              <a:gd name="connsiteX10" fmla="*/ 466827 w 3327571"/>
              <a:gd name="connsiteY10" fmla="*/ 99612 h 122661"/>
              <a:gd name="connsiteX11" fmla="*/ 508111 w 3327571"/>
              <a:gd name="connsiteY11" fmla="*/ 101645 h 122661"/>
              <a:gd name="connsiteX12" fmla="*/ 551627 w 3327571"/>
              <a:gd name="connsiteY12" fmla="*/ 103554 h 122661"/>
              <a:gd name="connsiteX13" fmla="*/ 597433 w 3327571"/>
              <a:gd name="connsiteY13" fmla="*/ 105344 h 122661"/>
              <a:gd name="connsiteX14" fmla="*/ 645587 w 3327571"/>
              <a:gd name="connsiteY14" fmla="*/ 107019 h 122661"/>
              <a:gd name="connsiteX15" fmla="*/ 696148 w 3327571"/>
              <a:gd name="connsiteY15" fmla="*/ 108582 h 122661"/>
              <a:gd name="connsiteX16" fmla="*/ 749176 w 3327571"/>
              <a:gd name="connsiteY16" fmla="*/ 110037 h 122661"/>
              <a:gd name="connsiteX17" fmla="*/ 804728 w 3327571"/>
              <a:gd name="connsiteY17" fmla="*/ 111388 h 122661"/>
              <a:gd name="connsiteX18" fmla="*/ 862863 w 3327571"/>
              <a:gd name="connsiteY18" fmla="*/ 112640 h 122661"/>
              <a:gd name="connsiteX19" fmla="*/ 923640 w 3327571"/>
              <a:gd name="connsiteY19" fmla="*/ 113795 h 122661"/>
              <a:gd name="connsiteX20" fmla="*/ 987119 w 3327571"/>
              <a:gd name="connsiteY20" fmla="*/ 114857 h 122661"/>
              <a:gd name="connsiteX21" fmla="*/ 1053356 w 3327571"/>
              <a:gd name="connsiteY21" fmla="*/ 115832 h 122661"/>
              <a:gd name="connsiteX22" fmla="*/ 1122412 w 3327571"/>
              <a:gd name="connsiteY22" fmla="*/ 116721 h 122661"/>
              <a:gd name="connsiteX23" fmla="*/ 1194345 w 3327571"/>
              <a:gd name="connsiteY23" fmla="*/ 117530 h 122661"/>
              <a:gd name="connsiteX24" fmla="*/ 1269213 w 3327571"/>
              <a:gd name="connsiteY24" fmla="*/ 118262 h 122661"/>
              <a:gd name="connsiteX25" fmla="*/ 1347076 w 3327571"/>
              <a:gd name="connsiteY25" fmla="*/ 118920 h 122661"/>
              <a:gd name="connsiteX26" fmla="*/ 1427992 w 3327571"/>
              <a:gd name="connsiteY26" fmla="*/ 119510 h 122661"/>
              <a:gd name="connsiteX27" fmla="*/ 1512019 w 3327571"/>
              <a:gd name="connsiteY27" fmla="*/ 120034 h 122661"/>
              <a:gd name="connsiteX28" fmla="*/ 1599218 w 3327571"/>
              <a:gd name="connsiteY28" fmla="*/ 120496 h 122661"/>
              <a:gd name="connsiteX29" fmla="*/ 1689645 w 3327571"/>
              <a:gd name="connsiteY29" fmla="*/ 120901 h 122661"/>
              <a:gd name="connsiteX30" fmla="*/ 1783360 w 3327571"/>
              <a:gd name="connsiteY30" fmla="*/ 121252 h 122661"/>
              <a:gd name="connsiteX31" fmla="*/ 1880422 w 3327571"/>
              <a:gd name="connsiteY31" fmla="*/ 121553 h 122661"/>
              <a:gd name="connsiteX32" fmla="*/ 1980889 w 3327571"/>
              <a:gd name="connsiteY32" fmla="*/ 121807 h 122661"/>
              <a:gd name="connsiteX33" fmla="*/ 2084820 w 3327571"/>
              <a:gd name="connsiteY33" fmla="*/ 122020 h 122661"/>
              <a:gd name="connsiteX34" fmla="*/ 2192274 w 3327571"/>
              <a:gd name="connsiteY34" fmla="*/ 122193 h 122661"/>
              <a:gd name="connsiteX35" fmla="*/ 2303309 w 3327571"/>
              <a:gd name="connsiteY35" fmla="*/ 122333 h 122661"/>
              <a:gd name="connsiteX36" fmla="*/ 2417985 w 3327571"/>
              <a:gd name="connsiteY36" fmla="*/ 122441 h 122661"/>
              <a:gd name="connsiteX37" fmla="*/ 2536360 w 3327571"/>
              <a:gd name="connsiteY37" fmla="*/ 122522 h 122661"/>
              <a:gd name="connsiteX38" fmla="*/ 2658492 w 3327571"/>
              <a:gd name="connsiteY38" fmla="*/ 122581 h 122661"/>
              <a:gd name="connsiteX39" fmla="*/ 2784440 w 3327571"/>
              <a:gd name="connsiteY39" fmla="*/ 122620 h 122661"/>
              <a:gd name="connsiteX40" fmla="*/ 2914264 w 3327571"/>
              <a:gd name="connsiteY40" fmla="*/ 122644 h 122661"/>
              <a:gd name="connsiteX41" fmla="*/ 3048021 w 3327571"/>
              <a:gd name="connsiteY41" fmla="*/ 122656 h 122661"/>
              <a:gd name="connsiteX42" fmla="*/ 3185770 w 3327571"/>
              <a:gd name="connsiteY42" fmla="*/ 122660 h 122661"/>
              <a:gd name="connsiteX43" fmla="*/ 3327571 w 3327571"/>
              <a:gd name="connsiteY43" fmla="*/ 122661 h 122661"/>
              <a:gd name="connsiteX0" fmla="*/ 0 w 3323381"/>
              <a:gd name="connsiteY0" fmla="*/ 0 h 106708"/>
              <a:gd name="connsiteX1" fmla="*/ 34093 w 3323381"/>
              <a:gd name="connsiteY1" fmla="*/ 21630 h 106708"/>
              <a:gd name="connsiteX2" fmla="*/ 71170 w 3323381"/>
              <a:gd name="connsiteY2" fmla="*/ 35778 h 106708"/>
              <a:gd name="connsiteX3" fmla="*/ 119872 w 3323381"/>
              <a:gd name="connsiteY3" fmla="*/ 48263 h 106708"/>
              <a:gd name="connsiteX4" fmla="*/ 159581 w 3323381"/>
              <a:gd name="connsiteY4" fmla="*/ 55715 h 106708"/>
              <a:gd name="connsiteX5" fmla="*/ 205632 w 3323381"/>
              <a:gd name="connsiteY5" fmla="*/ 62504 h 106708"/>
              <a:gd name="connsiteX6" fmla="*/ 258493 w 3323381"/>
              <a:gd name="connsiteY6" fmla="*/ 68663 h 106708"/>
              <a:gd name="connsiteX7" fmla="*/ 318634 w 3323381"/>
              <a:gd name="connsiteY7" fmla="*/ 74221 h 106708"/>
              <a:gd name="connsiteX8" fmla="*/ 386525 w 3323381"/>
              <a:gd name="connsiteY8" fmla="*/ 79209 h 106708"/>
              <a:gd name="connsiteX9" fmla="*/ 462637 w 3323381"/>
              <a:gd name="connsiteY9" fmla="*/ 83659 h 106708"/>
              <a:gd name="connsiteX10" fmla="*/ 503921 w 3323381"/>
              <a:gd name="connsiteY10" fmla="*/ 85692 h 106708"/>
              <a:gd name="connsiteX11" fmla="*/ 547437 w 3323381"/>
              <a:gd name="connsiteY11" fmla="*/ 87601 h 106708"/>
              <a:gd name="connsiteX12" fmla="*/ 593243 w 3323381"/>
              <a:gd name="connsiteY12" fmla="*/ 89391 h 106708"/>
              <a:gd name="connsiteX13" fmla="*/ 641397 w 3323381"/>
              <a:gd name="connsiteY13" fmla="*/ 91066 h 106708"/>
              <a:gd name="connsiteX14" fmla="*/ 691958 w 3323381"/>
              <a:gd name="connsiteY14" fmla="*/ 92629 h 106708"/>
              <a:gd name="connsiteX15" fmla="*/ 744986 w 3323381"/>
              <a:gd name="connsiteY15" fmla="*/ 94084 h 106708"/>
              <a:gd name="connsiteX16" fmla="*/ 800538 w 3323381"/>
              <a:gd name="connsiteY16" fmla="*/ 95435 h 106708"/>
              <a:gd name="connsiteX17" fmla="*/ 858673 w 3323381"/>
              <a:gd name="connsiteY17" fmla="*/ 96687 h 106708"/>
              <a:gd name="connsiteX18" fmla="*/ 919450 w 3323381"/>
              <a:gd name="connsiteY18" fmla="*/ 97842 h 106708"/>
              <a:gd name="connsiteX19" fmla="*/ 982929 w 3323381"/>
              <a:gd name="connsiteY19" fmla="*/ 98904 h 106708"/>
              <a:gd name="connsiteX20" fmla="*/ 1049166 w 3323381"/>
              <a:gd name="connsiteY20" fmla="*/ 99879 h 106708"/>
              <a:gd name="connsiteX21" fmla="*/ 1118222 w 3323381"/>
              <a:gd name="connsiteY21" fmla="*/ 100768 h 106708"/>
              <a:gd name="connsiteX22" fmla="*/ 1190155 w 3323381"/>
              <a:gd name="connsiteY22" fmla="*/ 101577 h 106708"/>
              <a:gd name="connsiteX23" fmla="*/ 1265023 w 3323381"/>
              <a:gd name="connsiteY23" fmla="*/ 102309 h 106708"/>
              <a:gd name="connsiteX24" fmla="*/ 1342886 w 3323381"/>
              <a:gd name="connsiteY24" fmla="*/ 102967 h 106708"/>
              <a:gd name="connsiteX25" fmla="*/ 1423802 w 3323381"/>
              <a:gd name="connsiteY25" fmla="*/ 103557 h 106708"/>
              <a:gd name="connsiteX26" fmla="*/ 1507829 w 3323381"/>
              <a:gd name="connsiteY26" fmla="*/ 104081 h 106708"/>
              <a:gd name="connsiteX27" fmla="*/ 1595028 w 3323381"/>
              <a:gd name="connsiteY27" fmla="*/ 104543 h 106708"/>
              <a:gd name="connsiteX28" fmla="*/ 1685455 w 3323381"/>
              <a:gd name="connsiteY28" fmla="*/ 104948 h 106708"/>
              <a:gd name="connsiteX29" fmla="*/ 1779170 w 3323381"/>
              <a:gd name="connsiteY29" fmla="*/ 105299 h 106708"/>
              <a:gd name="connsiteX30" fmla="*/ 1876232 w 3323381"/>
              <a:gd name="connsiteY30" fmla="*/ 105600 h 106708"/>
              <a:gd name="connsiteX31" fmla="*/ 1976699 w 3323381"/>
              <a:gd name="connsiteY31" fmla="*/ 105854 h 106708"/>
              <a:gd name="connsiteX32" fmla="*/ 2080630 w 3323381"/>
              <a:gd name="connsiteY32" fmla="*/ 106067 h 106708"/>
              <a:gd name="connsiteX33" fmla="*/ 2188084 w 3323381"/>
              <a:gd name="connsiteY33" fmla="*/ 106240 h 106708"/>
              <a:gd name="connsiteX34" fmla="*/ 2299119 w 3323381"/>
              <a:gd name="connsiteY34" fmla="*/ 106380 h 106708"/>
              <a:gd name="connsiteX35" fmla="*/ 2413795 w 3323381"/>
              <a:gd name="connsiteY35" fmla="*/ 106488 h 106708"/>
              <a:gd name="connsiteX36" fmla="*/ 2532170 w 3323381"/>
              <a:gd name="connsiteY36" fmla="*/ 106569 h 106708"/>
              <a:gd name="connsiteX37" fmla="*/ 2654302 w 3323381"/>
              <a:gd name="connsiteY37" fmla="*/ 106628 h 106708"/>
              <a:gd name="connsiteX38" fmla="*/ 2780250 w 3323381"/>
              <a:gd name="connsiteY38" fmla="*/ 106667 h 106708"/>
              <a:gd name="connsiteX39" fmla="*/ 2910074 w 3323381"/>
              <a:gd name="connsiteY39" fmla="*/ 106691 h 106708"/>
              <a:gd name="connsiteX40" fmla="*/ 3043831 w 3323381"/>
              <a:gd name="connsiteY40" fmla="*/ 106703 h 106708"/>
              <a:gd name="connsiteX41" fmla="*/ 3181580 w 3323381"/>
              <a:gd name="connsiteY41" fmla="*/ 106707 h 106708"/>
              <a:gd name="connsiteX42" fmla="*/ 3323381 w 3323381"/>
              <a:gd name="connsiteY42" fmla="*/ 106708 h 106708"/>
              <a:gd name="connsiteX0" fmla="*/ 0 w 3289288"/>
              <a:gd name="connsiteY0" fmla="*/ 0 h 85078"/>
              <a:gd name="connsiteX1" fmla="*/ 37077 w 3289288"/>
              <a:gd name="connsiteY1" fmla="*/ 14148 h 85078"/>
              <a:gd name="connsiteX2" fmla="*/ 85779 w 3289288"/>
              <a:gd name="connsiteY2" fmla="*/ 26633 h 85078"/>
              <a:gd name="connsiteX3" fmla="*/ 125488 w 3289288"/>
              <a:gd name="connsiteY3" fmla="*/ 34085 h 85078"/>
              <a:gd name="connsiteX4" fmla="*/ 171539 w 3289288"/>
              <a:gd name="connsiteY4" fmla="*/ 40874 h 85078"/>
              <a:gd name="connsiteX5" fmla="*/ 224400 w 3289288"/>
              <a:gd name="connsiteY5" fmla="*/ 47033 h 85078"/>
              <a:gd name="connsiteX6" fmla="*/ 284541 w 3289288"/>
              <a:gd name="connsiteY6" fmla="*/ 52591 h 85078"/>
              <a:gd name="connsiteX7" fmla="*/ 352432 w 3289288"/>
              <a:gd name="connsiteY7" fmla="*/ 57579 h 85078"/>
              <a:gd name="connsiteX8" fmla="*/ 428544 w 3289288"/>
              <a:gd name="connsiteY8" fmla="*/ 62029 h 85078"/>
              <a:gd name="connsiteX9" fmla="*/ 469828 w 3289288"/>
              <a:gd name="connsiteY9" fmla="*/ 64062 h 85078"/>
              <a:gd name="connsiteX10" fmla="*/ 513344 w 3289288"/>
              <a:gd name="connsiteY10" fmla="*/ 65971 h 85078"/>
              <a:gd name="connsiteX11" fmla="*/ 559150 w 3289288"/>
              <a:gd name="connsiteY11" fmla="*/ 67761 h 85078"/>
              <a:gd name="connsiteX12" fmla="*/ 607304 w 3289288"/>
              <a:gd name="connsiteY12" fmla="*/ 69436 h 85078"/>
              <a:gd name="connsiteX13" fmla="*/ 657865 w 3289288"/>
              <a:gd name="connsiteY13" fmla="*/ 70999 h 85078"/>
              <a:gd name="connsiteX14" fmla="*/ 710893 w 3289288"/>
              <a:gd name="connsiteY14" fmla="*/ 72454 h 85078"/>
              <a:gd name="connsiteX15" fmla="*/ 766445 w 3289288"/>
              <a:gd name="connsiteY15" fmla="*/ 73805 h 85078"/>
              <a:gd name="connsiteX16" fmla="*/ 824580 w 3289288"/>
              <a:gd name="connsiteY16" fmla="*/ 75057 h 85078"/>
              <a:gd name="connsiteX17" fmla="*/ 885357 w 3289288"/>
              <a:gd name="connsiteY17" fmla="*/ 76212 h 85078"/>
              <a:gd name="connsiteX18" fmla="*/ 948836 w 3289288"/>
              <a:gd name="connsiteY18" fmla="*/ 77274 h 85078"/>
              <a:gd name="connsiteX19" fmla="*/ 1015073 w 3289288"/>
              <a:gd name="connsiteY19" fmla="*/ 78249 h 85078"/>
              <a:gd name="connsiteX20" fmla="*/ 1084129 w 3289288"/>
              <a:gd name="connsiteY20" fmla="*/ 79138 h 85078"/>
              <a:gd name="connsiteX21" fmla="*/ 1156062 w 3289288"/>
              <a:gd name="connsiteY21" fmla="*/ 79947 h 85078"/>
              <a:gd name="connsiteX22" fmla="*/ 1230930 w 3289288"/>
              <a:gd name="connsiteY22" fmla="*/ 80679 h 85078"/>
              <a:gd name="connsiteX23" fmla="*/ 1308793 w 3289288"/>
              <a:gd name="connsiteY23" fmla="*/ 81337 h 85078"/>
              <a:gd name="connsiteX24" fmla="*/ 1389709 w 3289288"/>
              <a:gd name="connsiteY24" fmla="*/ 81927 h 85078"/>
              <a:gd name="connsiteX25" fmla="*/ 1473736 w 3289288"/>
              <a:gd name="connsiteY25" fmla="*/ 82451 h 85078"/>
              <a:gd name="connsiteX26" fmla="*/ 1560935 w 3289288"/>
              <a:gd name="connsiteY26" fmla="*/ 82913 h 85078"/>
              <a:gd name="connsiteX27" fmla="*/ 1651362 w 3289288"/>
              <a:gd name="connsiteY27" fmla="*/ 83318 h 85078"/>
              <a:gd name="connsiteX28" fmla="*/ 1745077 w 3289288"/>
              <a:gd name="connsiteY28" fmla="*/ 83669 h 85078"/>
              <a:gd name="connsiteX29" fmla="*/ 1842139 w 3289288"/>
              <a:gd name="connsiteY29" fmla="*/ 83970 h 85078"/>
              <a:gd name="connsiteX30" fmla="*/ 1942606 w 3289288"/>
              <a:gd name="connsiteY30" fmla="*/ 84224 h 85078"/>
              <a:gd name="connsiteX31" fmla="*/ 2046537 w 3289288"/>
              <a:gd name="connsiteY31" fmla="*/ 84437 h 85078"/>
              <a:gd name="connsiteX32" fmla="*/ 2153991 w 3289288"/>
              <a:gd name="connsiteY32" fmla="*/ 84610 h 85078"/>
              <a:gd name="connsiteX33" fmla="*/ 2265026 w 3289288"/>
              <a:gd name="connsiteY33" fmla="*/ 84750 h 85078"/>
              <a:gd name="connsiteX34" fmla="*/ 2379702 w 3289288"/>
              <a:gd name="connsiteY34" fmla="*/ 84858 h 85078"/>
              <a:gd name="connsiteX35" fmla="*/ 2498077 w 3289288"/>
              <a:gd name="connsiteY35" fmla="*/ 84939 h 85078"/>
              <a:gd name="connsiteX36" fmla="*/ 2620209 w 3289288"/>
              <a:gd name="connsiteY36" fmla="*/ 84998 h 85078"/>
              <a:gd name="connsiteX37" fmla="*/ 2746157 w 3289288"/>
              <a:gd name="connsiteY37" fmla="*/ 85037 h 85078"/>
              <a:gd name="connsiteX38" fmla="*/ 2875981 w 3289288"/>
              <a:gd name="connsiteY38" fmla="*/ 85061 h 85078"/>
              <a:gd name="connsiteX39" fmla="*/ 3009738 w 3289288"/>
              <a:gd name="connsiteY39" fmla="*/ 85073 h 85078"/>
              <a:gd name="connsiteX40" fmla="*/ 3147487 w 3289288"/>
              <a:gd name="connsiteY40" fmla="*/ 85077 h 85078"/>
              <a:gd name="connsiteX41" fmla="*/ 3289288 w 3289288"/>
              <a:gd name="connsiteY41" fmla="*/ 85078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89288" h="85078">
                <a:moveTo>
                  <a:pt x="0" y="0"/>
                </a:moveTo>
                <a:lnTo>
                  <a:pt x="37077" y="14148"/>
                </a:lnTo>
                <a:lnTo>
                  <a:pt x="85779" y="26633"/>
                </a:lnTo>
                <a:lnTo>
                  <a:pt x="125488" y="34085"/>
                </a:lnTo>
                <a:lnTo>
                  <a:pt x="171539" y="40874"/>
                </a:lnTo>
                <a:lnTo>
                  <a:pt x="224400" y="47033"/>
                </a:lnTo>
                <a:lnTo>
                  <a:pt x="284541" y="52591"/>
                </a:lnTo>
                <a:lnTo>
                  <a:pt x="352432" y="57579"/>
                </a:lnTo>
                <a:lnTo>
                  <a:pt x="428544" y="62029"/>
                </a:lnTo>
                <a:lnTo>
                  <a:pt x="469828" y="64062"/>
                </a:lnTo>
                <a:lnTo>
                  <a:pt x="513344" y="65971"/>
                </a:lnTo>
                <a:lnTo>
                  <a:pt x="559150" y="67761"/>
                </a:lnTo>
                <a:lnTo>
                  <a:pt x="607304" y="69436"/>
                </a:lnTo>
                <a:lnTo>
                  <a:pt x="657865" y="70999"/>
                </a:lnTo>
                <a:lnTo>
                  <a:pt x="710893" y="72454"/>
                </a:lnTo>
                <a:lnTo>
                  <a:pt x="766445" y="73805"/>
                </a:lnTo>
                <a:lnTo>
                  <a:pt x="824580" y="75057"/>
                </a:lnTo>
                <a:lnTo>
                  <a:pt x="885357" y="76212"/>
                </a:lnTo>
                <a:lnTo>
                  <a:pt x="948836" y="77274"/>
                </a:lnTo>
                <a:lnTo>
                  <a:pt x="1015073" y="78249"/>
                </a:lnTo>
                <a:lnTo>
                  <a:pt x="1084129" y="79138"/>
                </a:lnTo>
                <a:lnTo>
                  <a:pt x="1156062" y="79947"/>
                </a:lnTo>
                <a:lnTo>
                  <a:pt x="1230930" y="80679"/>
                </a:lnTo>
                <a:lnTo>
                  <a:pt x="1308793" y="81337"/>
                </a:lnTo>
                <a:lnTo>
                  <a:pt x="1389709" y="81927"/>
                </a:lnTo>
                <a:lnTo>
                  <a:pt x="1473736" y="82451"/>
                </a:lnTo>
                <a:lnTo>
                  <a:pt x="1560935" y="82913"/>
                </a:lnTo>
                <a:lnTo>
                  <a:pt x="1651362" y="83318"/>
                </a:lnTo>
                <a:lnTo>
                  <a:pt x="1745077" y="83669"/>
                </a:lnTo>
                <a:lnTo>
                  <a:pt x="1842139" y="83970"/>
                </a:lnTo>
                <a:lnTo>
                  <a:pt x="1942606" y="84224"/>
                </a:lnTo>
                <a:lnTo>
                  <a:pt x="2046537" y="84437"/>
                </a:lnTo>
                <a:lnTo>
                  <a:pt x="2153991" y="84610"/>
                </a:lnTo>
                <a:lnTo>
                  <a:pt x="2265026" y="84750"/>
                </a:lnTo>
                <a:lnTo>
                  <a:pt x="2379702" y="84858"/>
                </a:lnTo>
                <a:lnTo>
                  <a:pt x="2498077" y="84939"/>
                </a:lnTo>
                <a:lnTo>
                  <a:pt x="2620209" y="84998"/>
                </a:lnTo>
                <a:lnTo>
                  <a:pt x="2746157" y="85037"/>
                </a:lnTo>
                <a:lnTo>
                  <a:pt x="2875981" y="85061"/>
                </a:lnTo>
                <a:lnTo>
                  <a:pt x="3009738" y="85073"/>
                </a:lnTo>
                <a:lnTo>
                  <a:pt x="3147487" y="85077"/>
                </a:lnTo>
                <a:lnTo>
                  <a:pt x="3289288" y="85078"/>
                </a:lnTo>
              </a:path>
            </a:pathLst>
          </a:custGeom>
          <a:ln w="3175">
            <a:solidFill>
              <a:srgbClr val="AE9E79"/>
            </a:solidFill>
          </a:ln>
        </p:spPr>
        <p:txBody>
          <a:bodyPr wrap="square" lIns="0" tIns="0" rIns="0" bIns="0" rtlCol="0"/>
          <a:lstStyle/>
          <a:p>
            <a:endParaRPr/>
          </a:p>
        </p:txBody>
      </p:sp>
      <p:sp>
        <p:nvSpPr>
          <p:cNvPr id="133" name="object 52">
            <a:extLst>
              <a:ext uri="{FF2B5EF4-FFF2-40B4-BE49-F238E27FC236}">
                <a16:creationId xmlns:a16="http://schemas.microsoft.com/office/drawing/2014/main" id="{83208438-A496-8C49-AC45-B23AE5203ACC}"/>
              </a:ext>
            </a:extLst>
          </p:cNvPr>
          <p:cNvSpPr/>
          <p:nvPr/>
        </p:nvSpPr>
        <p:spPr>
          <a:xfrm>
            <a:off x="7620621" y="3331837"/>
            <a:ext cx="3361597" cy="139325"/>
          </a:xfrm>
          <a:custGeom>
            <a:avLst/>
            <a:gdLst>
              <a:gd name="connsiteX0" fmla="*/ 36877 w 3355183"/>
              <a:gd name="connsiteY0" fmla="*/ 0 h 248564"/>
              <a:gd name="connsiteX1" fmla="*/ 0 w 3355183"/>
              <a:gd name="connsiteY1" fmla="*/ 72428 h 248564"/>
              <a:gd name="connsiteX2" fmla="*/ 8562 w 3355183"/>
              <a:gd name="connsiteY2" fmla="*/ 110028 h 248564"/>
              <a:gd name="connsiteX3" fmla="*/ 31802 w 3355183"/>
              <a:gd name="connsiteY3" fmla="*/ 141856 h 248564"/>
              <a:gd name="connsiteX4" fmla="*/ 65895 w 3355183"/>
              <a:gd name="connsiteY4" fmla="*/ 163486 h 248564"/>
              <a:gd name="connsiteX5" fmla="*/ 102972 w 3355183"/>
              <a:gd name="connsiteY5" fmla="*/ 177634 h 248564"/>
              <a:gd name="connsiteX6" fmla="*/ 151674 w 3355183"/>
              <a:gd name="connsiteY6" fmla="*/ 190119 h 248564"/>
              <a:gd name="connsiteX7" fmla="*/ 191383 w 3355183"/>
              <a:gd name="connsiteY7" fmla="*/ 197571 h 248564"/>
              <a:gd name="connsiteX8" fmla="*/ 237434 w 3355183"/>
              <a:gd name="connsiteY8" fmla="*/ 204360 h 248564"/>
              <a:gd name="connsiteX9" fmla="*/ 290295 w 3355183"/>
              <a:gd name="connsiteY9" fmla="*/ 210519 h 248564"/>
              <a:gd name="connsiteX10" fmla="*/ 350436 w 3355183"/>
              <a:gd name="connsiteY10" fmla="*/ 216077 h 248564"/>
              <a:gd name="connsiteX11" fmla="*/ 418327 w 3355183"/>
              <a:gd name="connsiteY11" fmla="*/ 221065 h 248564"/>
              <a:gd name="connsiteX12" fmla="*/ 494439 w 3355183"/>
              <a:gd name="connsiteY12" fmla="*/ 225515 h 248564"/>
              <a:gd name="connsiteX13" fmla="*/ 535723 w 3355183"/>
              <a:gd name="connsiteY13" fmla="*/ 227548 h 248564"/>
              <a:gd name="connsiteX14" fmla="*/ 579239 w 3355183"/>
              <a:gd name="connsiteY14" fmla="*/ 229457 h 248564"/>
              <a:gd name="connsiteX15" fmla="*/ 625045 w 3355183"/>
              <a:gd name="connsiteY15" fmla="*/ 231247 h 248564"/>
              <a:gd name="connsiteX16" fmla="*/ 673199 w 3355183"/>
              <a:gd name="connsiteY16" fmla="*/ 232922 h 248564"/>
              <a:gd name="connsiteX17" fmla="*/ 723760 w 3355183"/>
              <a:gd name="connsiteY17" fmla="*/ 234485 h 248564"/>
              <a:gd name="connsiteX18" fmla="*/ 776788 w 3355183"/>
              <a:gd name="connsiteY18" fmla="*/ 235940 h 248564"/>
              <a:gd name="connsiteX19" fmla="*/ 832340 w 3355183"/>
              <a:gd name="connsiteY19" fmla="*/ 237291 h 248564"/>
              <a:gd name="connsiteX20" fmla="*/ 890475 w 3355183"/>
              <a:gd name="connsiteY20" fmla="*/ 238543 h 248564"/>
              <a:gd name="connsiteX21" fmla="*/ 951252 w 3355183"/>
              <a:gd name="connsiteY21" fmla="*/ 239698 h 248564"/>
              <a:gd name="connsiteX22" fmla="*/ 1014731 w 3355183"/>
              <a:gd name="connsiteY22" fmla="*/ 240760 h 248564"/>
              <a:gd name="connsiteX23" fmla="*/ 1080968 w 3355183"/>
              <a:gd name="connsiteY23" fmla="*/ 241735 h 248564"/>
              <a:gd name="connsiteX24" fmla="*/ 1150024 w 3355183"/>
              <a:gd name="connsiteY24" fmla="*/ 242624 h 248564"/>
              <a:gd name="connsiteX25" fmla="*/ 1221957 w 3355183"/>
              <a:gd name="connsiteY25" fmla="*/ 243433 h 248564"/>
              <a:gd name="connsiteX26" fmla="*/ 1296825 w 3355183"/>
              <a:gd name="connsiteY26" fmla="*/ 244165 h 248564"/>
              <a:gd name="connsiteX27" fmla="*/ 1374688 w 3355183"/>
              <a:gd name="connsiteY27" fmla="*/ 244823 h 248564"/>
              <a:gd name="connsiteX28" fmla="*/ 1455604 w 3355183"/>
              <a:gd name="connsiteY28" fmla="*/ 245413 h 248564"/>
              <a:gd name="connsiteX29" fmla="*/ 1539631 w 3355183"/>
              <a:gd name="connsiteY29" fmla="*/ 245937 h 248564"/>
              <a:gd name="connsiteX30" fmla="*/ 1626830 w 3355183"/>
              <a:gd name="connsiteY30" fmla="*/ 246399 h 248564"/>
              <a:gd name="connsiteX31" fmla="*/ 1717257 w 3355183"/>
              <a:gd name="connsiteY31" fmla="*/ 246804 h 248564"/>
              <a:gd name="connsiteX32" fmla="*/ 1810972 w 3355183"/>
              <a:gd name="connsiteY32" fmla="*/ 247155 h 248564"/>
              <a:gd name="connsiteX33" fmla="*/ 1908034 w 3355183"/>
              <a:gd name="connsiteY33" fmla="*/ 247456 h 248564"/>
              <a:gd name="connsiteX34" fmla="*/ 2008501 w 3355183"/>
              <a:gd name="connsiteY34" fmla="*/ 247710 h 248564"/>
              <a:gd name="connsiteX35" fmla="*/ 2112432 w 3355183"/>
              <a:gd name="connsiteY35" fmla="*/ 247923 h 248564"/>
              <a:gd name="connsiteX36" fmla="*/ 2219886 w 3355183"/>
              <a:gd name="connsiteY36" fmla="*/ 248096 h 248564"/>
              <a:gd name="connsiteX37" fmla="*/ 2330921 w 3355183"/>
              <a:gd name="connsiteY37" fmla="*/ 248236 h 248564"/>
              <a:gd name="connsiteX38" fmla="*/ 2445597 w 3355183"/>
              <a:gd name="connsiteY38" fmla="*/ 248344 h 248564"/>
              <a:gd name="connsiteX39" fmla="*/ 2563972 w 3355183"/>
              <a:gd name="connsiteY39" fmla="*/ 248425 h 248564"/>
              <a:gd name="connsiteX40" fmla="*/ 2686104 w 3355183"/>
              <a:gd name="connsiteY40" fmla="*/ 248484 h 248564"/>
              <a:gd name="connsiteX41" fmla="*/ 2812052 w 3355183"/>
              <a:gd name="connsiteY41" fmla="*/ 248523 h 248564"/>
              <a:gd name="connsiteX42" fmla="*/ 2941876 w 3355183"/>
              <a:gd name="connsiteY42" fmla="*/ 248547 h 248564"/>
              <a:gd name="connsiteX43" fmla="*/ 3075633 w 3355183"/>
              <a:gd name="connsiteY43" fmla="*/ 248559 h 248564"/>
              <a:gd name="connsiteX44" fmla="*/ 3213382 w 3355183"/>
              <a:gd name="connsiteY44" fmla="*/ 248563 h 248564"/>
              <a:gd name="connsiteX45" fmla="*/ 3355183 w 3355183"/>
              <a:gd name="connsiteY45" fmla="*/ 248564 h 248564"/>
              <a:gd name="connsiteX0" fmla="*/ 0 w 3407206"/>
              <a:gd name="connsiteY0" fmla="*/ 0 h 207289"/>
              <a:gd name="connsiteX1" fmla="*/ 52023 w 3407206"/>
              <a:gd name="connsiteY1" fmla="*/ 31153 h 207289"/>
              <a:gd name="connsiteX2" fmla="*/ 60585 w 3407206"/>
              <a:gd name="connsiteY2" fmla="*/ 68753 h 207289"/>
              <a:gd name="connsiteX3" fmla="*/ 83825 w 3407206"/>
              <a:gd name="connsiteY3" fmla="*/ 100581 h 207289"/>
              <a:gd name="connsiteX4" fmla="*/ 117918 w 3407206"/>
              <a:gd name="connsiteY4" fmla="*/ 122211 h 207289"/>
              <a:gd name="connsiteX5" fmla="*/ 154995 w 3407206"/>
              <a:gd name="connsiteY5" fmla="*/ 136359 h 207289"/>
              <a:gd name="connsiteX6" fmla="*/ 203697 w 3407206"/>
              <a:gd name="connsiteY6" fmla="*/ 148844 h 207289"/>
              <a:gd name="connsiteX7" fmla="*/ 243406 w 3407206"/>
              <a:gd name="connsiteY7" fmla="*/ 156296 h 207289"/>
              <a:gd name="connsiteX8" fmla="*/ 289457 w 3407206"/>
              <a:gd name="connsiteY8" fmla="*/ 163085 h 207289"/>
              <a:gd name="connsiteX9" fmla="*/ 342318 w 3407206"/>
              <a:gd name="connsiteY9" fmla="*/ 169244 h 207289"/>
              <a:gd name="connsiteX10" fmla="*/ 402459 w 3407206"/>
              <a:gd name="connsiteY10" fmla="*/ 174802 h 207289"/>
              <a:gd name="connsiteX11" fmla="*/ 470350 w 3407206"/>
              <a:gd name="connsiteY11" fmla="*/ 179790 h 207289"/>
              <a:gd name="connsiteX12" fmla="*/ 546462 w 3407206"/>
              <a:gd name="connsiteY12" fmla="*/ 184240 h 207289"/>
              <a:gd name="connsiteX13" fmla="*/ 587746 w 3407206"/>
              <a:gd name="connsiteY13" fmla="*/ 186273 h 207289"/>
              <a:gd name="connsiteX14" fmla="*/ 631262 w 3407206"/>
              <a:gd name="connsiteY14" fmla="*/ 188182 h 207289"/>
              <a:gd name="connsiteX15" fmla="*/ 677068 w 3407206"/>
              <a:gd name="connsiteY15" fmla="*/ 189972 h 207289"/>
              <a:gd name="connsiteX16" fmla="*/ 725222 w 3407206"/>
              <a:gd name="connsiteY16" fmla="*/ 191647 h 207289"/>
              <a:gd name="connsiteX17" fmla="*/ 775783 w 3407206"/>
              <a:gd name="connsiteY17" fmla="*/ 193210 h 207289"/>
              <a:gd name="connsiteX18" fmla="*/ 828811 w 3407206"/>
              <a:gd name="connsiteY18" fmla="*/ 194665 h 207289"/>
              <a:gd name="connsiteX19" fmla="*/ 884363 w 3407206"/>
              <a:gd name="connsiteY19" fmla="*/ 196016 h 207289"/>
              <a:gd name="connsiteX20" fmla="*/ 942498 w 3407206"/>
              <a:gd name="connsiteY20" fmla="*/ 197268 h 207289"/>
              <a:gd name="connsiteX21" fmla="*/ 1003275 w 3407206"/>
              <a:gd name="connsiteY21" fmla="*/ 198423 h 207289"/>
              <a:gd name="connsiteX22" fmla="*/ 1066754 w 3407206"/>
              <a:gd name="connsiteY22" fmla="*/ 199485 h 207289"/>
              <a:gd name="connsiteX23" fmla="*/ 1132991 w 3407206"/>
              <a:gd name="connsiteY23" fmla="*/ 200460 h 207289"/>
              <a:gd name="connsiteX24" fmla="*/ 1202047 w 3407206"/>
              <a:gd name="connsiteY24" fmla="*/ 201349 h 207289"/>
              <a:gd name="connsiteX25" fmla="*/ 1273980 w 3407206"/>
              <a:gd name="connsiteY25" fmla="*/ 202158 h 207289"/>
              <a:gd name="connsiteX26" fmla="*/ 1348848 w 3407206"/>
              <a:gd name="connsiteY26" fmla="*/ 202890 h 207289"/>
              <a:gd name="connsiteX27" fmla="*/ 1426711 w 3407206"/>
              <a:gd name="connsiteY27" fmla="*/ 203548 h 207289"/>
              <a:gd name="connsiteX28" fmla="*/ 1507627 w 3407206"/>
              <a:gd name="connsiteY28" fmla="*/ 204138 h 207289"/>
              <a:gd name="connsiteX29" fmla="*/ 1591654 w 3407206"/>
              <a:gd name="connsiteY29" fmla="*/ 204662 h 207289"/>
              <a:gd name="connsiteX30" fmla="*/ 1678853 w 3407206"/>
              <a:gd name="connsiteY30" fmla="*/ 205124 h 207289"/>
              <a:gd name="connsiteX31" fmla="*/ 1769280 w 3407206"/>
              <a:gd name="connsiteY31" fmla="*/ 205529 h 207289"/>
              <a:gd name="connsiteX32" fmla="*/ 1862995 w 3407206"/>
              <a:gd name="connsiteY32" fmla="*/ 205880 h 207289"/>
              <a:gd name="connsiteX33" fmla="*/ 1960057 w 3407206"/>
              <a:gd name="connsiteY33" fmla="*/ 206181 h 207289"/>
              <a:gd name="connsiteX34" fmla="*/ 2060524 w 3407206"/>
              <a:gd name="connsiteY34" fmla="*/ 206435 h 207289"/>
              <a:gd name="connsiteX35" fmla="*/ 2164455 w 3407206"/>
              <a:gd name="connsiteY35" fmla="*/ 206648 h 207289"/>
              <a:gd name="connsiteX36" fmla="*/ 2271909 w 3407206"/>
              <a:gd name="connsiteY36" fmla="*/ 206821 h 207289"/>
              <a:gd name="connsiteX37" fmla="*/ 2382944 w 3407206"/>
              <a:gd name="connsiteY37" fmla="*/ 206961 h 207289"/>
              <a:gd name="connsiteX38" fmla="*/ 2497620 w 3407206"/>
              <a:gd name="connsiteY38" fmla="*/ 207069 h 207289"/>
              <a:gd name="connsiteX39" fmla="*/ 2615995 w 3407206"/>
              <a:gd name="connsiteY39" fmla="*/ 207150 h 207289"/>
              <a:gd name="connsiteX40" fmla="*/ 2738127 w 3407206"/>
              <a:gd name="connsiteY40" fmla="*/ 207209 h 207289"/>
              <a:gd name="connsiteX41" fmla="*/ 2864075 w 3407206"/>
              <a:gd name="connsiteY41" fmla="*/ 207248 h 207289"/>
              <a:gd name="connsiteX42" fmla="*/ 2993899 w 3407206"/>
              <a:gd name="connsiteY42" fmla="*/ 207272 h 207289"/>
              <a:gd name="connsiteX43" fmla="*/ 3127656 w 3407206"/>
              <a:gd name="connsiteY43" fmla="*/ 207284 h 207289"/>
              <a:gd name="connsiteX44" fmla="*/ 3265405 w 3407206"/>
              <a:gd name="connsiteY44" fmla="*/ 207288 h 207289"/>
              <a:gd name="connsiteX45" fmla="*/ 3407206 w 3407206"/>
              <a:gd name="connsiteY45" fmla="*/ 207289 h 207289"/>
              <a:gd name="connsiteX0" fmla="*/ 0 w 3355183"/>
              <a:gd name="connsiteY0" fmla="*/ 0 h 176136"/>
              <a:gd name="connsiteX1" fmla="*/ 8562 w 3355183"/>
              <a:gd name="connsiteY1" fmla="*/ 37600 h 176136"/>
              <a:gd name="connsiteX2" fmla="*/ 31802 w 3355183"/>
              <a:gd name="connsiteY2" fmla="*/ 69428 h 176136"/>
              <a:gd name="connsiteX3" fmla="*/ 65895 w 3355183"/>
              <a:gd name="connsiteY3" fmla="*/ 91058 h 176136"/>
              <a:gd name="connsiteX4" fmla="*/ 102972 w 3355183"/>
              <a:gd name="connsiteY4" fmla="*/ 105206 h 176136"/>
              <a:gd name="connsiteX5" fmla="*/ 151674 w 3355183"/>
              <a:gd name="connsiteY5" fmla="*/ 117691 h 176136"/>
              <a:gd name="connsiteX6" fmla="*/ 191383 w 3355183"/>
              <a:gd name="connsiteY6" fmla="*/ 125143 h 176136"/>
              <a:gd name="connsiteX7" fmla="*/ 237434 w 3355183"/>
              <a:gd name="connsiteY7" fmla="*/ 131932 h 176136"/>
              <a:gd name="connsiteX8" fmla="*/ 290295 w 3355183"/>
              <a:gd name="connsiteY8" fmla="*/ 138091 h 176136"/>
              <a:gd name="connsiteX9" fmla="*/ 350436 w 3355183"/>
              <a:gd name="connsiteY9" fmla="*/ 143649 h 176136"/>
              <a:gd name="connsiteX10" fmla="*/ 418327 w 3355183"/>
              <a:gd name="connsiteY10" fmla="*/ 148637 h 176136"/>
              <a:gd name="connsiteX11" fmla="*/ 494439 w 3355183"/>
              <a:gd name="connsiteY11" fmla="*/ 153087 h 176136"/>
              <a:gd name="connsiteX12" fmla="*/ 535723 w 3355183"/>
              <a:gd name="connsiteY12" fmla="*/ 155120 h 176136"/>
              <a:gd name="connsiteX13" fmla="*/ 579239 w 3355183"/>
              <a:gd name="connsiteY13" fmla="*/ 157029 h 176136"/>
              <a:gd name="connsiteX14" fmla="*/ 625045 w 3355183"/>
              <a:gd name="connsiteY14" fmla="*/ 158819 h 176136"/>
              <a:gd name="connsiteX15" fmla="*/ 673199 w 3355183"/>
              <a:gd name="connsiteY15" fmla="*/ 160494 h 176136"/>
              <a:gd name="connsiteX16" fmla="*/ 723760 w 3355183"/>
              <a:gd name="connsiteY16" fmla="*/ 162057 h 176136"/>
              <a:gd name="connsiteX17" fmla="*/ 776788 w 3355183"/>
              <a:gd name="connsiteY17" fmla="*/ 163512 h 176136"/>
              <a:gd name="connsiteX18" fmla="*/ 832340 w 3355183"/>
              <a:gd name="connsiteY18" fmla="*/ 164863 h 176136"/>
              <a:gd name="connsiteX19" fmla="*/ 890475 w 3355183"/>
              <a:gd name="connsiteY19" fmla="*/ 166115 h 176136"/>
              <a:gd name="connsiteX20" fmla="*/ 951252 w 3355183"/>
              <a:gd name="connsiteY20" fmla="*/ 167270 h 176136"/>
              <a:gd name="connsiteX21" fmla="*/ 1014731 w 3355183"/>
              <a:gd name="connsiteY21" fmla="*/ 168332 h 176136"/>
              <a:gd name="connsiteX22" fmla="*/ 1080968 w 3355183"/>
              <a:gd name="connsiteY22" fmla="*/ 169307 h 176136"/>
              <a:gd name="connsiteX23" fmla="*/ 1150024 w 3355183"/>
              <a:gd name="connsiteY23" fmla="*/ 170196 h 176136"/>
              <a:gd name="connsiteX24" fmla="*/ 1221957 w 3355183"/>
              <a:gd name="connsiteY24" fmla="*/ 171005 h 176136"/>
              <a:gd name="connsiteX25" fmla="*/ 1296825 w 3355183"/>
              <a:gd name="connsiteY25" fmla="*/ 171737 h 176136"/>
              <a:gd name="connsiteX26" fmla="*/ 1374688 w 3355183"/>
              <a:gd name="connsiteY26" fmla="*/ 172395 h 176136"/>
              <a:gd name="connsiteX27" fmla="*/ 1455604 w 3355183"/>
              <a:gd name="connsiteY27" fmla="*/ 172985 h 176136"/>
              <a:gd name="connsiteX28" fmla="*/ 1539631 w 3355183"/>
              <a:gd name="connsiteY28" fmla="*/ 173509 h 176136"/>
              <a:gd name="connsiteX29" fmla="*/ 1626830 w 3355183"/>
              <a:gd name="connsiteY29" fmla="*/ 173971 h 176136"/>
              <a:gd name="connsiteX30" fmla="*/ 1717257 w 3355183"/>
              <a:gd name="connsiteY30" fmla="*/ 174376 h 176136"/>
              <a:gd name="connsiteX31" fmla="*/ 1810972 w 3355183"/>
              <a:gd name="connsiteY31" fmla="*/ 174727 h 176136"/>
              <a:gd name="connsiteX32" fmla="*/ 1908034 w 3355183"/>
              <a:gd name="connsiteY32" fmla="*/ 175028 h 176136"/>
              <a:gd name="connsiteX33" fmla="*/ 2008501 w 3355183"/>
              <a:gd name="connsiteY33" fmla="*/ 175282 h 176136"/>
              <a:gd name="connsiteX34" fmla="*/ 2112432 w 3355183"/>
              <a:gd name="connsiteY34" fmla="*/ 175495 h 176136"/>
              <a:gd name="connsiteX35" fmla="*/ 2219886 w 3355183"/>
              <a:gd name="connsiteY35" fmla="*/ 175668 h 176136"/>
              <a:gd name="connsiteX36" fmla="*/ 2330921 w 3355183"/>
              <a:gd name="connsiteY36" fmla="*/ 175808 h 176136"/>
              <a:gd name="connsiteX37" fmla="*/ 2445597 w 3355183"/>
              <a:gd name="connsiteY37" fmla="*/ 175916 h 176136"/>
              <a:gd name="connsiteX38" fmla="*/ 2563972 w 3355183"/>
              <a:gd name="connsiteY38" fmla="*/ 175997 h 176136"/>
              <a:gd name="connsiteX39" fmla="*/ 2686104 w 3355183"/>
              <a:gd name="connsiteY39" fmla="*/ 176056 h 176136"/>
              <a:gd name="connsiteX40" fmla="*/ 2812052 w 3355183"/>
              <a:gd name="connsiteY40" fmla="*/ 176095 h 176136"/>
              <a:gd name="connsiteX41" fmla="*/ 2941876 w 3355183"/>
              <a:gd name="connsiteY41" fmla="*/ 176119 h 176136"/>
              <a:gd name="connsiteX42" fmla="*/ 3075633 w 3355183"/>
              <a:gd name="connsiteY42" fmla="*/ 176131 h 176136"/>
              <a:gd name="connsiteX43" fmla="*/ 3213382 w 3355183"/>
              <a:gd name="connsiteY43" fmla="*/ 176135 h 176136"/>
              <a:gd name="connsiteX44" fmla="*/ 3355183 w 3355183"/>
              <a:gd name="connsiteY44" fmla="*/ 176136 h 176136"/>
              <a:gd name="connsiteX0" fmla="*/ 0 w 3346621"/>
              <a:gd name="connsiteY0" fmla="*/ 0 h 138536"/>
              <a:gd name="connsiteX1" fmla="*/ 23240 w 3346621"/>
              <a:gd name="connsiteY1" fmla="*/ 31828 h 138536"/>
              <a:gd name="connsiteX2" fmla="*/ 57333 w 3346621"/>
              <a:gd name="connsiteY2" fmla="*/ 53458 h 138536"/>
              <a:gd name="connsiteX3" fmla="*/ 94410 w 3346621"/>
              <a:gd name="connsiteY3" fmla="*/ 67606 h 138536"/>
              <a:gd name="connsiteX4" fmla="*/ 143112 w 3346621"/>
              <a:gd name="connsiteY4" fmla="*/ 80091 h 138536"/>
              <a:gd name="connsiteX5" fmla="*/ 182821 w 3346621"/>
              <a:gd name="connsiteY5" fmla="*/ 87543 h 138536"/>
              <a:gd name="connsiteX6" fmla="*/ 228872 w 3346621"/>
              <a:gd name="connsiteY6" fmla="*/ 94332 h 138536"/>
              <a:gd name="connsiteX7" fmla="*/ 281733 w 3346621"/>
              <a:gd name="connsiteY7" fmla="*/ 100491 h 138536"/>
              <a:gd name="connsiteX8" fmla="*/ 341874 w 3346621"/>
              <a:gd name="connsiteY8" fmla="*/ 106049 h 138536"/>
              <a:gd name="connsiteX9" fmla="*/ 409765 w 3346621"/>
              <a:gd name="connsiteY9" fmla="*/ 111037 h 138536"/>
              <a:gd name="connsiteX10" fmla="*/ 485877 w 3346621"/>
              <a:gd name="connsiteY10" fmla="*/ 115487 h 138536"/>
              <a:gd name="connsiteX11" fmla="*/ 527161 w 3346621"/>
              <a:gd name="connsiteY11" fmla="*/ 117520 h 138536"/>
              <a:gd name="connsiteX12" fmla="*/ 570677 w 3346621"/>
              <a:gd name="connsiteY12" fmla="*/ 119429 h 138536"/>
              <a:gd name="connsiteX13" fmla="*/ 616483 w 3346621"/>
              <a:gd name="connsiteY13" fmla="*/ 121219 h 138536"/>
              <a:gd name="connsiteX14" fmla="*/ 664637 w 3346621"/>
              <a:gd name="connsiteY14" fmla="*/ 122894 h 138536"/>
              <a:gd name="connsiteX15" fmla="*/ 715198 w 3346621"/>
              <a:gd name="connsiteY15" fmla="*/ 124457 h 138536"/>
              <a:gd name="connsiteX16" fmla="*/ 768226 w 3346621"/>
              <a:gd name="connsiteY16" fmla="*/ 125912 h 138536"/>
              <a:gd name="connsiteX17" fmla="*/ 823778 w 3346621"/>
              <a:gd name="connsiteY17" fmla="*/ 127263 h 138536"/>
              <a:gd name="connsiteX18" fmla="*/ 881913 w 3346621"/>
              <a:gd name="connsiteY18" fmla="*/ 128515 h 138536"/>
              <a:gd name="connsiteX19" fmla="*/ 942690 w 3346621"/>
              <a:gd name="connsiteY19" fmla="*/ 129670 h 138536"/>
              <a:gd name="connsiteX20" fmla="*/ 1006169 w 3346621"/>
              <a:gd name="connsiteY20" fmla="*/ 130732 h 138536"/>
              <a:gd name="connsiteX21" fmla="*/ 1072406 w 3346621"/>
              <a:gd name="connsiteY21" fmla="*/ 131707 h 138536"/>
              <a:gd name="connsiteX22" fmla="*/ 1141462 w 3346621"/>
              <a:gd name="connsiteY22" fmla="*/ 132596 h 138536"/>
              <a:gd name="connsiteX23" fmla="*/ 1213395 w 3346621"/>
              <a:gd name="connsiteY23" fmla="*/ 133405 h 138536"/>
              <a:gd name="connsiteX24" fmla="*/ 1288263 w 3346621"/>
              <a:gd name="connsiteY24" fmla="*/ 134137 h 138536"/>
              <a:gd name="connsiteX25" fmla="*/ 1366126 w 3346621"/>
              <a:gd name="connsiteY25" fmla="*/ 134795 h 138536"/>
              <a:gd name="connsiteX26" fmla="*/ 1447042 w 3346621"/>
              <a:gd name="connsiteY26" fmla="*/ 135385 h 138536"/>
              <a:gd name="connsiteX27" fmla="*/ 1531069 w 3346621"/>
              <a:gd name="connsiteY27" fmla="*/ 135909 h 138536"/>
              <a:gd name="connsiteX28" fmla="*/ 1618268 w 3346621"/>
              <a:gd name="connsiteY28" fmla="*/ 136371 h 138536"/>
              <a:gd name="connsiteX29" fmla="*/ 1708695 w 3346621"/>
              <a:gd name="connsiteY29" fmla="*/ 136776 h 138536"/>
              <a:gd name="connsiteX30" fmla="*/ 1802410 w 3346621"/>
              <a:gd name="connsiteY30" fmla="*/ 137127 h 138536"/>
              <a:gd name="connsiteX31" fmla="*/ 1899472 w 3346621"/>
              <a:gd name="connsiteY31" fmla="*/ 137428 h 138536"/>
              <a:gd name="connsiteX32" fmla="*/ 1999939 w 3346621"/>
              <a:gd name="connsiteY32" fmla="*/ 137682 h 138536"/>
              <a:gd name="connsiteX33" fmla="*/ 2103870 w 3346621"/>
              <a:gd name="connsiteY33" fmla="*/ 137895 h 138536"/>
              <a:gd name="connsiteX34" fmla="*/ 2211324 w 3346621"/>
              <a:gd name="connsiteY34" fmla="*/ 138068 h 138536"/>
              <a:gd name="connsiteX35" fmla="*/ 2322359 w 3346621"/>
              <a:gd name="connsiteY35" fmla="*/ 138208 h 138536"/>
              <a:gd name="connsiteX36" fmla="*/ 2437035 w 3346621"/>
              <a:gd name="connsiteY36" fmla="*/ 138316 h 138536"/>
              <a:gd name="connsiteX37" fmla="*/ 2555410 w 3346621"/>
              <a:gd name="connsiteY37" fmla="*/ 138397 h 138536"/>
              <a:gd name="connsiteX38" fmla="*/ 2677542 w 3346621"/>
              <a:gd name="connsiteY38" fmla="*/ 138456 h 138536"/>
              <a:gd name="connsiteX39" fmla="*/ 2803490 w 3346621"/>
              <a:gd name="connsiteY39" fmla="*/ 138495 h 138536"/>
              <a:gd name="connsiteX40" fmla="*/ 2933314 w 3346621"/>
              <a:gd name="connsiteY40" fmla="*/ 138519 h 138536"/>
              <a:gd name="connsiteX41" fmla="*/ 3067071 w 3346621"/>
              <a:gd name="connsiteY41" fmla="*/ 138531 h 138536"/>
              <a:gd name="connsiteX42" fmla="*/ 3204820 w 3346621"/>
              <a:gd name="connsiteY42" fmla="*/ 138535 h 138536"/>
              <a:gd name="connsiteX43" fmla="*/ 3346621 w 3346621"/>
              <a:gd name="connsiteY43" fmla="*/ 138536 h 138536"/>
              <a:gd name="connsiteX0" fmla="*/ 0 w 3327571"/>
              <a:gd name="connsiteY0" fmla="*/ 0 h 122661"/>
              <a:gd name="connsiteX1" fmla="*/ 4190 w 3327571"/>
              <a:gd name="connsiteY1" fmla="*/ 15953 h 122661"/>
              <a:gd name="connsiteX2" fmla="*/ 38283 w 3327571"/>
              <a:gd name="connsiteY2" fmla="*/ 37583 h 122661"/>
              <a:gd name="connsiteX3" fmla="*/ 75360 w 3327571"/>
              <a:gd name="connsiteY3" fmla="*/ 51731 h 122661"/>
              <a:gd name="connsiteX4" fmla="*/ 124062 w 3327571"/>
              <a:gd name="connsiteY4" fmla="*/ 64216 h 122661"/>
              <a:gd name="connsiteX5" fmla="*/ 163771 w 3327571"/>
              <a:gd name="connsiteY5" fmla="*/ 71668 h 122661"/>
              <a:gd name="connsiteX6" fmla="*/ 209822 w 3327571"/>
              <a:gd name="connsiteY6" fmla="*/ 78457 h 122661"/>
              <a:gd name="connsiteX7" fmla="*/ 262683 w 3327571"/>
              <a:gd name="connsiteY7" fmla="*/ 84616 h 122661"/>
              <a:gd name="connsiteX8" fmla="*/ 322824 w 3327571"/>
              <a:gd name="connsiteY8" fmla="*/ 90174 h 122661"/>
              <a:gd name="connsiteX9" fmla="*/ 390715 w 3327571"/>
              <a:gd name="connsiteY9" fmla="*/ 95162 h 122661"/>
              <a:gd name="connsiteX10" fmla="*/ 466827 w 3327571"/>
              <a:gd name="connsiteY10" fmla="*/ 99612 h 122661"/>
              <a:gd name="connsiteX11" fmla="*/ 508111 w 3327571"/>
              <a:gd name="connsiteY11" fmla="*/ 101645 h 122661"/>
              <a:gd name="connsiteX12" fmla="*/ 551627 w 3327571"/>
              <a:gd name="connsiteY12" fmla="*/ 103554 h 122661"/>
              <a:gd name="connsiteX13" fmla="*/ 597433 w 3327571"/>
              <a:gd name="connsiteY13" fmla="*/ 105344 h 122661"/>
              <a:gd name="connsiteX14" fmla="*/ 645587 w 3327571"/>
              <a:gd name="connsiteY14" fmla="*/ 107019 h 122661"/>
              <a:gd name="connsiteX15" fmla="*/ 696148 w 3327571"/>
              <a:gd name="connsiteY15" fmla="*/ 108582 h 122661"/>
              <a:gd name="connsiteX16" fmla="*/ 749176 w 3327571"/>
              <a:gd name="connsiteY16" fmla="*/ 110037 h 122661"/>
              <a:gd name="connsiteX17" fmla="*/ 804728 w 3327571"/>
              <a:gd name="connsiteY17" fmla="*/ 111388 h 122661"/>
              <a:gd name="connsiteX18" fmla="*/ 862863 w 3327571"/>
              <a:gd name="connsiteY18" fmla="*/ 112640 h 122661"/>
              <a:gd name="connsiteX19" fmla="*/ 923640 w 3327571"/>
              <a:gd name="connsiteY19" fmla="*/ 113795 h 122661"/>
              <a:gd name="connsiteX20" fmla="*/ 987119 w 3327571"/>
              <a:gd name="connsiteY20" fmla="*/ 114857 h 122661"/>
              <a:gd name="connsiteX21" fmla="*/ 1053356 w 3327571"/>
              <a:gd name="connsiteY21" fmla="*/ 115832 h 122661"/>
              <a:gd name="connsiteX22" fmla="*/ 1122412 w 3327571"/>
              <a:gd name="connsiteY22" fmla="*/ 116721 h 122661"/>
              <a:gd name="connsiteX23" fmla="*/ 1194345 w 3327571"/>
              <a:gd name="connsiteY23" fmla="*/ 117530 h 122661"/>
              <a:gd name="connsiteX24" fmla="*/ 1269213 w 3327571"/>
              <a:gd name="connsiteY24" fmla="*/ 118262 h 122661"/>
              <a:gd name="connsiteX25" fmla="*/ 1347076 w 3327571"/>
              <a:gd name="connsiteY25" fmla="*/ 118920 h 122661"/>
              <a:gd name="connsiteX26" fmla="*/ 1427992 w 3327571"/>
              <a:gd name="connsiteY26" fmla="*/ 119510 h 122661"/>
              <a:gd name="connsiteX27" fmla="*/ 1512019 w 3327571"/>
              <a:gd name="connsiteY27" fmla="*/ 120034 h 122661"/>
              <a:gd name="connsiteX28" fmla="*/ 1599218 w 3327571"/>
              <a:gd name="connsiteY28" fmla="*/ 120496 h 122661"/>
              <a:gd name="connsiteX29" fmla="*/ 1689645 w 3327571"/>
              <a:gd name="connsiteY29" fmla="*/ 120901 h 122661"/>
              <a:gd name="connsiteX30" fmla="*/ 1783360 w 3327571"/>
              <a:gd name="connsiteY30" fmla="*/ 121252 h 122661"/>
              <a:gd name="connsiteX31" fmla="*/ 1880422 w 3327571"/>
              <a:gd name="connsiteY31" fmla="*/ 121553 h 122661"/>
              <a:gd name="connsiteX32" fmla="*/ 1980889 w 3327571"/>
              <a:gd name="connsiteY32" fmla="*/ 121807 h 122661"/>
              <a:gd name="connsiteX33" fmla="*/ 2084820 w 3327571"/>
              <a:gd name="connsiteY33" fmla="*/ 122020 h 122661"/>
              <a:gd name="connsiteX34" fmla="*/ 2192274 w 3327571"/>
              <a:gd name="connsiteY34" fmla="*/ 122193 h 122661"/>
              <a:gd name="connsiteX35" fmla="*/ 2303309 w 3327571"/>
              <a:gd name="connsiteY35" fmla="*/ 122333 h 122661"/>
              <a:gd name="connsiteX36" fmla="*/ 2417985 w 3327571"/>
              <a:gd name="connsiteY36" fmla="*/ 122441 h 122661"/>
              <a:gd name="connsiteX37" fmla="*/ 2536360 w 3327571"/>
              <a:gd name="connsiteY37" fmla="*/ 122522 h 122661"/>
              <a:gd name="connsiteX38" fmla="*/ 2658492 w 3327571"/>
              <a:gd name="connsiteY38" fmla="*/ 122581 h 122661"/>
              <a:gd name="connsiteX39" fmla="*/ 2784440 w 3327571"/>
              <a:gd name="connsiteY39" fmla="*/ 122620 h 122661"/>
              <a:gd name="connsiteX40" fmla="*/ 2914264 w 3327571"/>
              <a:gd name="connsiteY40" fmla="*/ 122644 h 122661"/>
              <a:gd name="connsiteX41" fmla="*/ 3048021 w 3327571"/>
              <a:gd name="connsiteY41" fmla="*/ 122656 h 122661"/>
              <a:gd name="connsiteX42" fmla="*/ 3185770 w 3327571"/>
              <a:gd name="connsiteY42" fmla="*/ 122660 h 122661"/>
              <a:gd name="connsiteX43" fmla="*/ 3327571 w 3327571"/>
              <a:gd name="connsiteY43" fmla="*/ 122661 h 122661"/>
              <a:gd name="connsiteX0" fmla="*/ 0 w 3323381"/>
              <a:gd name="connsiteY0" fmla="*/ 0 h 106708"/>
              <a:gd name="connsiteX1" fmla="*/ 34093 w 3323381"/>
              <a:gd name="connsiteY1" fmla="*/ 21630 h 106708"/>
              <a:gd name="connsiteX2" fmla="*/ 71170 w 3323381"/>
              <a:gd name="connsiteY2" fmla="*/ 35778 h 106708"/>
              <a:gd name="connsiteX3" fmla="*/ 119872 w 3323381"/>
              <a:gd name="connsiteY3" fmla="*/ 48263 h 106708"/>
              <a:gd name="connsiteX4" fmla="*/ 159581 w 3323381"/>
              <a:gd name="connsiteY4" fmla="*/ 55715 h 106708"/>
              <a:gd name="connsiteX5" fmla="*/ 205632 w 3323381"/>
              <a:gd name="connsiteY5" fmla="*/ 62504 h 106708"/>
              <a:gd name="connsiteX6" fmla="*/ 258493 w 3323381"/>
              <a:gd name="connsiteY6" fmla="*/ 68663 h 106708"/>
              <a:gd name="connsiteX7" fmla="*/ 318634 w 3323381"/>
              <a:gd name="connsiteY7" fmla="*/ 74221 h 106708"/>
              <a:gd name="connsiteX8" fmla="*/ 386525 w 3323381"/>
              <a:gd name="connsiteY8" fmla="*/ 79209 h 106708"/>
              <a:gd name="connsiteX9" fmla="*/ 462637 w 3323381"/>
              <a:gd name="connsiteY9" fmla="*/ 83659 h 106708"/>
              <a:gd name="connsiteX10" fmla="*/ 503921 w 3323381"/>
              <a:gd name="connsiteY10" fmla="*/ 85692 h 106708"/>
              <a:gd name="connsiteX11" fmla="*/ 547437 w 3323381"/>
              <a:gd name="connsiteY11" fmla="*/ 87601 h 106708"/>
              <a:gd name="connsiteX12" fmla="*/ 593243 w 3323381"/>
              <a:gd name="connsiteY12" fmla="*/ 89391 h 106708"/>
              <a:gd name="connsiteX13" fmla="*/ 641397 w 3323381"/>
              <a:gd name="connsiteY13" fmla="*/ 91066 h 106708"/>
              <a:gd name="connsiteX14" fmla="*/ 691958 w 3323381"/>
              <a:gd name="connsiteY14" fmla="*/ 92629 h 106708"/>
              <a:gd name="connsiteX15" fmla="*/ 744986 w 3323381"/>
              <a:gd name="connsiteY15" fmla="*/ 94084 h 106708"/>
              <a:gd name="connsiteX16" fmla="*/ 800538 w 3323381"/>
              <a:gd name="connsiteY16" fmla="*/ 95435 h 106708"/>
              <a:gd name="connsiteX17" fmla="*/ 858673 w 3323381"/>
              <a:gd name="connsiteY17" fmla="*/ 96687 h 106708"/>
              <a:gd name="connsiteX18" fmla="*/ 919450 w 3323381"/>
              <a:gd name="connsiteY18" fmla="*/ 97842 h 106708"/>
              <a:gd name="connsiteX19" fmla="*/ 982929 w 3323381"/>
              <a:gd name="connsiteY19" fmla="*/ 98904 h 106708"/>
              <a:gd name="connsiteX20" fmla="*/ 1049166 w 3323381"/>
              <a:gd name="connsiteY20" fmla="*/ 99879 h 106708"/>
              <a:gd name="connsiteX21" fmla="*/ 1118222 w 3323381"/>
              <a:gd name="connsiteY21" fmla="*/ 100768 h 106708"/>
              <a:gd name="connsiteX22" fmla="*/ 1190155 w 3323381"/>
              <a:gd name="connsiteY22" fmla="*/ 101577 h 106708"/>
              <a:gd name="connsiteX23" fmla="*/ 1265023 w 3323381"/>
              <a:gd name="connsiteY23" fmla="*/ 102309 h 106708"/>
              <a:gd name="connsiteX24" fmla="*/ 1342886 w 3323381"/>
              <a:gd name="connsiteY24" fmla="*/ 102967 h 106708"/>
              <a:gd name="connsiteX25" fmla="*/ 1423802 w 3323381"/>
              <a:gd name="connsiteY25" fmla="*/ 103557 h 106708"/>
              <a:gd name="connsiteX26" fmla="*/ 1507829 w 3323381"/>
              <a:gd name="connsiteY26" fmla="*/ 104081 h 106708"/>
              <a:gd name="connsiteX27" fmla="*/ 1595028 w 3323381"/>
              <a:gd name="connsiteY27" fmla="*/ 104543 h 106708"/>
              <a:gd name="connsiteX28" fmla="*/ 1685455 w 3323381"/>
              <a:gd name="connsiteY28" fmla="*/ 104948 h 106708"/>
              <a:gd name="connsiteX29" fmla="*/ 1779170 w 3323381"/>
              <a:gd name="connsiteY29" fmla="*/ 105299 h 106708"/>
              <a:gd name="connsiteX30" fmla="*/ 1876232 w 3323381"/>
              <a:gd name="connsiteY30" fmla="*/ 105600 h 106708"/>
              <a:gd name="connsiteX31" fmla="*/ 1976699 w 3323381"/>
              <a:gd name="connsiteY31" fmla="*/ 105854 h 106708"/>
              <a:gd name="connsiteX32" fmla="*/ 2080630 w 3323381"/>
              <a:gd name="connsiteY32" fmla="*/ 106067 h 106708"/>
              <a:gd name="connsiteX33" fmla="*/ 2188084 w 3323381"/>
              <a:gd name="connsiteY33" fmla="*/ 106240 h 106708"/>
              <a:gd name="connsiteX34" fmla="*/ 2299119 w 3323381"/>
              <a:gd name="connsiteY34" fmla="*/ 106380 h 106708"/>
              <a:gd name="connsiteX35" fmla="*/ 2413795 w 3323381"/>
              <a:gd name="connsiteY35" fmla="*/ 106488 h 106708"/>
              <a:gd name="connsiteX36" fmla="*/ 2532170 w 3323381"/>
              <a:gd name="connsiteY36" fmla="*/ 106569 h 106708"/>
              <a:gd name="connsiteX37" fmla="*/ 2654302 w 3323381"/>
              <a:gd name="connsiteY37" fmla="*/ 106628 h 106708"/>
              <a:gd name="connsiteX38" fmla="*/ 2780250 w 3323381"/>
              <a:gd name="connsiteY38" fmla="*/ 106667 h 106708"/>
              <a:gd name="connsiteX39" fmla="*/ 2910074 w 3323381"/>
              <a:gd name="connsiteY39" fmla="*/ 106691 h 106708"/>
              <a:gd name="connsiteX40" fmla="*/ 3043831 w 3323381"/>
              <a:gd name="connsiteY40" fmla="*/ 106703 h 106708"/>
              <a:gd name="connsiteX41" fmla="*/ 3181580 w 3323381"/>
              <a:gd name="connsiteY41" fmla="*/ 106707 h 106708"/>
              <a:gd name="connsiteX42" fmla="*/ 3323381 w 3323381"/>
              <a:gd name="connsiteY42" fmla="*/ 106708 h 106708"/>
              <a:gd name="connsiteX0" fmla="*/ 0 w 3289288"/>
              <a:gd name="connsiteY0" fmla="*/ 0 h 85078"/>
              <a:gd name="connsiteX1" fmla="*/ 37077 w 3289288"/>
              <a:gd name="connsiteY1" fmla="*/ 14148 h 85078"/>
              <a:gd name="connsiteX2" fmla="*/ 85779 w 3289288"/>
              <a:gd name="connsiteY2" fmla="*/ 26633 h 85078"/>
              <a:gd name="connsiteX3" fmla="*/ 125488 w 3289288"/>
              <a:gd name="connsiteY3" fmla="*/ 34085 h 85078"/>
              <a:gd name="connsiteX4" fmla="*/ 171539 w 3289288"/>
              <a:gd name="connsiteY4" fmla="*/ 40874 h 85078"/>
              <a:gd name="connsiteX5" fmla="*/ 224400 w 3289288"/>
              <a:gd name="connsiteY5" fmla="*/ 47033 h 85078"/>
              <a:gd name="connsiteX6" fmla="*/ 284541 w 3289288"/>
              <a:gd name="connsiteY6" fmla="*/ 52591 h 85078"/>
              <a:gd name="connsiteX7" fmla="*/ 352432 w 3289288"/>
              <a:gd name="connsiteY7" fmla="*/ 57579 h 85078"/>
              <a:gd name="connsiteX8" fmla="*/ 428544 w 3289288"/>
              <a:gd name="connsiteY8" fmla="*/ 62029 h 85078"/>
              <a:gd name="connsiteX9" fmla="*/ 469828 w 3289288"/>
              <a:gd name="connsiteY9" fmla="*/ 64062 h 85078"/>
              <a:gd name="connsiteX10" fmla="*/ 513344 w 3289288"/>
              <a:gd name="connsiteY10" fmla="*/ 65971 h 85078"/>
              <a:gd name="connsiteX11" fmla="*/ 559150 w 3289288"/>
              <a:gd name="connsiteY11" fmla="*/ 67761 h 85078"/>
              <a:gd name="connsiteX12" fmla="*/ 607304 w 3289288"/>
              <a:gd name="connsiteY12" fmla="*/ 69436 h 85078"/>
              <a:gd name="connsiteX13" fmla="*/ 657865 w 3289288"/>
              <a:gd name="connsiteY13" fmla="*/ 70999 h 85078"/>
              <a:gd name="connsiteX14" fmla="*/ 710893 w 3289288"/>
              <a:gd name="connsiteY14" fmla="*/ 72454 h 85078"/>
              <a:gd name="connsiteX15" fmla="*/ 766445 w 3289288"/>
              <a:gd name="connsiteY15" fmla="*/ 73805 h 85078"/>
              <a:gd name="connsiteX16" fmla="*/ 824580 w 3289288"/>
              <a:gd name="connsiteY16" fmla="*/ 75057 h 85078"/>
              <a:gd name="connsiteX17" fmla="*/ 885357 w 3289288"/>
              <a:gd name="connsiteY17" fmla="*/ 76212 h 85078"/>
              <a:gd name="connsiteX18" fmla="*/ 948836 w 3289288"/>
              <a:gd name="connsiteY18" fmla="*/ 77274 h 85078"/>
              <a:gd name="connsiteX19" fmla="*/ 1015073 w 3289288"/>
              <a:gd name="connsiteY19" fmla="*/ 78249 h 85078"/>
              <a:gd name="connsiteX20" fmla="*/ 1084129 w 3289288"/>
              <a:gd name="connsiteY20" fmla="*/ 79138 h 85078"/>
              <a:gd name="connsiteX21" fmla="*/ 1156062 w 3289288"/>
              <a:gd name="connsiteY21" fmla="*/ 79947 h 85078"/>
              <a:gd name="connsiteX22" fmla="*/ 1230930 w 3289288"/>
              <a:gd name="connsiteY22" fmla="*/ 80679 h 85078"/>
              <a:gd name="connsiteX23" fmla="*/ 1308793 w 3289288"/>
              <a:gd name="connsiteY23" fmla="*/ 81337 h 85078"/>
              <a:gd name="connsiteX24" fmla="*/ 1389709 w 3289288"/>
              <a:gd name="connsiteY24" fmla="*/ 81927 h 85078"/>
              <a:gd name="connsiteX25" fmla="*/ 1473736 w 3289288"/>
              <a:gd name="connsiteY25" fmla="*/ 82451 h 85078"/>
              <a:gd name="connsiteX26" fmla="*/ 1560935 w 3289288"/>
              <a:gd name="connsiteY26" fmla="*/ 82913 h 85078"/>
              <a:gd name="connsiteX27" fmla="*/ 1651362 w 3289288"/>
              <a:gd name="connsiteY27" fmla="*/ 83318 h 85078"/>
              <a:gd name="connsiteX28" fmla="*/ 1745077 w 3289288"/>
              <a:gd name="connsiteY28" fmla="*/ 83669 h 85078"/>
              <a:gd name="connsiteX29" fmla="*/ 1842139 w 3289288"/>
              <a:gd name="connsiteY29" fmla="*/ 83970 h 85078"/>
              <a:gd name="connsiteX30" fmla="*/ 1942606 w 3289288"/>
              <a:gd name="connsiteY30" fmla="*/ 84224 h 85078"/>
              <a:gd name="connsiteX31" fmla="*/ 2046537 w 3289288"/>
              <a:gd name="connsiteY31" fmla="*/ 84437 h 85078"/>
              <a:gd name="connsiteX32" fmla="*/ 2153991 w 3289288"/>
              <a:gd name="connsiteY32" fmla="*/ 84610 h 85078"/>
              <a:gd name="connsiteX33" fmla="*/ 2265026 w 3289288"/>
              <a:gd name="connsiteY33" fmla="*/ 84750 h 85078"/>
              <a:gd name="connsiteX34" fmla="*/ 2379702 w 3289288"/>
              <a:gd name="connsiteY34" fmla="*/ 84858 h 85078"/>
              <a:gd name="connsiteX35" fmla="*/ 2498077 w 3289288"/>
              <a:gd name="connsiteY35" fmla="*/ 84939 h 85078"/>
              <a:gd name="connsiteX36" fmla="*/ 2620209 w 3289288"/>
              <a:gd name="connsiteY36" fmla="*/ 84998 h 85078"/>
              <a:gd name="connsiteX37" fmla="*/ 2746157 w 3289288"/>
              <a:gd name="connsiteY37" fmla="*/ 85037 h 85078"/>
              <a:gd name="connsiteX38" fmla="*/ 2875981 w 3289288"/>
              <a:gd name="connsiteY38" fmla="*/ 85061 h 85078"/>
              <a:gd name="connsiteX39" fmla="*/ 3009738 w 3289288"/>
              <a:gd name="connsiteY39" fmla="*/ 85073 h 85078"/>
              <a:gd name="connsiteX40" fmla="*/ 3147487 w 3289288"/>
              <a:gd name="connsiteY40" fmla="*/ 85077 h 85078"/>
              <a:gd name="connsiteX41" fmla="*/ 3289288 w 3289288"/>
              <a:gd name="connsiteY41" fmla="*/ 85078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89288" h="85078">
                <a:moveTo>
                  <a:pt x="0" y="0"/>
                </a:moveTo>
                <a:lnTo>
                  <a:pt x="37077" y="14148"/>
                </a:lnTo>
                <a:lnTo>
                  <a:pt x="85779" y="26633"/>
                </a:lnTo>
                <a:lnTo>
                  <a:pt x="125488" y="34085"/>
                </a:lnTo>
                <a:lnTo>
                  <a:pt x="171539" y="40874"/>
                </a:lnTo>
                <a:lnTo>
                  <a:pt x="224400" y="47033"/>
                </a:lnTo>
                <a:lnTo>
                  <a:pt x="284541" y="52591"/>
                </a:lnTo>
                <a:lnTo>
                  <a:pt x="352432" y="57579"/>
                </a:lnTo>
                <a:lnTo>
                  <a:pt x="428544" y="62029"/>
                </a:lnTo>
                <a:lnTo>
                  <a:pt x="469828" y="64062"/>
                </a:lnTo>
                <a:lnTo>
                  <a:pt x="513344" y="65971"/>
                </a:lnTo>
                <a:lnTo>
                  <a:pt x="559150" y="67761"/>
                </a:lnTo>
                <a:lnTo>
                  <a:pt x="607304" y="69436"/>
                </a:lnTo>
                <a:lnTo>
                  <a:pt x="657865" y="70999"/>
                </a:lnTo>
                <a:lnTo>
                  <a:pt x="710893" y="72454"/>
                </a:lnTo>
                <a:lnTo>
                  <a:pt x="766445" y="73805"/>
                </a:lnTo>
                <a:lnTo>
                  <a:pt x="824580" y="75057"/>
                </a:lnTo>
                <a:lnTo>
                  <a:pt x="885357" y="76212"/>
                </a:lnTo>
                <a:lnTo>
                  <a:pt x="948836" y="77274"/>
                </a:lnTo>
                <a:lnTo>
                  <a:pt x="1015073" y="78249"/>
                </a:lnTo>
                <a:lnTo>
                  <a:pt x="1084129" y="79138"/>
                </a:lnTo>
                <a:lnTo>
                  <a:pt x="1156062" y="79947"/>
                </a:lnTo>
                <a:lnTo>
                  <a:pt x="1230930" y="80679"/>
                </a:lnTo>
                <a:lnTo>
                  <a:pt x="1308793" y="81337"/>
                </a:lnTo>
                <a:lnTo>
                  <a:pt x="1389709" y="81927"/>
                </a:lnTo>
                <a:lnTo>
                  <a:pt x="1473736" y="82451"/>
                </a:lnTo>
                <a:lnTo>
                  <a:pt x="1560935" y="82913"/>
                </a:lnTo>
                <a:lnTo>
                  <a:pt x="1651362" y="83318"/>
                </a:lnTo>
                <a:lnTo>
                  <a:pt x="1745077" y="83669"/>
                </a:lnTo>
                <a:lnTo>
                  <a:pt x="1842139" y="83970"/>
                </a:lnTo>
                <a:lnTo>
                  <a:pt x="1942606" y="84224"/>
                </a:lnTo>
                <a:lnTo>
                  <a:pt x="2046537" y="84437"/>
                </a:lnTo>
                <a:lnTo>
                  <a:pt x="2153991" y="84610"/>
                </a:lnTo>
                <a:lnTo>
                  <a:pt x="2265026" y="84750"/>
                </a:lnTo>
                <a:lnTo>
                  <a:pt x="2379702" y="84858"/>
                </a:lnTo>
                <a:lnTo>
                  <a:pt x="2498077" y="84939"/>
                </a:lnTo>
                <a:lnTo>
                  <a:pt x="2620209" y="84998"/>
                </a:lnTo>
                <a:lnTo>
                  <a:pt x="2746157" y="85037"/>
                </a:lnTo>
                <a:lnTo>
                  <a:pt x="2875981" y="85061"/>
                </a:lnTo>
                <a:lnTo>
                  <a:pt x="3009738" y="85073"/>
                </a:lnTo>
                <a:lnTo>
                  <a:pt x="3147487" y="85077"/>
                </a:lnTo>
                <a:lnTo>
                  <a:pt x="3289288" y="85078"/>
                </a:lnTo>
              </a:path>
            </a:pathLst>
          </a:custGeom>
          <a:ln w="3175">
            <a:solidFill>
              <a:srgbClr val="AE9E79"/>
            </a:solidFill>
          </a:ln>
        </p:spPr>
        <p:txBody>
          <a:bodyPr wrap="square" lIns="0" tIns="0" rIns="0" bIns="0" rtlCol="0"/>
          <a:lstStyle/>
          <a:p>
            <a:r>
              <a:rPr lang="pt-BR" dirty="0"/>
              <a:t> </a:t>
            </a:r>
            <a:endParaRPr dirty="0"/>
          </a:p>
        </p:txBody>
      </p:sp>
      <p:sp>
        <p:nvSpPr>
          <p:cNvPr id="134" name="object 52">
            <a:extLst>
              <a:ext uri="{FF2B5EF4-FFF2-40B4-BE49-F238E27FC236}">
                <a16:creationId xmlns:a16="http://schemas.microsoft.com/office/drawing/2014/main" id="{3C294ED3-4986-2F45-BAF9-ADA88BCCD637}"/>
              </a:ext>
            </a:extLst>
          </p:cNvPr>
          <p:cNvSpPr/>
          <p:nvPr/>
        </p:nvSpPr>
        <p:spPr>
          <a:xfrm flipV="1">
            <a:off x="7620621" y="3567966"/>
            <a:ext cx="3361597" cy="237457"/>
          </a:xfrm>
          <a:custGeom>
            <a:avLst/>
            <a:gdLst>
              <a:gd name="connsiteX0" fmla="*/ 36877 w 3355183"/>
              <a:gd name="connsiteY0" fmla="*/ 0 h 248564"/>
              <a:gd name="connsiteX1" fmla="*/ 0 w 3355183"/>
              <a:gd name="connsiteY1" fmla="*/ 72428 h 248564"/>
              <a:gd name="connsiteX2" fmla="*/ 8562 w 3355183"/>
              <a:gd name="connsiteY2" fmla="*/ 110028 h 248564"/>
              <a:gd name="connsiteX3" fmla="*/ 31802 w 3355183"/>
              <a:gd name="connsiteY3" fmla="*/ 141856 h 248564"/>
              <a:gd name="connsiteX4" fmla="*/ 65895 w 3355183"/>
              <a:gd name="connsiteY4" fmla="*/ 163486 h 248564"/>
              <a:gd name="connsiteX5" fmla="*/ 102972 w 3355183"/>
              <a:gd name="connsiteY5" fmla="*/ 177634 h 248564"/>
              <a:gd name="connsiteX6" fmla="*/ 151674 w 3355183"/>
              <a:gd name="connsiteY6" fmla="*/ 190119 h 248564"/>
              <a:gd name="connsiteX7" fmla="*/ 191383 w 3355183"/>
              <a:gd name="connsiteY7" fmla="*/ 197571 h 248564"/>
              <a:gd name="connsiteX8" fmla="*/ 237434 w 3355183"/>
              <a:gd name="connsiteY8" fmla="*/ 204360 h 248564"/>
              <a:gd name="connsiteX9" fmla="*/ 290295 w 3355183"/>
              <a:gd name="connsiteY9" fmla="*/ 210519 h 248564"/>
              <a:gd name="connsiteX10" fmla="*/ 350436 w 3355183"/>
              <a:gd name="connsiteY10" fmla="*/ 216077 h 248564"/>
              <a:gd name="connsiteX11" fmla="*/ 418327 w 3355183"/>
              <a:gd name="connsiteY11" fmla="*/ 221065 h 248564"/>
              <a:gd name="connsiteX12" fmla="*/ 494439 w 3355183"/>
              <a:gd name="connsiteY12" fmla="*/ 225515 h 248564"/>
              <a:gd name="connsiteX13" fmla="*/ 535723 w 3355183"/>
              <a:gd name="connsiteY13" fmla="*/ 227548 h 248564"/>
              <a:gd name="connsiteX14" fmla="*/ 579239 w 3355183"/>
              <a:gd name="connsiteY14" fmla="*/ 229457 h 248564"/>
              <a:gd name="connsiteX15" fmla="*/ 625045 w 3355183"/>
              <a:gd name="connsiteY15" fmla="*/ 231247 h 248564"/>
              <a:gd name="connsiteX16" fmla="*/ 673199 w 3355183"/>
              <a:gd name="connsiteY16" fmla="*/ 232922 h 248564"/>
              <a:gd name="connsiteX17" fmla="*/ 723760 w 3355183"/>
              <a:gd name="connsiteY17" fmla="*/ 234485 h 248564"/>
              <a:gd name="connsiteX18" fmla="*/ 776788 w 3355183"/>
              <a:gd name="connsiteY18" fmla="*/ 235940 h 248564"/>
              <a:gd name="connsiteX19" fmla="*/ 832340 w 3355183"/>
              <a:gd name="connsiteY19" fmla="*/ 237291 h 248564"/>
              <a:gd name="connsiteX20" fmla="*/ 890475 w 3355183"/>
              <a:gd name="connsiteY20" fmla="*/ 238543 h 248564"/>
              <a:gd name="connsiteX21" fmla="*/ 951252 w 3355183"/>
              <a:gd name="connsiteY21" fmla="*/ 239698 h 248564"/>
              <a:gd name="connsiteX22" fmla="*/ 1014731 w 3355183"/>
              <a:gd name="connsiteY22" fmla="*/ 240760 h 248564"/>
              <a:gd name="connsiteX23" fmla="*/ 1080968 w 3355183"/>
              <a:gd name="connsiteY23" fmla="*/ 241735 h 248564"/>
              <a:gd name="connsiteX24" fmla="*/ 1150024 w 3355183"/>
              <a:gd name="connsiteY24" fmla="*/ 242624 h 248564"/>
              <a:gd name="connsiteX25" fmla="*/ 1221957 w 3355183"/>
              <a:gd name="connsiteY25" fmla="*/ 243433 h 248564"/>
              <a:gd name="connsiteX26" fmla="*/ 1296825 w 3355183"/>
              <a:gd name="connsiteY26" fmla="*/ 244165 h 248564"/>
              <a:gd name="connsiteX27" fmla="*/ 1374688 w 3355183"/>
              <a:gd name="connsiteY27" fmla="*/ 244823 h 248564"/>
              <a:gd name="connsiteX28" fmla="*/ 1455604 w 3355183"/>
              <a:gd name="connsiteY28" fmla="*/ 245413 h 248564"/>
              <a:gd name="connsiteX29" fmla="*/ 1539631 w 3355183"/>
              <a:gd name="connsiteY29" fmla="*/ 245937 h 248564"/>
              <a:gd name="connsiteX30" fmla="*/ 1626830 w 3355183"/>
              <a:gd name="connsiteY30" fmla="*/ 246399 h 248564"/>
              <a:gd name="connsiteX31" fmla="*/ 1717257 w 3355183"/>
              <a:gd name="connsiteY31" fmla="*/ 246804 h 248564"/>
              <a:gd name="connsiteX32" fmla="*/ 1810972 w 3355183"/>
              <a:gd name="connsiteY32" fmla="*/ 247155 h 248564"/>
              <a:gd name="connsiteX33" fmla="*/ 1908034 w 3355183"/>
              <a:gd name="connsiteY33" fmla="*/ 247456 h 248564"/>
              <a:gd name="connsiteX34" fmla="*/ 2008501 w 3355183"/>
              <a:gd name="connsiteY34" fmla="*/ 247710 h 248564"/>
              <a:gd name="connsiteX35" fmla="*/ 2112432 w 3355183"/>
              <a:gd name="connsiteY35" fmla="*/ 247923 h 248564"/>
              <a:gd name="connsiteX36" fmla="*/ 2219886 w 3355183"/>
              <a:gd name="connsiteY36" fmla="*/ 248096 h 248564"/>
              <a:gd name="connsiteX37" fmla="*/ 2330921 w 3355183"/>
              <a:gd name="connsiteY37" fmla="*/ 248236 h 248564"/>
              <a:gd name="connsiteX38" fmla="*/ 2445597 w 3355183"/>
              <a:gd name="connsiteY38" fmla="*/ 248344 h 248564"/>
              <a:gd name="connsiteX39" fmla="*/ 2563972 w 3355183"/>
              <a:gd name="connsiteY39" fmla="*/ 248425 h 248564"/>
              <a:gd name="connsiteX40" fmla="*/ 2686104 w 3355183"/>
              <a:gd name="connsiteY40" fmla="*/ 248484 h 248564"/>
              <a:gd name="connsiteX41" fmla="*/ 2812052 w 3355183"/>
              <a:gd name="connsiteY41" fmla="*/ 248523 h 248564"/>
              <a:gd name="connsiteX42" fmla="*/ 2941876 w 3355183"/>
              <a:gd name="connsiteY42" fmla="*/ 248547 h 248564"/>
              <a:gd name="connsiteX43" fmla="*/ 3075633 w 3355183"/>
              <a:gd name="connsiteY43" fmla="*/ 248559 h 248564"/>
              <a:gd name="connsiteX44" fmla="*/ 3213382 w 3355183"/>
              <a:gd name="connsiteY44" fmla="*/ 248563 h 248564"/>
              <a:gd name="connsiteX45" fmla="*/ 3355183 w 3355183"/>
              <a:gd name="connsiteY45" fmla="*/ 248564 h 248564"/>
              <a:gd name="connsiteX0" fmla="*/ 0 w 3407206"/>
              <a:gd name="connsiteY0" fmla="*/ 0 h 207289"/>
              <a:gd name="connsiteX1" fmla="*/ 52023 w 3407206"/>
              <a:gd name="connsiteY1" fmla="*/ 31153 h 207289"/>
              <a:gd name="connsiteX2" fmla="*/ 60585 w 3407206"/>
              <a:gd name="connsiteY2" fmla="*/ 68753 h 207289"/>
              <a:gd name="connsiteX3" fmla="*/ 83825 w 3407206"/>
              <a:gd name="connsiteY3" fmla="*/ 100581 h 207289"/>
              <a:gd name="connsiteX4" fmla="*/ 117918 w 3407206"/>
              <a:gd name="connsiteY4" fmla="*/ 122211 h 207289"/>
              <a:gd name="connsiteX5" fmla="*/ 154995 w 3407206"/>
              <a:gd name="connsiteY5" fmla="*/ 136359 h 207289"/>
              <a:gd name="connsiteX6" fmla="*/ 203697 w 3407206"/>
              <a:gd name="connsiteY6" fmla="*/ 148844 h 207289"/>
              <a:gd name="connsiteX7" fmla="*/ 243406 w 3407206"/>
              <a:gd name="connsiteY7" fmla="*/ 156296 h 207289"/>
              <a:gd name="connsiteX8" fmla="*/ 289457 w 3407206"/>
              <a:gd name="connsiteY8" fmla="*/ 163085 h 207289"/>
              <a:gd name="connsiteX9" fmla="*/ 342318 w 3407206"/>
              <a:gd name="connsiteY9" fmla="*/ 169244 h 207289"/>
              <a:gd name="connsiteX10" fmla="*/ 402459 w 3407206"/>
              <a:gd name="connsiteY10" fmla="*/ 174802 h 207289"/>
              <a:gd name="connsiteX11" fmla="*/ 470350 w 3407206"/>
              <a:gd name="connsiteY11" fmla="*/ 179790 h 207289"/>
              <a:gd name="connsiteX12" fmla="*/ 546462 w 3407206"/>
              <a:gd name="connsiteY12" fmla="*/ 184240 h 207289"/>
              <a:gd name="connsiteX13" fmla="*/ 587746 w 3407206"/>
              <a:gd name="connsiteY13" fmla="*/ 186273 h 207289"/>
              <a:gd name="connsiteX14" fmla="*/ 631262 w 3407206"/>
              <a:gd name="connsiteY14" fmla="*/ 188182 h 207289"/>
              <a:gd name="connsiteX15" fmla="*/ 677068 w 3407206"/>
              <a:gd name="connsiteY15" fmla="*/ 189972 h 207289"/>
              <a:gd name="connsiteX16" fmla="*/ 725222 w 3407206"/>
              <a:gd name="connsiteY16" fmla="*/ 191647 h 207289"/>
              <a:gd name="connsiteX17" fmla="*/ 775783 w 3407206"/>
              <a:gd name="connsiteY17" fmla="*/ 193210 h 207289"/>
              <a:gd name="connsiteX18" fmla="*/ 828811 w 3407206"/>
              <a:gd name="connsiteY18" fmla="*/ 194665 h 207289"/>
              <a:gd name="connsiteX19" fmla="*/ 884363 w 3407206"/>
              <a:gd name="connsiteY19" fmla="*/ 196016 h 207289"/>
              <a:gd name="connsiteX20" fmla="*/ 942498 w 3407206"/>
              <a:gd name="connsiteY20" fmla="*/ 197268 h 207289"/>
              <a:gd name="connsiteX21" fmla="*/ 1003275 w 3407206"/>
              <a:gd name="connsiteY21" fmla="*/ 198423 h 207289"/>
              <a:gd name="connsiteX22" fmla="*/ 1066754 w 3407206"/>
              <a:gd name="connsiteY22" fmla="*/ 199485 h 207289"/>
              <a:gd name="connsiteX23" fmla="*/ 1132991 w 3407206"/>
              <a:gd name="connsiteY23" fmla="*/ 200460 h 207289"/>
              <a:gd name="connsiteX24" fmla="*/ 1202047 w 3407206"/>
              <a:gd name="connsiteY24" fmla="*/ 201349 h 207289"/>
              <a:gd name="connsiteX25" fmla="*/ 1273980 w 3407206"/>
              <a:gd name="connsiteY25" fmla="*/ 202158 h 207289"/>
              <a:gd name="connsiteX26" fmla="*/ 1348848 w 3407206"/>
              <a:gd name="connsiteY26" fmla="*/ 202890 h 207289"/>
              <a:gd name="connsiteX27" fmla="*/ 1426711 w 3407206"/>
              <a:gd name="connsiteY27" fmla="*/ 203548 h 207289"/>
              <a:gd name="connsiteX28" fmla="*/ 1507627 w 3407206"/>
              <a:gd name="connsiteY28" fmla="*/ 204138 h 207289"/>
              <a:gd name="connsiteX29" fmla="*/ 1591654 w 3407206"/>
              <a:gd name="connsiteY29" fmla="*/ 204662 h 207289"/>
              <a:gd name="connsiteX30" fmla="*/ 1678853 w 3407206"/>
              <a:gd name="connsiteY30" fmla="*/ 205124 h 207289"/>
              <a:gd name="connsiteX31" fmla="*/ 1769280 w 3407206"/>
              <a:gd name="connsiteY31" fmla="*/ 205529 h 207289"/>
              <a:gd name="connsiteX32" fmla="*/ 1862995 w 3407206"/>
              <a:gd name="connsiteY32" fmla="*/ 205880 h 207289"/>
              <a:gd name="connsiteX33" fmla="*/ 1960057 w 3407206"/>
              <a:gd name="connsiteY33" fmla="*/ 206181 h 207289"/>
              <a:gd name="connsiteX34" fmla="*/ 2060524 w 3407206"/>
              <a:gd name="connsiteY34" fmla="*/ 206435 h 207289"/>
              <a:gd name="connsiteX35" fmla="*/ 2164455 w 3407206"/>
              <a:gd name="connsiteY35" fmla="*/ 206648 h 207289"/>
              <a:gd name="connsiteX36" fmla="*/ 2271909 w 3407206"/>
              <a:gd name="connsiteY36" fmla="*/ 206821 h 207289"/>
              <a:gd name="connsiteX37" fmla="*/ 2382944 w 3407206"/>
              <a:gd name="connsiteY37" fmla="*/ 206961 h 207289"/>
              <a:gd name="connsiteX38" fmla="*/ 2497620 w 3407206"/>
              <a:gd name="connsiteY38" fmla="*/ 207069 h 207289"/>
              <a:gd name="connsiteX39" fmla="*/ 2615995 w 3407206"/>
              <a:gd name="connsiteY39" fmla="*/ 207150 h 207289"/>
              <a:gd name="connsiteX40" fmla="*/ 2738127 w 3407206"/>
              <a:gd name="connsiteY40" fmla="*/ 207209 h 207289"/>
              <a:gd name="connsiteX41" fmla="*/ 2864075 w 3407206"/>
              <a:gd name="connsiteY41" fmla="*/ 207248 h 207289"/>
              <a:gd name="connsiteX42" fmla="*/ 2993899 w 3407206"/>
              <a:gd name="connsiteY42" fmla="*/ 207272 h 207289"/>
              <a:gd name="connsiteX43" fmla="*/ 3127656 w 3407206"/>
              <a:gd name="connsiteY43" fmla="*/ 207284 h 207289"/>
              <a:gd name="connsiteX44" fmla="*/ 3265405 w 3407206"/>
              <a:gd name="connsiteY44" fmla="*/ 207288 h 207289"/>
              <a:gd name="connsiteX45" fmla="*/ 3407206 w 3407206"/>
              <a:gd name="connsiteY45" fmla="*/ 207289 h 207289"/>
              <a:gd name="connsiteX0" fmla="*/ 0 w 3355183"/>
              <a:gd name="connsiteY0" fmla="*/ 0 h 176136"/>
              <a:gd name="connsiteX1" fmla="*/ 8562 w 3355183"/>
              <a:gd name="connsiteY1" fmla="*/ 37600 h 176136"/>
              <a:gd name="connsiteX2" fmla="*/ 31802 w 3355183"/>
              <a:gd name="connsiteY2" fmla="*/ 69428 h 176136"/>
              <a:gd name="connsiteX3" fmla="*/ 65895 w 3355183"/>
              <a:gd name="connsiteY3" fmla="*/ 91058 h 176136"/>
              <a:gd name="connsiteX4" fmla="*/ 102972 w 3355183"/>
              <a:gd name="connsiteY4" fmla="*/ 105206 h 176136"/>
              <a:gd name="connsiteX5" fmla="*/ 151674 w 3355183"/>
              <a:gd name="connsiteY5" fmla="*/ 117691 h 176136"/>
              <a:gd name="connsiteX6" fmla="*/ 191383 w 3355183"/>
              <a:gd name="connsiteY6" fmla="*/ 125143 h 176136"/>
              <a:gd name="connsiteX7" fmla="*/ 237434 w 3355183"/>
              <a:gd name="connsiteY7" fmla="*/ 131932 h 176136"/>
              <a:gd name="connsiteX8" fmla="*/ 290295 w 3355183"/>
              <a:gd name="connsiteY8" fmla="*/ 138091 h 176136"/>
              <a:gd name="connsiteX9" fmla="*/ 350436 w 3355183"/>
              <a:gd name="connsiteY9" fmla="*/ 143649 h 176136"/>
              <a:gd name="connsiteX10" fmla="*/ 418327 w 3355183"/>
              <a:gd name="connsiteY10" fmla="*/ 148637 h 176136"/>
              <a:gd name="connsiteX11" fmla="*/ 494439 w 3355183"/>
              <a:gd name="connsiteY11" fmla="*/ 153087 h 176136"/>
              <a:gd name="connsiteX12" fmla="*/ 535723 w 3355183"/>
              <a:gd name="connsiteY12" fmla="*/ 155120 h 176136"/>
              <a:gd name="connsiteX13" fmla="*/ 579239 w 3355183"/>
              <a:gd name="connsiteY13" fmla="*/ 157029 h 176136"/>
              <a:gd name="connsiteX14" fmla="*/ 625045 w 3355183"/>
              <a:gd name="connsiteY14" fmla="*/ 158819 h 176136"/>
              <a:gd name="connsiteX15" fmla="*/ 673199 w 3355183"/>
              <a:gd name="connsiteY15" fmla="*/ 160494 h 176136"/>
              <a:gd name="connsiteX16" fmla="*/ 723760 w 3355183"/>
              <a:gd name="connsiteY16" fmla="*/ 162057 h 176136"/>
              <a:gd name="connsiteX17" fmla="*/ 776788 w 3355183"/>
              <a:gd name="connsiteY17" fmla="*/ 163512 h 176136"/>
              <a:gd name="connsiteX18" fmla="*/ 832340 w 3355183"/>
              <a:gd name="connsiteY18" fmla="*/ 164863 h 176136"/>
              <a:gd name="connsiteX19" fmla="*/ 890475 w 3355183"/>
              <a:gd name="connsiteY19" fmla="*/ 166115 h 176136"/>
              <a:gd name="connsiteX20" fmla="*/ 951252 w 3355183"/>
              <a:gd name="connsiteY20" fmla="*/ 167270 h 176136"/>
              <a:gd name="connsiteX21" fmla="*/ 1014731 w 3355183"/>
              <a:gd name="connsiteY21" fmla="*/ 168332 h 176136"/>
              <a:gd name="connsiteX22" fmla="*/ 1080968 w 3355183"/>
              <a:gd name="connsiteY22" fmla="*/ 169307 h 176136"/>
              <a:gd name="connsiteX23" fmla="*/ 1150024 w 3355183"/>
              <a:gd name="connsiteY23" fmla="*/ 170196 h 176136"/>
              <a:gd name="connsiteX24" fmla="*/ 1221957 w 3355183"/>
              <a:gd name="connsiteY24" fmla="*/ 171005 h 176136"/>
              <a:gd name="connsiteX25" fmla="*/ 1296825 w 3355183"/>
              <a:gd name="connsiteY25" fmla="*/ 171737 h 176136"/>
              <a:gd name="connsiteX26" fmla="*/ 1374688 w 3355183"/>
              <a:gd name="connsiteY26" fmla="*/ 172395 h 176136"/>
              <a:gd name="connsiteX27" fmla="*/ 1455604 w 3355183"/>
              <a:gd name="connsiteY27" fmla="*/ 172985 h 176136"/>
              <a:gd name="connsiteX28" fmla="*/ 1539631 w 3355183"/>
              <a:gd name="connsiteY28" fmla="*/ 173509 h 176136"/>
              <a:gd name="connsiteX29" fmla="*/ 1626830 w 3355183"/>
              <a:gd name="connsiteY29" fmla="*/ 173971 h 176136"/>
              <a:gd name="connsiteX30" fmla="*/ 1717257 w 3355183"/>
              <a:gd name="connsiteY30" fmla="*/ 174376 h 176136"/>
              <a:gd name="connsiteX31" fmla="*/ 1810972 w 3355183"/>
              <a:gd name="connsiteY31" fmla="*/ 174727 h 176136"/>
              <a:gd name="connsiteX32" fmla="*/ 1908034 w 3355183"/>
              <a:gd name="connsiteY32" fmla="*/ 175028 h 176136"/>
              <a:gd name="connsiteX33" fmla="*/ 2008501 w 3355183"/>
              <a:gd name="connsiteY33" fmla="*/ 175282 h 176136"/>
              <a:gd name="connsiteX34" fmla="*/ 2112432 w 3355183"/>
              <a:gd name="connsiteY34" fmla="*/ 175495 h 176136"/>
              <a:gd name="connsiteX35" fmla="*/ 2219886 w 3355183"/>
              <a:gd name="connsiteY35" fmla="*/ 175668 h 176136"/>
              <a:gd name="connsiteX36" fmla="*/ 2330921 w 3355183"/>
              <a:gd name="connsiteY36" fmla="*/ 175808 h 176136"/>
              <a:gd name="connsiteX37" fmla="*/ 2445597 w 3355183"/>
              <a:gd name="connsiteY37" fmla="*/ 175916 h 176136"/>
              <a:gd name="connsiteX38" fmla="*/ 2563972 w 3355183"/>
              <a:gd name="connsiteY38" fmla="*/ 175997 h 176136"/>
              <a:gd name="connsiteX39" fmla="*/ 2686104 w 3355183"/>
              <a:gd name="connsiteY39" fmla="*/ 176056 h 176136"/>
              <a:gd name="connsiteX40" fmla="*/ 2812052 w 3355183"/>
              <a:gd name="connsiteY40" fmla="*/ 176095 h 176136"/>
              <a:gd name="connsiteX41" fmla="*/ 2941876 w 3355183"/>
              <a:gd name="connsiteY41" fmla="*/ 176119 h 176136"/>
              <a:gd name="connsiteX42" fmla="*/ 3075633 w 3355183"/>
              <a:gd name="connsiteY42" fmla="*/ 176131 h 176136"/>
              <a:gd name="connsiteX43" fmla="*/ 3213382 w 3355183"/>
              <a:gd name="connsiteY43" fmla="*/ 176135 h 176136"/>
              <a:gd name="connsiteX44" fmla="*/ 3355183 w 3355183"/>
              <a:gd name="connsiteY44" fmla="*/ 176136 h 176136"/>
              <a:gd name="connsiteX0" fmla="*/ 0 w 3346621"/>
              <a:gd name="connsiteY0" fmla="*/ 0 h 138536"/>
              <a:gd name="connsiteX1" fmla="*/ 23240 w 3346621"/>
              <a:gd name="connsiteY1" fmla="*/ 31828 h 138536"/>
              <a:gd name="connsiteX2" fmla="*/ 57333 w 3346621"/>
              <a:gd name="connsiteY2" fmla="*/ 53458 h 138536"/>
              <a:gd name="connsiteX3" fmla="*/ 94410 w 3346621"/>
              <a:gd name="connsiteY3" fmla="*/ 67606 h 138536"/>
              <a:gd name="connsiteX4" fmla="*/ 143112 w 3346621"/>
              <a:gd name="connsiteY4" fmla="*/ 80091 h 138536"/>
              <a:gd name="connsiteX5" fmla="*/ 182821 w 3346621"/>
              <a:gd name="connsiteY5" fmla="*/ 87543 h 138536"/>
              <a:gd name="connsiteX6" fmla="*/ 228872 w 3346621"/>
              <a:gd name="connsiteY6" fmla="*/ 94332 h 138536"/>
              <a:gd name="connsiteX7" fmla="*/ 281733 w 3346621"/>
              <a:gd name="connsiteY7" fmla="*/ 100491 h 138536"/>
              <a:gd name="connsiteX8" fmla="*/ 341874 w 3346621"/>
              <a:gd name="connsiteY8" fmla="*/ 106049 h 138536"/>
              <a:gd name="connsiteX9" fmla="*/ 409765 w 3346621"/>
              <a:gd name="connsiteY9" fmla="*/ 111037 h 138536"/>
              <a:gd name="connsiteX10" fmla="*/ 485877 w 3346621"/>
              <a:gd name="connsiteY10" fmla="*/ 115487 h 138536"/>
              <a:gd name="connsiteX11" fmla="*/ 527161 w 3346621"/>
              <a:gd name="connsiteY11" fmla="*/ 117520 h 138536"/>
              <a:gd name="connsiteX12" fmla="*/ 570677 w 3346621"/>
              <a:gd name="connsiteY12" fmla="*/ 119429 h 138536"/>
              <a:gd name="connsiteX13" fmla="*/ 616483 w 3346621"/>
              <a:gd name="connsiteY13" fmla="*/ 121219 h 138536"/>
              <a:gd name="connsiteX14" fmla="*/ 664637 w 3346621"/>
              <a:gd name="connsiteY14" fmla="*/ 122894 h 138536"/>
              <a:gd name="connsiteX15" fmla="*/ 715198 w 3346621"/>
              <a:gd name="connsiteY15" fmla="*/ 124457 h 138536"/>
              <a:gd name="connsiteX16" fmla="*/ 768226 w 3346621"/>
              <a:gd name="connsiteY16" fmla="*/ 125912 h 138536"/>
              <a:gd name="connsiteX17" fmla="*/ 823778 w 3346621"/>
              <a:gd name="connsiteY17" fmla="*/ 127263 h 138536"/>
              <a:gd name="connsiteX18" fmla="*/ 881913 w 3346621"/>
              <a:gd name="connsiteY18" fmla="*/ 128515 h 138536"/>
              <a:gd name="connsiteX19" fmla="*/ 942690 w 3346621"/>
              <a:gd name="connsiteY19" fmla="*/ 129670 h 138536"/>
              <a:gd name="connsiteX20" fmla="*/ 1006169 w 3346621"/>
              <a:gd name="connsiteY20" fmla="*/ 130732 h 138536"/>
              <a:gd name="connsiteX21" fmla="*/ 1072406 w 3346621"/>
              <a:gd name="connsiteY21" fmla="*/ 131707 h 138536"/>
              <a:gd name="connsiteX22" fmla="*/ 1141462 w 3346621"/>
              <a:gd name="connsiteY22" fmla="*/ 132596 h 138536"/>
              <a:gd name="connsiteX23" fmla="*/ 1213395 w 3346621"/>
              <a:gd name="connsiteY23" fmla="*/ 133405 h 138536"/>
              <a:gd name="connsiteX24" fmla="*/ 1288263 w 3346621"/>
              <a:gd name="connsiteY24" fmla="*/ 134137 h 138536"/>
              <a:gd name="connsiteX25" fmla="*/ 1366126 w 3346621"/>
              <a:gd name="connsiteY25" fmla="*/ 134795 h 138536"/>
              <a:gd name="connsiteX26" fmla="*/ 1447042 w 3346621"/>
              <a:gd name="connsiteY26" fmla="*/ 135385 h 138536"/>
              <a:gd name="connsiteX27" fmla="*/ 1531069 w 3346621"/>
              <a:gd name="connsiteY27" fmla="*/ 135909 h 138536"/>
              <a:gd name="connsiteX28" fmla="*/ 1618268 w 3346621"/>
              <a:gd name="connsiteY28" fmla="*/ 136371 h 138536"/>
              <a:gd name="connsiteX29" fmla="*/ 1708695 w 3346621"/>
              <a:gd name="connsiteY29" fmla="*/ 136776 h 138536"/>
              <a:gd name="connsiteX30" fmla="*/ 1802410 w 3346621"/>
              <a:gd name="connsiteY30" fmla="*/ 137127 h 138536"/>
              <a:gd name="connsiteX31" fmla="*/ 1899472 w 3346621"/>
              <a:gd name="connsiteY31" fmla="*/ 137428 h 138536"/>
              <a:gd name="connsiteX32" fmla="*/ 1999939 w 3346621"/>
              <a:gd name="connsiteY32" fmla="*/ 137682 h 138536"/>
              <a:gd name="connsiteX33" fmla="*/ 2103870 w 3346621"/>
              <a:gd name="connsiteY33" fmla="*/ 137895 h 138536"/>
              <a:gd name="connsiteX34" fmla="*/ 2211324 w 3346621"/>
              <a:gd name="connsiteY34" fmla="*/ 138068 h 138536"/>
              <a:gd name="connsiteX35" fmla="*/ 2322359 w 3346621"/>
              <a:gd name="connsiteY35" fmla="*/ 138208 h 138536"/>
              <a:gd name="connsiteX36" fmla="*/ 2437035 w 3346621"/>
              <a:gd name="connsiteY36" fmla="*/ 138316 h 138536"/>
              <a:gd name="connsiteX37" fmla="*/ 2555410 w 3346621"/>
              <a:gd name="connsiteY37" fmla="*/ 138397 h 138536"/>
              <a:gd name="connsiteX38" fmla="*/ 2677542 w 3346621"/>
              <a:gd name="connsiteY38" fmla="*/ 138456 h 138536"/>
              <a:gd name="connsiteX39" fmla="*/ 2803490 w 3346621"/>
              <a:gd name="connsiteY39" fmla="*/ 138495 h 138536"/>
              <a:gd name="connsiteX40" fmla="*/ 2933314 w 3346621"/>
              <a:gd name="connsiteY40" fmla="*/ 138519 h 138536"/>
              <a:gd name="connsiteX41" fmla="*/ 3067071 w 3346621"/>
              <a:gd name="connsiteY41" fmla="*/ 138531 h 138536"/>
              <a:gd name="connsiteX42" fmla="*/ 3204820 w 3346621"/>
              <a:gd name="connsiteY42" fmla="*/ 138535 h 138536"/>
              <a:gd name="connsiteX43" fmla="*/ 3346621 w 3346621"/>
              <a:gd name="connsiteY43" fmla="*/ 138536 h 138536"/>
              <a:gd name="connsiteX0" fmla="*/ 0 w 3327571"/>
              <a:gd name="connsiteY0" fmla="*/ 0 h 122661"/>
              <a:gd name="connsiteX1" fmla="*/ 4190 w 3327571"/>
              <a:gd name="connsiteY1" fmla="*/ 15953 h 122661"/>
              <a:gd name="connsiteX2" fmla="*/ 38283 w 3327571"/>
              <a:gd name="connsiteY2" fmla="*/ 37583 h 122661"/>
              <a:gd name="connsiteX3" fmla="*/ 75360 w 3327571"/>
              <a:gd name="connsiteY3" fmla="*/ 51731 h 122661"/>
              <a:gd name="connsiteX4" fmla="*/ 124062 w 3327571"/>
              <a:gd name="connsiteY4" fmla="*/ 64216 h 122661"/>
              <a:gd name="connsiteX5" fmla="*/ 163771 w 3327571"/>
              <a:gd name="connsiteY5" fmla="*/ 71668 h 122661"/>
              <a:gd name="connsiteX6" fmla="*/ 209822 w 3327571"/>
              <a:gd name="connsiteY6" fmla="*/ 78457 h 122661"/>
              <a:gd name="connsiteX7" fmla="*/ 262683 w 3327571"/>
              <a:gd name="connsiteY7" fmla="*/ 84616 h 122661"/>
              <a:gd name="connsiteX8" fmla="*/ 322824 w 3327571"/>
              <a:gd name="connsiteY8" fmla="*/ 90174 h 122661"/>
              <a:gd name="connsiteX9" fmla="*/ 390715 w 3327571"/>
              <a:gd name="connsiteY9" fmla="*/ 95162 h 122661"/>
              <a:gd name="connsiteX10" fmla="*/ 466827 w 3327571"/>
              <a:gd name="connsiteY10" fmla="*/ 99612 h 122661"/>
              <a:gd name="connsiteX11" fmla="*/ 508111 w 3327571"/>
              <a:gd name="connsiteY11" fmla="*/ 101645 h 122661"/>
              <a:gd name="connsiteX12" fmla="*/ 551627 w 3327571"/>
              <a:gd name="connsiteY12" fmla="*/ 103554 h 122661"/>
              <a:gd name="connsiteX13" fmla="*/ 597433 w 3327571"/>
              <a:gd name="connsiteY13" fmla="*/ 105344 h 122661"/>
              <a:gd name="connsiteX14" fmla="*/ 645587 w 3327571"/>
              <a:gd name="connsiteY14" fmla="*/ 107019 h 122661"/>
              <a:gd name="connsiteX15" fmla="*/ 696148 w 3327571"/>
              <a:gd name="connsiteY15" fmla="*/ 108582 h 122661"/>
              <a:gd name="connsiteX16" fmla="*/ 749176 w 3327571"/>
              <a:gd name="connsiteY16" fmla="*/ 110037 h 122661"/>
              <a:gd name="connsiteX17" fmla="*/ 804728 w 3327571"/>
              <a:gd name="connsiteY17" fmla="*/ 111388 h 122661"/>
              <a:gd name="connsiteX18" fmla="*/ 862863 w 3327571"/>
              <a:gd name="connsiteY18" fmla="*/ 112640 h 122661"/>
              <a:gd name="connsiteX19" fmla="*/ 923640 w 3327571"/>
              <a:gd name="connsiteY19" fmla="*/ 113795 h 122661"/>
              <a:gd name="connsiteX20" fmla="*/ 987119 w 3327571"/>
              <a:gd name="connsiteY20" fmla="*/ 114857 h 122661"/>
              <a:gd name="connsiteX21" fmla="*/ 1053356 w 3327571"/>
              <a:gd name="connsiteY21" fmla="*/ 115832 h 122661"/>
              <a:gd name="connsiteX22" fmla="*/ 1122412 w 3327571"/>
              <a:gd name="connsiteY22" fmla="*/ 116721 h 122661"/>
              <a:gd name="connsiteX23" fmla="*/ 1194345 w 3327571"/>
              <a:gd name="connsiteY23" fmla="*/ 117530 h 122661"/>
              <a:gd name="connsiteX24" fmla="*/ 1269213 w 3327571"/>
              <a:gd name="connsiteY24" fmla="*/ 118262 h 122661"/>
              <a:gd name="connsiteX25" fmla="*/ 1347076 w 3327571"/>
              <a:gd name="connsiteY25" fmla="*/ 118920 h 122661"/>
              <a:gd name="connsiteX26" fmla="*/ 1427992 w 3327571"/>
              <a:gd name="connsiteY26" fmla="*/ 119510 h 122661"/>
              <a:gd name="connsiteX27" fmla="*/ 1512019 w 3327571"/>
              <a:gd name="connsiteY27" fmla="*/ 120034 h 122661"/>
              <a:gd name="connsiteX28" fmla="*/ 1599218 w 3327571"/>
              <a:gd name="connsiteY28" fmla="*/ 120496 h 122661"/>
              <a:gd name="connsiteX29" fmla="*/ 1689645 w 3327571"/>
              <a:gd name="connsiteY29" fmla="*/ 120901 h 122661"/>
              <a:gd name="connsiteX30" fmla="*/ 1783360 w 3327571"/>
              <a:gd name="connsiteY30" fmla="*/ 121252 h 122661"/>
              <a:gd name="connsiteX31" fmla="*/ 1880422 w 3327571"/>
              <a:gd name="connsiteY31" fmla="*/ 121553 h 122661"/>
              <a:gd name="connsiteX32" fmla="*/ 1980889 w 3327571"/>
              <a:gd name="connsiteY32" fmla="*/ 121807 h 122661"/>
              <a:gd name="connsiteX33" fmla="*/ 2084820 w 3327571"/>
              <a:gd name="connsiteY33" fmla="*/ 122020 h 122661"/>
              <a:gd name="connsiteX34" fmla="*/ 2192274 w 3327571"/>
              <a:gd name="connsiteY34" fmla="*/ 122193 h 122661"/>
              <a:gd name="connsiteX35" fmla="*/ 2303309 w 3327571"/>
              <a:gd name="connsiteY35" fmla="*/ 122333 h 122661"/>
              <a:gd name="connsiteX36" fmla="*/ 2417985 w 3327571"/>
              <a:gd name="connsiteY36" fmla="*/ 122441 h 122661"/>
              <a:gd name="connsiteX37" fmla="*/ 2536360 w 3327571"/>
              <a:gd name="connsiteY37" fmla="*/ 122522 h 122661"/>
              <a:gd name="connsiteX38" fmla="*/ 2658492 w 3327571"/>
              <a:gd name="connsiteY38" fmla="*/ 122581 h 122661"/>
              <a:gd name="connsiteX39" fmla="*/ 2784440 w 3327571"/>
              <a:gd name="connsiteY39" fmla="*/ 122620 h 122661"/>
              <a:gd name="connsiteX40" fmla="*/ 2914264 w 3327571"/>
              <a:gd name="connsiteY40" fmla="*/ 122644 h 122661"/>
              <a:gd name="connsiteX41" fmla="*/ 3048021 w 3327571"/>
              <a:gd name="connsiteY41" fmla="*/ 122656 h 122661"/>
              <a:gd name="connsiteX42" fmla="*/ 3185770 w 3327571"/>
              <a:gd name="connsiteY42" fmla="*/ 122660 h 122661"/>
              <a:gd name="connsiteX43" fmla="*/ 3327571 w 3327571"/>
              <a:gd name="connsiteY43" fmla="*/ 122661 h 122661"/>
              <a:gd name="connsiteX0" fmla="*/ 0 w 3323381"/>
              <a:gd name="connsiteY0" fmla="*/ 0 h 106708"/>
              <a:gd name="connsiteX1" fmla="*/ 34093 w 3323381"/>
              <a:gd name="connsiteY1" fmla="*/ 21630 h 106708"/>
              <a:gd name="connsiteX2" fmla="*/ 71170 w 3323381"/>
              <a:gd name="connsiteY2" fmla="*/ 35778 h 106708"/>
              <a:gd name="connsiteX3" fmla="*/ 119872 w 3323381"/>
              <a:gd name="connsiteY3" fmla="*/ 48263 h 106708"/>
              <a:gd name="connsiteX4" fmla="*/ 159581 w 3323381"/>
              <a:gd name="connsiteY4" fmla="*/ 55715 h 106708"/>
              <a:gd name="connsiteX5" fmla="*/ 205632 w 3323381"/>
              <a:gd name="connsiteY5" fmla="*/ 62504 h 106708"/>
              <a:gd name="connsiteX6" fmla="*/ 258493 w 3323381"/>
              <a:gd name="connsiteY6" fmla="*/ 68663 h 106708"/>
              <a:gd name="connsiteX7" fmla="*/ 318634 w 3323381"/>
              <a:gd name="connsiteY7" fmla="*/ 74221 h 106708"/>
              <a:gd name="connsiteX8" fmla="*/ 386525 w 3323381"/>
              <a:gd name="connsiteY8" fmla="*/ 79209 h 106708"/>
              <a:gd name="connsiteX9" fmla="*/ 462637 w 3323381"/>
              <a:gd name="connsiteY9" fmla="*/ 83659 h 106708"/>
              <a:gd name="connsiteX10" fmla="*/ 503921 w 3323381"/>
              <a:gd name="connsiteY10" fmla="*/ 85692 h 106708"/>
              <a:gd name="connsiteX11" fmla="*/ 547437 w 3323381"/>
              <a:gd name="connsiteY11" fmla="*/ 87601 h 106708"/>
              <a:gd name="connsiteX12" fmla="*/ 593243 w 3323381"/>
              <a:gd name="connsiteY12" fmla="*/ 89391 h 106708"/>
              <a:gd name="connsiteX13" fmla="*/ 641397 w 3323381"/>
              <a:gd name="connsiteY13" fmla="*/ 91066 h 106708"/>
              <a:gd name="connsiteX14" fmla="*/ 691958 w 3323381"/>
              <a:gd name="connsiteY14" fmla="*/ 92629 h 106708"/>
              <a:gd name="connsiteX15" fmla="*/ 744986 w 3323381"/>
              <a:gd name="connsiteY15" fmla="*/ 94084 h 106708"/>
              <a:gd name="connsiteX16" fmla="*/ 800538 w 3323381"/>
              <a:gd name="connsiteY16" fmla="*/ 95435 h 106708"/>
              <a:gd name="connsiteX17" fmla="*/ 858673 w 3323381"/>
              <a:gd name="connsiteY17" fmla="*/ 96687 h 106708"/>
              <a:gd name="connsiteX18" fmla="*/ 919450 w 3323381"/>
              <a:gd name="connsiteY18" fmla="*/ 97842 h 106708"/>
              <a:gd name="connsiteX19" fmla="*/ 982929 w 3323381"/>
              <a:gd name="connsiteY19" fmla="*/ 98904 h 106708"/>
              <a:gd name="connsiteX20" fmla="*/ 1049166 w 3323381"/>
              <a:gd name="connsiteY20" fmla="*/ 99879 h 106708"/>
              <a:gd name="connsiteX21" fmla="*/ 1118222 w 3323381"/>
              <a:gd name="connsiteY21" fmla="*/ 100768 h 106708"/>
              <a:gd name="connsiteX22" fmla="*/ 1190155 w 3323381"/>
              <a:gd name="connsiteY22" fmla="*/ 101577 h 106708"/>
              <a:gd name="connsiteX23" fmla="*/ 1265023 w 3323381"/>
              <a:gd name="connsiteY23" fmla="*/ 102309 h 106708"/>
              <a:gd name="connsiteX24" fmla="*/ 1342886 w 3323381"/>
              <a:gd name="connsiteY24" fmla="*/ 102967 h 106708"/>
              <a:gd name="connsiteX25" fmla="*/ 1423802 w 3323381"/>
              <a:gd name="connsiteY25" fmla="*/ 103557 h 106708"/>
              <a:gd name="connsiteX26" fmla="*/ 1507829 w 3323381"/>
              <a:gd name="connsiteY26" fmla="*/ 104081 h 106708"/>
              <a:gd name="connsiteX27" fmla="*/ 1595028 w 3323381"/>
              <a:gd name="connsiteY27" fmla="*/ 104543 h 106708"/>
              <a:gd name="connsiteX28" fmla="*/ 1685455 w 3323381"/>
              <a:gd name="connsiteY28" fmla="*/ 104948 h 106708"/>
              <a:gd name="connsiteX29" fmla="*/ 1779170 w 3323381"/>
              <a:gd name="connsiteY29" fmla="*/ 105299 h 106708"/>
              <a:gd name="connsiteX30" fmla="*/ 1876232 w 3323381"/>
              <a:gd name="connsiteY30" fmla="*/ 105600 h 106708"/>
              <a:gd name="connsiteX31" fmla="*/ 1976699 w 3323381"/>
              <a:gd name="connsiteY31" fmla="*/ 105854 h 106708"/>
              <a:gd name="connsiteX32" fmla="*/ 2080630 w 3323381"/>
              <a:gd name="connsiteY32" fmla="*/ 106067 h 106708"/>
              <a:gd name="connsiteX33" fmla="*/ 2188084 w 3323381"/>
              <a:gd name="connsiteY33" fmla="*/ 106240 h 106708"/>
              <a:gd name="connsiteX34" fmla="*/ 2299119 w 3323381"/>
              <a:gd name="connsiteY34" fmla="*/ 106380 h 106708"/>
              <a:gd name="connsiteX35" fmla="*/ 2413795 w 3323381"/>
              <a:gd name="connsiteY35" fmla="*/ 106488 h 106708"/>
              <a:gd name="connsiteX36" fmla="*/ 2532170 w 3323381"/>
              <a:gd name="connsiteY36" fmla="*/ 106569 h 106708"/>
              <a:gd name="connsiteX37" fmla="*/ 2654302 w 3323381"/>
              <a:gd name="connsiteY37" fmla="*/ 106628 h 106708"/>
              <a:gd name="connsiteX38" fmla="*/ 2780250 w 3323381"/>
              <a:gd name="connsiteY38" fmla="*/ 106667 h 106708"/>
              <a:gd name="connsiteX39" fmla="*/ 2910074 w 3323381"/>
              <a:gd name="connsiteY39" fmla="*/ 106691 h 106708"/>
              <a:gd name="connsiteX40" fmla="*/ 3043831 w 3323381"/>
              <a:gd name="connsiteY40" fmla="*/ 106703 h 106708"/>
              <a:gd name="connsiteX41" fmla="*/ 3181580 w 3323381"/>
              <a:gd name="connsiteY41" fmla="*/ 106707 h 106708"/>
              <a:gd name="connsiteX42" fmla="*/ 3323381 w 3323381"/>
              <a:gd name="connsiteY42" fmla="*/ 106708 h 106708"/>
              <a:gd name="connsiteX0" fmla="*/ 0 w 3289288"/>
              <a:gd name="connsiteY0" fmla="*/ 0 h 85078"/>
              <a:gd name="connsiteX1" fmla="*/ 37077 w 3289288"/>
              <a:gd name="connsiteY1" fmla="*/ 14148 h 85078"/>
              <a:gd name="connsiteX2" fmla="*/ 85779 w 3289288"/>
              <a:gd name="connsiteY2" fmla="*/ 26633 h 85078"/>
              <a:gd name="connsiteX3" fmla="*/ 125488 w 3289288"/>
              <a:gd name="connsiteY3" fmla="*/ 34085 h 85078"/>
              <a:gd name="connsiteX4" fmla="*/ 171539 w 3289288"/>
              <a:gd name="connsiteY4" fmla="*/ 40874 h 85078"/>
              <a:gd name="connsiteX5" fmla="*/ 224400 w 3289288"/>
              <a:gd name="connsiteY5" fmla="*/ 47033 h 85078"/>
              <a:gd name="connsiteX6" fmla="*/ 284541 w 3289288"/>
              <a:gd name="connsiteY6" fmla="*/ 52591 h 85078"/>
              <a:gd name="connsiteX7" fmla="*/ 352432 w 3289288"/>
              <a:gd name="connsiteY7" fmla="*/ 57579 h 85078"/>
              <a:gd name="connsiteX8" fmla="*/ 428544 w 3289288"/>
              <a:gd name="connsiteY8" fmla="*/ 62029 h 85078"/>
              <a:gd name="connsiteX9" fmla="*/ 469828 w 3289288"/>
              <a:gd name="connsiteY9" fmla="*/ 64062 h 85078"/>
              <a:gd name="connsiteX10" fmla="*/ 513344 w 3289288"/>
              <a:gd name="connsiteY10" fmla="*/ 65971 h 85078"/>
              <a:gd name="connsiteX11" fmla="*/ 559150 w 3289288"/>
              <a:gd name="connsiteY11" fmla="*/ 67761 h 85078"/>
              <a:gd name="connsiteX12" fmla="*/ 607304 w 3289288"/>
              <a:gd name="connsiteY12" fmla="*/ 69436 h 85078"/>
              <a:gd name="connsiteX13" fmla="*/ 657865 w 3289288"/>
              <a:gd name="connsiteY13" fmla="*/ 70999 h 85078"/>
              <a:gd name="connsiteX14" fmla="*/ 710893 w 3289288"/>
              <a:gd name="connsiteY14" fmla="*/ 72454 h 85078"/>
              <a:gd name="connsiteX15" fmla="*/ 766445 w 3289288"/>
              <a:gd name="connsiteY15" fmla="*/ 73805 h 85078"/>
              <a:gd name="connsiteX16" fmla="*/ 824580 w 3289288"/>
              <a:gd name="connsiteY16" fmla="*/ 75057 h 85078"/>
              <a:gd name="connsiteX17" fmla="*/ 885357 w 3289288"/>
              <a:gd name="connsiteY17" fmla="*/ 76212 h 85078"/>
              <a:gd name="connsiteX18" fmla="*/ 948836 w 3289288"/>
              <a:gd name="connsiteY18" fmla="*/ 77274 h 85078"/>
              <a:gd name="connsiteX19" fmla="*/ 1015073 w 3289288"/>
              <a:gd name="connsiteY19" fmla="*/ 78249 h 85078"/>
              <a:gd name="connsiteX20" fmla="*/ 1084129 w 3289288"/>
              <a:gd name="connsiteY20" fmla="*/ 79138 h 85078"/>
              <a:gd name="connsiteX21" fmla="*/ 1156062 w 3289288"/>
              <a:gd name="connsiteY21" fmla="*/ 79947 h 85078"/>
              <a:gd name="connsiteX22" fmla="*/ 1230930 w 3289288"/>
              <a:gd name="connsiteY22" fmla="*/ 80679 h 85078"/>
              <a:gd name="connsiteX23" fmla="*/ 1308793 w 3289288"/>
              <a:gd name="connsiteY23" fmla="*/ 81337 h 85078"/>
              <a:gd name="connsiteX24" fmla="*/ 1389709 w 3289288"/>
              <a:gd name="connsiteY24" fmla="*/ 81927 h 85078"/>
              <a:gd name="connsiteX25" fmla="*/ 1473736 w 3289288"/>
              <a:gd name="connsiteY25" fmla="*/ 82451 h 85078"/>
              <a:gd name="connsiteX26" fmla="*/ 1560935 w 3289288"/>
              <a:gd name="connsiteY26" fmla="*/ 82913 h 85078"/>
              <a:gd name="connsiteX27" fmla="*/ 1651362 w 3289288"/>
              <a:gd name="connsiteY27" fmla="*/ 83318 h 85078"/>
              <a:gd name="connsiteX28" fmla="*/ 1745077 w 3289288"/>
              <a:gd name="connsiteY28" fmla="*/ 83669 h 85078"/>
              <a:gd name="connsiteX29" fmla="*/ 1842139 w 3289288"/>
              <a:gd name="connsiteY29" fmla="*/ 83970 h 85078"/>
              <a:gd name="connsiteX30" fmla="*/ 1942606 w 3289288"/>
              <a:gd name="connsiteY30" fmla="*/ 84224 h 85078"/>
              <a:gd name="connsiteX31" fmla="*/ 2046537 w 3289288"/>
              <a:gd name="connsiteY31" fmla="*/ 84437 h 85078"/>
              <a:gd name="connsiteX32" fmla="*/ 2153991 w 3289288"/>
              <a:gd name="connsiteY32" fmla="*/ 84610 h 85078"/>
              <a:gd name="connsiteX33" fmla="*/ 2265026 w 3289288"/>
              <a:gd name="connsiteY33" fmla="*/ 84750 h 85078"/>
              <a:gd name="connsiteX34" fmla="*/ 2379702 w 3289288"/>
              <a:gd name="connsiteY34" fmla="*/ 84858 h 85078"/>
              <a:gd name="connsiteX35" fmla="*/ 2498077 w 3289288"/>
              <a:gd name="connsiteY35" fmla="*/ 84939 h 85078"/>
              <a:gd name="connsiteX36" fmla="*/ 2620209 w 3289288"/>
              <a:gd name="connsiteY36" fmla="*/ 84998 h 85078"/>
              <a:gd name="connsiteX37" fmla="*/ 2746157 w 3289288"/>
              <a:gd name="connsiteY37" fmla="*/ 85037 h 85078"/>
              <a:gd name="connsiteX38" fmla="*/ 2875981 w 3289288"/>
              <a:gd name="connsiteY38" fmla="*/ 85061 h 85078"/>
              <a:gd name="connsiteX39" fmla="*/ 3009738 w 3289288"/>
              <a:gd name="connsiteY39" fmla="*/ 85073 h 85078"/>
              <a:gd name="connsiteX40" fmla="*/ 3147487 w 3289288"/>
              <a:gd name="connsiteY40" fmla="*/ 85077 h 85078"/>
              <a:gd name="connsiteX41" fmla="*/ 3289288 w 3289288"/>
              <a:gd name="connsiteY41" fmla="*/ 85078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89288" h="85078">
                <a:moveTo>
                  <a:pt x="0" y="0"/>
                </a:moveTo>
                <a:lnTo>
                  <a:pt x="37077" y="14148"/>
                </a:lnTo>
                <a:lnTo>
                  <a:pt x="85779" y="26633"/>
                </a:lnTo>
                <a:lnTo>
                  <a:pt x="125488" y="34085"/>
                </a:lnTo>
                <a:lnTo>
                  <a:pt x="171539" y="40874"/>
                </a:lnTo>
                <a:lnTo>
                  <a:pt x="224400" y="47033"/>
                </a:lnTo>
                <a:lnTo>
                  <a:pt x="284541" y="52591"/>
                </a:lnTo>
                <a:lnTo>
                  <a:pt x="352432" y="57579"/>
                </a:lnTo>
                <a:lnTo>
                  <a:pt x="428544" y="62029"/>
                </a:lnTo>
                <a:lnTo>
                  <a:pt x="469828" y="64062"/>
                </a:lnTo>
                <a:lnTo>
                  <a:pt x="513344" y="65971"/>
                </a:lnTo>
                <a:lnTo>
                  <a:pt x="559150" y="67761"/>
                </a:lnTo>
                <a:lnTo>
                  <a:pt x="607304" y="69436"/>
                </a:lnTo>
                <a:lnTo>
                  <a:pt x="657865" y="70999"/>
                </a:lnTo>
                <a:lnTo>
                  <a:pt x="710893" y="72454"/>
                </a:lnTo>
                <a:lnTo>
                  <a:pt x="766445" y="73805"/>
                </a:lnTo>
                <a:lnTo>
                  <a:pt x="824580" y="75057"/>
                </a:lnTo>
                <a:lnTo>
                  <a:pt x="885357" y="76212"/>
                </a:lnTo>
                <a:lnTo>
                  <a:pt x="948836" y="77274"/>
                </a:lnTo>
                <a:lnTo>
                  <a:pt x="1015073" y="78249"/>
                </a:lnTo>
                <a:lnTo>
                  <a:pt x="1084129" y="79138"/>
                </a:lnTo>
                <a:lnTo>
                  <a:pt x="1156062" y="79947"/>
                </a:lnTo>
                <a:lnTo>
                  <a:pt x="1230930" y="80679"/>
                </a:lnTo>
                <a:lnTo>
                  <a:pt x="1308793" y="81337"/>
                </a:lnTo>
                <a:lnTo>
                  <a:pt x="1389709" y="81927"/>
                </a:lnTo>
                <a:lnTo>
                  <a:pt x="1473736" y="82451"/>
                </a:lnTo>
                <a:lnTo>
                  <a:pt x="1560935" y="82913"/>
                </a:lnTo>
                <a:lnTo>
                  <a:pt x="1651362" y="83318"/>
                </a:lnTo>
                <a:lnTo>
                  <a:pt x="1745077" y="83669"/>
                </a:lnTo>
                <a:lnTo>
                  <a:pt x="1842139" y="83970"/>
                </a:lnTo>
                <a:lnTo>
                  <a:pt x="1942606" y="84224"/>
                </a:lnTo>
                <a:lnTo>
                  <a:pt x="2046537" y="84437"/>
                </a:lnTo>
                <a:lnTo>
                  <a:pt x="2153991" y="84610"/>
                </a:lnTo>
                <a:lnTo>
                  <a:pt x="2265026" y="84750"/>
                </a:lnTo>
                <a:lnTo>
                  <a:pt x="2379702" y="84858"/>
                </a:lnTo>
                <a:lnTo>
                  <a:pt x="2498077" y="84939"/>
                </a:lnTo>
                <a:lnTo>
                  <a:pt x="2620209" y="84998"/>
                </a:lnTo>
                <a:lnTo>
                  <a:pt x="2746157" y="85037"/>
                </a:lnTo>
                <a:lnTo>
                  <a:pt x="2875981" y="85061"/>
                </a:lnTo>
                <a:lnTo>
                  <a:pt x="3009738" y="85073"/>
                </a:lnTo>
                <a:lnTo>
                  <a:pt x="3147487" y="85077"/>
                </a:lnTo>
                <a:lnTo>
                  <a:pt x="3289288" y="85078"/>
                </a:lnTo>
              </a:path>
            </a:pathLst>
          </a:custGeom>
          <a:ln w="3175">
            <a:solidFill>
              <a:srgbClr val="AE9E79"/>
            </a:solidFill>
          </a:ln>
        </p:spPr>
        <p:txBody>
          <a:bodyPr wrap="square" lIns="0" tIns="0" rIns="0" bIns="0" rtlCol="0"/>
          <a:lstStyle/>
          <a:p>
            <a:endParaRPr/>
          </a:p>
        </p:txBody>
      </p:sp>
      <p:sp>
        <p:nvSpPr>
          <p:cNvPr id="135" name="object 52">
            <a:extLst>
              <a:ext uri="{FF2B5EF4-FFF2-40B4-BE49-F238E27FC236}">
                <a16:creationId xmlns:a16="http://schemas.microsoft.com/office/drawing/2014/main" id="{46265485-0A65-6E4C-9B73-615D6460CAEF}"/>
              </a:ext>
            </a:extLst>
          </p:cNvPr>
          <p:cNvSpPr/>
          <p:nvPr/>
        </p:nvSpPr>
        <p:spPr>
          <a:xfrm>
            <a:off x="2997351" y="5336351"/>
            <a:ext cx="3361597" cy="233546"/>
          </a:xfrm>
          <a:custGeom>
            <a:avLst/>
            <a:gdLst>
              <a:gd name="connsiteX0" fmla="*/ 36877 w 3355183"/>
              <a:gd name="connsiteY0" fmla="*/ 0 h 248564"/>
              <a:gd name="connsiteX1" fmla="*/ 0 w 3355183"/>
              <a:gd name="connsiteY1" fmla="*/ 72428 h 248564"/>
              <a:gd name="connsiteX2" fmla="*/ 8562 w 3355183"/>
              <a:gd name="connsiteY2" fmla="*/ 110028 h 248564"/>
              <a:gd name="connsiteX3" fmla="*/ 31802 w 3355183"/>
              <a:gd name="connsiteY3" fmla="*/ 141856 h 248564"/>
              <a:gd name="connsiteX4" fmla="*/ 65895 w 3355183"/>
              <a:gd name="connsiteY4" fmla="*/ 163486 h 248564"/>
              <a:gd name="connsiteX5" fmla="*/ 102972 w 3355183"/>
              <a:gd name="connsiteY5" fmla="*/ 177634 h 248564"/>
              <a:gd name="connsiteX6" fmla="*/ 151674 w 3355183"/>
              <a:gd name="connsiteY6" fmla="*/ 190119 h 248564"/>
              <a:gd name="connsiteX7" fmla="*/ 191383 w 3355183"/>
              <a:gd name="connsiteY7" fmla="*/ 197571 h 248564"/>
              <a:gd name="connsiteX8" fmla="*/ 237434 w 3355183"/>
              <a:gd name="connsiteY8" fmla="*/ 204360 h 248564"/>
              <a:gd name="connsiteX9" fmla="*/ 290295 w 3355183"/>
              <a:gd name="connsiteY9" fmla="*/ 210519 h 248564"/>
              <a:gd name="connsiteX10" fmla="*/ 350436 w 3355183"/>
              <a:gd name="connsiteY10" fmla="*/ 216077 h 248564"/>
              <a:gd name="connsiteX11" fmla="*/ 418327 w 3355183"/>
              <a:gd name="connsiteY11" fmla="*/ 221065 h 248564"/>
              <a:gd name="connsiteX12" fmla="*/ 494439 w 3355183"/>
              <a:gd name="connsiteY12" fmla="*/ 225515 h 248564"/>
              <a:gd name="connsiteX13" fmla="*/ 535723 w 3355183"/>
              <a:gd name="connsiteY13" fmla="*/ 227548 h 248564"/>
              <a:gd name="connsiteX14" fmla="*/ 579239 w 3355183"/>
              <a:gd name="connsiteY14" fmla="*/ 229457 h 248564"/>
              <a:gd name="connsiteX15" fmla="*/ 625045 w 3355183"/>
              <a:gd name="connsiteY15" fmla="*/ 231247 h 248564"/>
              <a:gd name="connsiteX16" fmla="*/ 673199 w 3355183"/>
              <a:gd name="connsiteY16" fmla="*/ 232922 h 248564"/>
              <a:gd name="connsiteX17" fmla="*/ 723760 w 3355183"/>
              <a:gd name="connsiteY17" fmla="*/ 234485 h 248564"/>
              <a:gd name="connsiteX18" fmla="*/ 776788 w 3355183"/>
              <a:gd name="connsiteY18" fmla="*/ 235940 h 248564"/>
              <a:gd name="connsiteX19" fmla="*/ 832340 w 3355183"/>
              <a:gd name="connsiteY19" fmla="*/ 237291 h 248564"/>
              <a:gd name="connsiteX20" fmla="*/ 890475 w 3355183"/>
              <a:gd name="connsiteY20" fmla="*/ 238543 h 248564"/>
              <a:gd name="connsiteX21" fmla="*/ 951252 w 3355183"/>
              <a:gd name="connsiteY21" fmla="*/ 239698 h 248564"/>
              <a:gd name="connsiteX22" fmla="*/ 1014731 w 3355183"/>
              <a:gd name="connsiteY22" fmla="*/ 240760 h 248564"/>
              <a:gd name="connsiteX23" fmla="*/ 1080968 w 3355183"/>
              <a:gd name="connsiteY23" fmla="*/ 241735 h 248564"/>
              <a:gd name="connsiteX24" fmla="*/ 1150024 w 3355183"/>
              <a:gd name="connsiteY24" fmla="*/ 242624 h 248564"/>
              <a:gd name="connsiteX25" fmla="*/ 1221957 w 3355183"/>
              <a:gd name="connsiteY25" fmla="*/ 243433 h 248564"/>
              <a:gd name="connsiteX26" fmla="*/ 1296825 w 3355183"/>
              <a:gd name="connsiteY26" fmla="*/ 244165 h 248564"/>
              <a:gd name="connsiteX27" fmla="*/ 1374688 w 3355183"/>
              <a:gd name="connsiteY27" fmla="*/ 244823 h 248564"/>
              <a:gd name="connsiteX28" fmla="*/ 1455604 w 3355183"/>
              <a:gd name="connsiteY28" fmla="*/ 245413 h 248564"/>
              <a:gd name="connsiteX29" fmla="*/ 1539631 w 3355183"/>
              <a:gd name="connsiteY29" fmla="*/ 245937 h 248564"/>
              <a:gd name="connsiteX30" fmla="*/ 1626830 w 3355183"/>
              <a:gd name="connsiteY30" fmla="*/ 246399 h 248564"/>
              <a:gd name="connsiteX31" fmla="*/ 1717257 w 3355183"/>
              <a:gd name="connsiteY31" fmla="*/ 246804 h 248564"/>
              <a:gd name="connsiteX32" fmla="*/ 1810972 w 3355183"/>
              <a:gd name="connsiteY32" fmla="*/ 247155 h 248564"/>
              <a:gd name="connsiteX33" fmla="*/ 1908034 w 3355183"/>
              <a:gd name="connsiteY33" fmla="*/ 247456 h 248564"/>
              <a:gd name="connsiteX34" fmla="*/ 2008501 w 3355183"/>
              <a:gd name="connsiteY34" fmla="*/ 247710 h 248564"/>
              <a:gd name="connsiteX35" fmla="*/ 2112432 w 3355183"/>
              <a:gd name="connsiteY35" fmla="*/ 247923 h 248564"/>
              <a:gd name="connsiteX36" fmla="*/ 2219886 w 3355183"/>
              <a:gd name="connsiteY36" fmla="*/ 248096 h 248564"/>
              <a:gd name="connsiteX37" fmla="*/ 2330921 w 3355183"/>
              <a:gd name="connsiteY37" fmla="*/ 248236 h 248564"/>
              <a:gd name="connsiteX38" fmla="*/ 2445597 w 3355183"/>
              <a:gd name="connsiteY38" fmla="*/ 248344 h 248564"/>
              <a:gd name="connsiteX39" fmla="*/ 2563972 w 3355183"/>
              <a:gd name="connsiteY39" fmla="*/ 248425 h 248564"/>
              <a:gd name="connsiteX40" fmla="*/ 2686104 w 3355183"/>
              <a:gd name="connsiteY40" fmla="*/ 248484 h 248564"/>
              <a:gd name="connsiteX41" fmla="*/ 2812052 w 3355183"/>
              <a:gd name="connsiteY41" fmla="*/ 248523 h 248564"/>
              <a:gd name="connsiteX42" fmla="*/ 2941876 w 3355183"/>
              <a:gd name="connsiteY42" fmla="*/ 248547 h 248564"/>
              <a:gd name="connsiteX43" fmla="*/ 3075633 w 3355183"/>
              <a:gd name="connsiteY43" fmla="*/ 248559 h 248564"/>
              <a:gd name="connsiteX44" fmla="*/ 3213382 w 3355183"/>
              <a:gd name="connsiteY44" fmla="*/ 248563 h 248564"/>
              <a:gd name="connsiteX45" fmla="*/ 3355183 w 3355183"/>
              <a:gd name="connsiteY45" fmla="*/ 248564 h 248564"/>
              <a:gd name="connsiteX0" fmla="*/ 0 w 3407206"/>
              <a:gd name="connsiteY0" fmla="*/ 0 h 207289"/>
              <a:gd name="connsiteX1" fmla="*/ 52023 w 3407206"/>
              <a:gd name="connsiteY1" fmla="*/ 31153 h 207289"/>
              <a:gd name="connsiteX2" fmla="*/ 60585 w 3407206"/>
              <a:gd name="connsiteY2" fmla="*/ 68753 h 207289"/>
              <a:gd name="connsiteX3" fmla="*/ 83825 w 3407206"/>
              <a:gd name="connsiteY3" fmla="*/ 100581 h 207289"/>
              <a:gd name="connsiteX4" fmla="*/ 117918 w 3407206"/>
              <a:gd name="connsiteY4" fmla="*/ 122211 h 207289"/>
              <a:gd name="connsiteX5" fmla="*/ 154995 w 3407206"/>
              <a:gd name="connsiteY5" fmla="*/ 136359 h 207289"/>
              <a:gd name="connsiteX6" fmla="*/ 203697 w 3407206"/>
              <a:gd name="connsiteY6" fmla="*/ 148844 h 207289"/>
              <a:gd name="connsiteX7" fmla="*/ 243406 w 3407206"/>
              <a:gd name="connsiteY7" fmla="*/ 156296 h 207289"/>
              <a:gd name="connsiteX8" fmla="*/ 289457 w 3407206"/>
              <a:gd name="connsiteY8" fmla="*/ 163085 h 207289"/>
              <a:gd name="connsiteX9" fmla="*/ 342318 w 3407206"/>
              <a:gd name="connsiteY9" fmla="*/ 169244 h 207289"/>
              <a:gd name="connsiteX10" fmla="*/ 402459 w 3407206"/>
              <a:gd name="connsiteY10" fmla="*/ 174802 h 207289"/>
              <a:gd name="connsiteX11" fmla="*/ 470350 w 3407206"/>
              <a:gd name="connsiteY11" fmla="*/ 179790 h 207289"/>
              <a:gd name="connsiteX12" fmla="*/ 546462 w 3407206"/>
              <a:gd name="connsiteY12" fmla="*/ 184240 h 207289"/>
              <a:gd name="connsiteX13" fmla="*/ 587746 w 3407206"/>
              <a:gd name="connsiteY13" fmla="*/ 186273 h 207289"/>
              <a:gd name="connsiteX14" fmla="*/ 631262 w 3407206"/>
              <a:gd name="connsiteY14" fmla="*/ 188182 h 207289"/>
              <a:gd name="connsiteX15" fmla="*/ 677068 w 3407206"/>
              <a:gd name="connsiteY15" fmla="*/ 189972 h 207289"/>
              <a:gd name="connsiteX16" fmla="*/ 725222 w 3407206"/>
              <a:gd name="connsiteY16" fmla="*/ 191647 h 207289"/>
              <a:gd name="connsiteX17" fmla="*/ 775783 w 3407206"/>
              <a:gd name="connsiteY17" fmla="*/ 193210 h 207289"/>
              <a:gd name="connsiteX18" fmla="*/ 828811 w 3407206"/>
              <a:gd name="connsiteY18" fmla="*/ 194665 h 207289"/>
              <a:gd name="connsiteX19" fmla="*/ 884363 w 3407206"/>
              <a:gd name="connsiteY19" fmla="*/ 196016 h 207289"/>
              <a:gd name="connsiteX20" fmla="*/ 942498 w 3407206"/>
              <a:gd name="connsiteY20" fmla="*/ 197268 h 207289"/>
              <a:gd name="connsiteX21" fmla="*/ 1003275 w 3407206"/>
              <a:gd name="connsiteY21" fmla="*/ 198423 h 207289"/>
              <a:gd name="connsiteX22" fmla="*/ 1066754 w 3407206"/>
              <a:gd name="connsiteY22" fmla="*/ 199485 h 207289"/>
              <a:gd name="connsiteX23" fmla="*/ 1132991 w 3407206"/>
              <a:gd name="connsiteY23" fmla="*/ 200460 h 207289"/>
              <a:gd name="connsiteX24" fmla="*/ 1202047 w 3407206"/>
              <a:gd name="connsiteY24" fmla="*/ 201349 h 207289"/>
              <a:gd name="connsiteX25" fmla="*/ 1273980 w 3407206"/>
              <a:gd name="connsiteY25" fmla="*/ 202158 h 207289"/>
              <a:gd name="connsiteX26" fmla="*/ 1348848 w 3407206"/>
              <a:gd name="connsiteY26" fmla="*/ 202890 h 207289"/>
              <a:gd name="connsiteX27" fmla="*/ 1426711 w 3407206"/>
              <a:gd name="connsiteY27" fmla="*/ 203548 h 207289"/>
              <a:gd name="connsiteX28" fmla="*/ 1507627 w 3407206"/>
              <a:gd name="connsiteY28" fmla="*/ 204138 h 207289"/>
              <a:gd name="connsiteX29" fmla="*/ 1591654 w 3407206"/>
              <a:gd name="connsiteY29" fmla="*/ 204662 h 207289"/>
              <a:gd name="connsiteX30" fmla="*/ 1678853 w 3407206"/>
              <a:gd name="connsiteY30" fmla="*/ 205124 h 207289"/>
              <a:gd name="connsiteX31" fmla="*/ 1769280 w 3407206"/>
              <a:gd name="connsiteY31" fmla="*/ 205529 h 207289"/>
              <a:gd name="connsiteX32" fmla="*/ 1862995 w 3407206"/>
              <a:gd name="connsiteY32" fmla="*/ 205880 h 207289"/>
              <a:gd name="connsiteX33" fmla="*/ 1960057 w 3407206"/>
              <a:gd name="connsiteY33" fmla="*/ 206181 h 207289"/>
              <a:gd name="connsiteX34" fmla="*/ 2060524 w 3407206"/>
              <a:gd name="connsiteY34" fmla="*/ 206435 h 207289"/>
              <a:gd name="connsiteX35" fmla="*/ 2164455 w 3407206"/>
              <a:gd name="connsiteY35" fmla="*/ 206648 h 207289"/>
              <a:gd name="connsiteX36" fmla="*/ 2271909 w 3407206"/>
              <a:gd name="connsiteY36" fmla="*/ 206821 h 207289"/>
              <a:gd name="connsiteX37" fmla="*/ 2382944 w 3407206"/>
              <a:gd name="connsiteY37" fmla="*/ 206961 h 207289"/>
              <a:gd name="connsiteX38" fmla="*/ 2497620 w 3407206"/>
              <a:gd name="connsiteY38" fmla="*/ 207069 h 207289"/>
              <a:gd name="connsiteX39" fmla="*/ 2615995 w 3407206"/>
              <a:gd name="connsiteY39" fmla="*/ 207150 h 207289"/>
              <a:gd name="connsiteX40" fmla="*/ 2738127 w 3407206"/>
              <a:gd name="connsiteY40" fmla="*/ 207209 h 207289"/>
              <a:gd name="connsiteX41" fmla="*/ 2864075 w 3407206"/>
              <a:gd name="connsiteY41" fmla="*/ 207248 h 207289"/>
              <a:gd name="connsiteX42" fmla="*/ 2993899 w 3407206"/>
              <a:gd name="connsiteY42" fmla="*/ 207272 h 207289"/>
              <a:gd name="connsiteX43" fmla="*/ 3127656 w 3407206"/>
              <a:gd name="connsiteY43" fmla="*/ 207284 h 207289"/>
              <a:gd name="connsiteX44" fmla="*/ 3265405 w 3407206"/>
              <a:gd name="connsiteY44" fmla="*/ 207288 h 207289"/>
              <a:gd name="connsiteX45" fmla="*/ 3407206 w 3407206"/>
              <a:gd name="connsiteY45" fmla="*/ 207289 h 207289"/>
              <a:gd name="connsiteX0" fmla="*/ 0 w 3355183"/>
              <a:gd name="connsiteY0" fmla="*/ 0 h 176136"/>
              <a:gd name="connsiteX1" fmla="*/ 8562 w 3355183"/>
              <a:gd name="connsiteY1" fmla="*/ 37600 h 176136"/>
              <a:gd name="connsiteX2" fmla="*/ 31802 w 3355183"/>
              <a:gd name="connsiteY2" fmla="*/ 69428 h 176136"/>
              <a:gd name="connsiteX3" fmla="*/ 65895 w 3355183"/>
              <a:gd name="connsiteY3" fmla="*/ 91058 h 176136"/>
              <a:gd name="connsiteX4" fmla="*/ 102972 w 3355183"/>
              <a:gd name="connsiteY4" fmla="*/ 105206 h 176136"/>
              <a:gd name="connsiteX5" fmla="*/ 151674 w 3355183"/>
              <a:gd name="connsiteY5" fmla="*/ 117691 h 176136"/>
              <a:gd name="connsiteX6" fmla="*/ 191383 w 3355183"/>
              <a:gd name="connsiteY6" fmla="*/ 125143 h 176136"/>
              <a:gd name="connsiteX7" fmla="*/ 237434 w 3355183"/>
              <a:gd name="connsiteY7" fmla="*/ 131932 h 176136"/>
              <a:gd name="connsiteX8" fmla="*/ 290295 w 3355183"/>
              <a:gd name="connsiteY8" fmla="*/ 138091 h 176136"/>
              <a:gd name="connsiteX9" fmla="*/ 350436 w 3355183"/>
              <a:gd name="connsiteY9" fmla="*/ 143649 h 176136"/>
              <a:gd name="connsiteX10" fmla="*/ 418327 w 3355183"/>
              <a:gd name="connsiteY10" fmla="*/ 148637 h 176136"/>
              <a:gd name="connsiteX11" fmla="*/ 494439 w 3355183"/>
              <a:gd name="connsiteY11" fmla="*/ 153087 h 176136"/>
              <a:gd name="connsiteX12" fmla="*/ 535723 w 3355183"/>
              <a:gd name="connsiteY12" fmla="*/ 155120 h 176136"/>
              <a:gd name="connsiteX13" fmla="*/ 579239 w 3355183"/>
              <a:gd name="connsiteY13" fmla="*/ 157029 h 176136"/>
              <a:gd name="connsiteX14" fmla="*/ 625045 w 3355183"/>
              <a:gd name="connsiteY14" fmla="*/ 158819 h 176136"/>
              <a:gd name="connsiteX15" fmla="*/ 673199 w 3355183"/>
              <a:gd name="connsiteY15" fmla="*/ 160494 h 176136"/>
              <a:gd name="connsiteX16" fmla="*/ 723760 w 3355183"/>
              <a:gd name="connsiteY16" fmla="*/ 162057 h 176136"/>
              <a:gd name="connsiteX17" fmla="*/ 776788 w 3355183"/>
              <a:gd name="connsiteY17" fmla="*/ 163512 h 176136"/>
              <a:gd name="connsiteX18" fmla="*/ 832340 w 3355183"/>
              <a:gd name="connsiteY18" fmla="*/ 164863 h 176136"/>
              <a:gd name="connsiteX19" fmla="*/ 890475 w 3355183"/>
              <a:gd name="connsiteY19" fmla="*/ 166115 h 176136"/>
              <a:gd name="connsiteX20" fmla="*/ 951252 w 3355183"/>
              <a:gd name="connsiteY20" fmla="*/ 167270 h 176136"/>
              <a:gd name="connsiteX21" fmla="*/ 1014731 w 3355183"/>
              <a:gd name="connsiteY21" fmla="*/ 168332 h 176136"/>
              <a:gd name="connsiteX22" fmla="*/ 1080968 w 3355183"/>
              <a:gd name="connsiteY22" fmla="*/ 169307 h 176136"/>
              <a:gd name="connsiteX23" fmla="*/ 1150024 w 3355183"/>
              <a:gd name="connsiteY23" fmla="*/ 170196 h 176136"/>
              <a:gd name="connsiteX24" fmla="*/ 1221957 w 3355183"/>
              <a:gd name="connsiteY24" fmla="*/ 171005 h 176136"/>
              <a:gd name="connsiteX25" fmla="*/ 1296825 w 3355183"/>
              <a:gd name="connsiteY25" fmla="*/ 171737 h 176136"/>
              <a:gd name="connsiteX26" fmla="*/ 1374688 w 3355183"/>
              <a:gd name="connsiteY26" fmla="*/ 172395 h 176136"/>
              <a:gd name="connsiteX27" fmla="*/ 1455604 w 3355183"/>
              <a:gd name="connsiteY27" fmla="*/ 172985 h 176136"/>
              <a:gd name="connsiteX28" fmla="*/ 1539631 w 3355183"/>
              <a:gd name="connsiteY28" fmla="*/ 173509 h 176136"/>
              <a:gd name="connsiteX29" fmla="*/ 1626830 w 3355183"/>
              <a:gd name="connsiteY29" fmla="*/ 173971 h 176136"/>
              <a:gd name="connsiteX30" fmla="*/ 1717257 w 3355183"/>
              <a:gd name="connsiteY30" fmla="*/ 174376 h 176136"/>
              <a:gd name="connsiteX31" fmla="*/ 1810972 w 3355183"/>
              <a:gd name="connsiteY31" fmla="*/ 174727 h 176136"/>
              <a:gd name="connsiteX32" fmla="*/ 1908034 w 3355183"/>
              <a:gd name="connsiteY32" fmla="*/ 175028 h 176136"/>
              <a:gd name="connsiteX33" fmla="*/ 2008501 w 3355183"/>
              <a:gd name="connsiteY33" fmla="*/ 175282 h 176136"/>
              <a:gd name="connsiteX34" fmla="*/ 2112432 w 3355183"/>
              <a:gd name="connsiteY34" fmla="*/ 175495 h 176136"/>
              <a:gd name="connsiteX35" fmla="*/ 2219886 w 3355183"/>
              <a:gd name="connsiteY35" fmla="*/ 175668 h 176136"/>
              <a:gd name="connsiteX36" fmla="*/ 2330921 w 3355183"/>
              <a:gd name="connsiteY36" fmla="*/ 175808 h 176136"/>
              <a:gd name="connsiteX37" fmla="*/ 2445597 w 3355183"/>
              <a:gd name="connsiteY37" fmla="*/ 175916 h 176136"/>
              <a:gd name="connsiteX38" fmla="*/ 2563972 w 3355183"/>
              <a:gd name="connsiteY38" fmla="*/ 175997 h 176136"/>
              <a:gd name="connsiteX39" fmla="*/ 2686104 w 3355183"/>
              <a:gd name="connsiteY39" fmla="*/ 176056 h 176136"/>
              <a:gd name="connsiteX40" fmla="*/ 2812052 w 3355183"/>
              <a:gd name="connsiteY40" fmla="*/ 176095 h 176136"/>
              <a:gd name="connsiteX41" fmla="*/ 2941876 w 3355183"/>
              <a:gd name="connsiteY41" fmla="*/ 176119 h 176136"/>
              <a:gd name="connsiteX42" fmla="*/ 3075633 w 3355183"/>
              <a:gd name="connsiteY42" fmla="*/ 176131 h 176136"/>
              <a:gd name="connsiteX43" fmla="*/ 3213382 w 3355183"/>
              <a:gd name="connsiteY43" fmla="*/ 176135 h 176136"/>
              <a:gd name="connsiteX44" fmla="*/ 3355183 w 3355183"/>
              <a:gd name="connsiteY44" fmla="*/ 176136 h 176136"/>
              <a:gd name="connsiteX0" fmla="*/ 0 w 3346621"/>
              <a:gd name="connsiteY0" fmla="*/ 0 h 138536"/>
              <a:gd name="connsiteX1" fmla="*/ 23240 w 3346621"/>
              <a:gd name="connsiteY1" fmla="*/ 31828 h 138536"/>
              <a:gd name="connsiteX2" fmla="*/ 57333 w 3346621"/>
              <a:gd name="connsiteY2" fmla="*/ 53458 h 138536"/>
              <a:gd name="connsiteX3" fmla="*/ 94410 w 3346621"/>
              <a:gd name="connsiteY3" fmla="*/ 67606 h 138536"/>
              <a:gd name="connsiteX4" fmla="*/ 143112 w 3346621"/>
              <a:gd name="connsiteY4" fmla="*/ 80091 h 138536"/>
              <a:gd name="connsiteX5" fmla="*/ 182821 w 3346621"/>
              <a:gd name="connsiteY5" fmla="*/ 87543 h 138536"/>
              <a:gd name="connsiteX6" fmla="*/ 228872 w 3346621"/>
              <a:gd name="connsiteY6" fmla="*/ 94332 h 138536"/>
              <a:gd name="connsiteX7" fmla="*/ 281733 w 3346621"/>
              <a:gd name="connsiteY7" fmla="*/ 100491 h 138536"/>
              <a:gd name="connsiteX8" fmla="*/ 341874 w 3346621"/>
              <a:gd name="connsiteY8" fmla="*/ 106049 h 138536"/>
              <a:gd name="connsiteX9" fmla="*/ 409765 w 3346621"/>
              <a:gd name="connsiteY9" fmla="*/ 111037 h 138536"/>
              <a:gd name="connsiteX10" fmla="*/ 485877 w 3346621"/>
              <a:gd name="connsiteY10" fmla="*/ 115487 h 138536"/>
              <a:gd name="connsiteX11" fmla="*/ 527161 w 3346621"/>
              <a:gd name="connsiteY11" fmla="*/ 117520 h 138536"/>
              <a:gd name="connsiteX12" fmla="*/ 570677 w 3346621"/>
              <a:gd name="connsiteY12" fmla="*/ 119429 h 138536"/>
              <a:gd name="connsiteX13" fmla="*/ 616483 w 3346621"/>
              <a:gd name="connsiteY13" fmla="*/ 121219 h 138536"/>
              <a:gd name="connsiteX14" fmla="*/ 664637 w 3346621"/>
              <a:gd name="connsiteY14" fmla="*/ 122894 h 138536"/>
              <a:gd name="connsiteX15" fmla="*/ 715198 w 3346621"/>
              <a:gd name="connsiteY15" fmla="*/ 124457 h 138536"/>
              <a:gd name="connsiteX16" fmla="*/ 768226 w 3346621"/>
              <a:gd name="connsiteY16" fmla="*/ 125912 h 138536"/>
              <a:gd name="connsiteX17" fmla="*/ 823778 w 3346621"/>
              <a:gd name="connsiteY17" fmla="*/ 127263 h 138536"/>
              <a:gd name="connsiteX18" fmla="*/ 881913 w 3346621"/>
              <a:gd name="connsiteY18" fmla="*/ 128515 h 138536"/>
              <a:gd name="connsiteX19" fmla="*/ 942690 w 3346621"/>
              <a:gd name="connsiteY19" fmla="*/ 129670 h 138536"/>
              <a:gd name="connsiteX20" fmla="*/ 1006169 w 3346621"/>
              <a:gd name="connsiteY20" fmla="*/ 130732 h 138536"/>
              <a:gd name="connsiteX21" fmla="*/ 1072406 w 3346621"/>
              <a:gd name="connsiteY21" fmla="*/ 131707 h 138536"/>
              <a:gd name="connsiteX22" fmla="*/ 1141462 w 3346621"/>
              <a:gd name="connsiteY22" fmla="*/ 132596 h 138536"/>
              <a:gd name="connsiteX23" fmla="*/ 1213395 w 3346621"/>
              <a:gd name="connsiteY23" fmla="*/ 133405 h 138536"/>
              <a:gd name="connsiteX24" fmla="*/ 1288263 w 3346621"/>
              <a:gd name="connsiteY24" fmla="*/ 134137 h 138536"/>
              <a:gd name="connsiteX25" fmla="*/ 1366126 w 3346621"/>
              <a:gd name="connsiteY25" fmla="*/ 134795 h 138536"/>
              <a:gd name="connsiteX26" fmla="*/ 1447042 w 3346621"/>
              <a:gd name="connsiteY26" fmla="*/ 135385 h 138536"/>
              <a:gd name="connsiteX27" fmla="*/ 1531069 w 3346621"/>
              <a:gd name="connsiteY27" fmla="*/ 135909 h 138536"/>
              <a:gd name="connsiteX28" fmla="*/ 1618268 w 3346621"/>
              <a:gd name="connsiteY28" fmla="*/ 136371 h 138536"/>
              <a:gd name="connsiteX29" fmla="*/ 1708695 w 3346621"/>
              <a:gd name="connsiteY29" fmla="*/ 136776 h 138536"/>
              <a:gd name="connsiteX30" fmla="*/ 1802410 w 3346621"/>
              <a:gd name="connsiteY30" fmla="*/ 137127 h 138536"/>
              <a:gd name="connsiteX31" fmla="*/ 1899472 w 3346621"/>
              <a:gd name="connsiteY31" fmla="*/ 137428 h 138536"/>
              <a:gd name="connsiteX32" fmla="*/ 1999939 w 3346621"/>
              <a:gd name="connsiteY32" fmla="*/ 137682 h 138536"/>
              <a:gd name="connsiteX33" fmla="*/ 2103870 w 3346621"/>
              <a:gd name="connsiteY33" fmla="*/ 137895 h 138536"/>
              <a:gd name="connsiteX34" fmla="*/ 2211324 w 3346621"/>
              <a:gd name="connsiteY34" fmla="*/ 138068 h 138536"/>
              <a:gd name="connsiteX35" fmla="*/ 2322359 w 3346621"/>
              <a:gd name="connsiteY35" fmla="*/ 138208 h 138536"/>
              <a:gd name="connsiteX36" fmla="*/ 2437035 w 3346621"/>
              <a:gd name="connsiteY36" fmla="*/ 138316 h 138536"/>
              <a:gd name="connsiteX37" fmla="*/ 2555410 w 3346621"/>
              <a:gd name="connsiteY37" fmla="*/ 138397 h 138536"/>
              <a:gd name="connsiteX38" fmla="*/ 2677542 w 3346621"/>
              <a:gd name="connsiteY38" fmla="*/ 138456 h 138536"/>
              <a:gd name="connsiteX39" fmla="*/ 2803490 w 3346621"/>
              <a:gd name="connsiteY39" fmla="*/ 138495 h 138536"/>
              <a:gd name="connsiteX40" fmla="*/ 2933314 w 3346621"/>
              <a:gd name="connsiteY40" fmla="*/ 138519 h 138536"/>
              <a:gd name="connsiteX41" fmla="*/ 3067071 w 3346621"/>
              <a:gd name="connsiteY41" fmla="*/ 138531 h 138536"/>
              <a:gd name="connsiteX42" fmla="*/ 3204820 w 3346621"/>
              <a:gd name="connsiteY42" fmla="*/ 138535 h 138536"/>
              <a:gd name="connsiteX43" fmla="*/ 3346621 w 3346621"/>
              <a:gd name="connsiteY43" fmla="*/ 138536 h 138536"/>
              <a:gd name="connsiteX0" fmla="*/ 0 w 3327571"/>
              <a:gd name="connsiteY0" fmla="*/ 0 h 122661"/>
              <a:gd name="connsiteX1" fmla="*/ 4190 w 3327571"/>
              <a:gd name="connsiteY1" fmla="*/ 15953 h 122661"/>
              <a:gd name="connsiteX2" fmla="*/ 38283 w 3327571"/>
              <a:gd name="connsiteY2" fmla="*/ 37583 h 122661"/>
              <a:gd name="connsiteX3" fmla="*/ 75360 w 3327571"/>
              <a:gd name="connsiteY3" fmla="*/ 51731 h 122661"/>
              <a:gd name="connsiteX4" fmla="*/ 124062 w 3327571"/>
              <a:gd name="connsiteY4" fmla="*/ 64216 h 122661"/>
              <a:gd name="connsiteX5" fmla="*/ 163771 w 3327571"/>
              <a:gd name="connsiteY5" fmla="*/ 71668 h 122661"/>
              <a:gd name="connsiteX6" fmla="*/ 209822 w 3327571"/>
              <a:gd name="connsiteY6" fmla="*/ 78457 h 122661"/>
              <a:gd name="connsiteX7" fmla="*/ 262683 w 3327571"/>
              <a:gd name="connsiteY7" fmla="*/ 84616 h 122661"/>
              <a:gd name="connsiteX8" fmla="*/ 322824 w 3327571"/>
              <a:gd name="connsiteY8" fmla="*/ 90174 h 122661"/>
              <a:gd name="connsiteX9" fmla="*/ 390715 w 3327571"/>
              <a:gd name="connsiteY9" fmla="*/ 95162 h 122661"/>
              <a:gd name="connsiteX10" fmla="*/ 466827 w 3327571"/>
              <a:gd name="connsiteY10" fmla="*/ 99612 h 122661"/>
              <a:gd name="connsiteX11" fmla="*/ 508111 w 3327571"/>
              <a:gd name="connsiteY11" fmla="*/ 101645 h 122661"/>
              <a:gd name="connsiteX12" fmla="*/ 551627 w 3327571"/>
              <a:gd name="connsiteY12" fmla="*/ 103554 h 122661"/>
              <a:gd name="connsiteX13" fmla="*/ 597433 w 3327571"/>
              <a:gd name="connsiteY13" fmla="*/ 105344 h 122661"/>
              <a:gd name="connsiteX14" fmla="*/ 645587 w 3327571"/>
              <a:gd name="connsiteY14" fmla="*/ 107019 h 122661"/>
              <a:gd name="connsiteX15" fmla="*/ 696148 w 3327571"/>
              <a:gd name="connsiteY15" fmla="*/ 108582 h 122661"/>
              <a:gd name="connsiteX16" fmla="*/ 749176 w 3327571"/>
              <a:gd name="connsiteY16" fmla="*/ 110037 h 122661"/>
              <a:gd name="connsiteX17" fmla="*/ 804728 w 3327571"/>
              <a:gd name="connsiteY17" fmla="*/ 111388 h 122661"/>
              <a:gd name="connsiteX18" fmla="*/ 862863 w 3327571"/>
              <a:gd name="connsiteY18" fmla="*/ 112640 h 122661"/>
              <a:gd name="connsiteX19" fmla="*/ 923640 w 3327571"/>
              <a:gd name="connsiteY19" fmla="*/ 113795 h 122661"/>
              <a:gd name="connsiteX20" fmla="*/ 987119 w 3327571"/>
              <a:gd name="connsiteY20" fmla="*/ 114857 h 122661"/>
              <a:gd name="connsiteX21" fmla="*/ 1053356 w 3327571"/>
              <a:gd name="connsiteY21" fmla="*/ 115832 h 122661"/>
              <a:gd name="connsiteX22" fmla="*/ 1122412 w 3327571"/>
              <a:gd name="connsiteY22" fmla="*/ 116721 h 122661"/>
              <a:gd name="connsiteX23" fmla="*/ 1194345 w 3327571"/>
              <a:gd name="connsiteY23" fmla="*/ 117530 h 122661"/>
              <a:gd name="connsiteX24" fmla="*/ 1269213 w 3327571"/>
              <a:gd name="connsiteY24" fmla="*/ 118262 h 122661"/>
              <a:gd name="connsiteX25" fmla="*/ 1347076 w 3327571"/>
              <a:gd name="connsiteY25" fmla="*/ 118920 h 122661"/>
              <a:gd name="connsiteX26" fmla="*/ 1427992 w 3327571"/>
              <a:gd name="connsiteY26" fmla="*/ 119510 h 122661"/>
              <a:gd name="connsiteX27" fmla="*/ 1512019 w 3327571"/>
              <a:gd name="connsiteY27" fmla="*/ 120034 h 122661"/>
              <a:gd name="connsiteX28" fmla="*/ 1599218 w 3327571"/>
              <a:gd name="connsiteY28" fmla="*/ 120496 h 122661"/>
              <a:gd name="connsiteX29" fmla="*/ 1689645 w 3327571"/>
              <a:gd name="connsiteY29" fmla="*/ 120901 h 122661"/>
              <a:gd name="connsiteX30" fmla="*/ 1783360 w 3327571"/>
              <a:gd name="connsiteY30" fmla="*/ 121252 h 122661"/>
              <a:gd name="connsiteX31" fmla="*/ 1880422 w 3327571"/>
              <a:gd name="connsiteY31" fmla="*/ 121553 h 122661"/>
              <a:gd name="connsiteX32" fmla="*/ 1980889 w 3327571"/>
              <a:gd name="connsiteY32" fmla="*/ 121807 h 122661"/>
              <a:gd name="connsiteX33" fmla="*/ 2084820 w 3327571"/>
              <a:gd name="connsiteY33" fmla="*/ 122020 h 122661"/>
              <a:gd name="connsiteX34" fmla="*/ 2192274 w 3327571"/>
              <a:gd name="connsiteY34" fmla="*/ 122193 h 122661"/>
              <a:gd name="connsiteX35" fmla="*/ 2303309 w 3327571"/>
              <a:gd name="connsiteY35" fmla="*/ 122333 h 122661"/>
              <a:gd name="connsiteX36" fmla="*/ 2417985 w 3327571"/>
              <a:gd name="connsiteY36" fmla="*/ 122441 h 122661"/>
              <a:gd name="connsiteX37" fmla="*/ 2536360 w 3327571"/>
              <a:gd name="connsiteY37" fmla="*/ 122522 h 122661"/>
              <a:gd name="connsiteX38" fmla="*/ 2658492 w 3327571"/>
              <a:gd name="connsiteY38" fmla="*/ 122581 h 122661"/>
              <a:gd name="connsiteX39" fmla="*/ 2784440 w 3327571"/>
              <a:gd name="connsiteY39" fmla="*/ 122620 h 122661"/>
              <a:gd name="connsiteX40" fmla="*/ 2914264 w 3327571"/>
              <a:gd name="connsiteY40" fmla="*/ 122644 h 122661"/>
              <a:gd name="connsiteX41" fmla="*/ 3048021 w 3327571"/>
              <a:gd name="connsiteY41" fmla="*/ 122656 h 122661"/>
              <a:gd name="connsiteX42" fmla="*/ 3185770 w 3327571"/>
              <a:gd name="connsiteY42" fmla="*/ 122660 h 122661"/>
              <a:gd name="connsiteX43" fmla="*/ 3327571 w 3327571"/>
              <a:gd name="connsiteY43" fmla="*/ 122661 h 122661"/>
              <a:gd name="connsiteX0" fmla="*/ 0 w 3323381"/>
              <a:gd name="connsiteY0" fmla="*/ 0 h 106708"/>
              <a:gd name="connsiteX1" fmla="*/ 34093 w 3323381"/>
              <a:gd name="connsiteY1" fmla="*/ 21630 h 106708"/>
              <a:gd name="connsiteX2" fmla="*/ 71170 w 3323381"/>
              <a:gd name="connsiteY2" fmla="*/ 35778 h 106708"/>
              <a:gd name="connsiteX3" fmla="*/ 119872 w 3323381"/>
              <a:gd name="connsiteY3" fmla="*/ 48263 h 106708"/>
              <a:gd name="connsiteX4" fmla="*/ 159581 w 3323381"/>
              <a:gd name="connsiteY4" fmla="*/ 55715 h 106708"/>
              <a:gd name="connsiteX5" fmla="*/ 205632 w 3323381"/>
              <a:gd name="connsiteY5" fmla="*/ 62504 h 106708"/>
              <a:gd name="connsiteX6" fmla="*/ 258493 w 3323381"/>
              <a:gd name="connsiteY6" fmla="*/ 68663 h 106708"/>
              <a:gd name="connsiteX7" fmla="*/ 318634 w 3323381"/>
              <a:gd name="connsiteY7" fmla="*/ 74221 h 106708"/>
              <a:gd name="connsiteX8" fmla="*/ 386525 w 3323381"/>
              <a:gd name="connsiteY8" fmla="*/ 79209 h 106708"/>
              <a:gd name="connsiteX9" fmla="*/ 462637 w 3323381"/>
              <a:gd name="connsiteY9" fmla="*/ 83659 h 106708"/>
              <a:gd name="connsiteX10" fmla="*/ 503921 w 3323381"/>
              <a:gd name="connsiteY10" fmla="*/ 85692 h 106708"/>
              <a:gd name="connsiteX11" fmla="*/ 547437 w 3323381"/>
              <a:gd name="connsiteY11" fmla="*/ 87601 h 106708"/>
              <a:gd name="connsiteX12" fmla="*/ 593243 w 3323381"/>
              <a:gd name="connsiteY12" fmla="*/ 89391 h 106708"/>
              <a:gd name="connsiteX13" fmla="*/ 641397 w 3323381"/>
              <a:gd name="connsiteY13" fmla="*/ 91066 h 106708"/>
              <a:gd name="connsiteX14" fmla="*/ 691958 w 3323381"/>
              <a:gd name="connsiteY14" fmla="*/ 92629 h 106708"/>
              <a:gd name="connsiteX15" fmla="*/ 744986 w 3323381"/>
              <a:gd name="connsiteY15" fmla="*/ 94084 h 106708"/>
              <a:gd name="connsiteX16" fmla="*/ 800538 w 3323381"/>
              <a:gd name="connsiteY16" fmla="*/ 95435 h 106708"/>
              <a:gd name="connsiteX17" fmla="*/ 858673 w 3323381"/>
              <a:gd name="connsiteY17" fmla="*/ 96687 h 106708"/>
              <a:gd name="connsiteX18" fmla="*/ 919450 w 3323381"/>
              <a:gd name="connsiteY18" fmla="*/ 97842 h 106708"/>
              <a:gd name="connsiteX19" fmla="*/ 982929 w 3323381"/>
              <a:gd name="connsiteY19" fmla="*/ 98904 h 106708"/>
              <a:gd name="connsiteX20" fmla="*/ 1049166 w 3323381"/>
              <a:gd name="connsiteY20" fmla="*/ 99879 h 106708"/>
              <a:gd name="connsiteX21" fmla="*/ 1118222 w 3323381"/>
              <a:gd name="connsiteY21" fmla="*/ 100768 h 106708"/>
              <a:gd name="connsiteX22" fmla="*/ 1190155 w 3323381"/>
              <a:gd name="connsiteY22" fmla="*/ 101577 h 106708"/>
              <a:gd name="connsiteX23" fmla="*/ 1265023 w 3323381"/>
              <a:gd name="connsiteY23" fmla="*/ 102309 h 106708"/>
              <a:gd name="connsiteX24" fmla="*/ 1342886 w 3323381"/>
              <a:gd name="connsiteY24" fmla="*/ 102967 h 106708"/>
              <a:gd name="connsiteX25" fmla="*/ 1423802 w 3323381"/>
              <a:gd name="connsiteY25" fmla="*/ 103557 h 106708"/>
              <a:gd name="connsiteX26" fmla="*/ 1507829 w 3323381"/>
              <a:gd name="connsiteY26" fmla="*/ 104081 h 106708"/>
              <a:gd name="connsiteX27" fmla="*/ 1595028 w 3323381"/>
              <a:gd name="connsiteY27" fmla="*/ 104543 h 106708"/>
              <a:gd name="connsiteX28" fmla="*/ 1685455 w 3323381"/>
              <a:gd name="connsiteY28" fmla="*/ 104948 h 106708"/>
              <a:gd name="connsiteX29" fmla="*/ 1779170 w 3323381"/>
              <a:gd name="connsiteY29" fmla="*/ 105299 h 106708"/>
              <a:gd name="connsiteX30" fmla="*/ 1876232 w 3323381"/>
              <a:gd name="connsiteY30" fmla="*/ 105600 h 106708"/>
              <a:gd name="connsiteX31" fmla="*/ 1976699 w 3323381"/>
              <a:gd name="connsiteY31" fmla="*/ 105854 h 106708"/>
              <a:gd name="connsiteX32" fmla="*/ 2080630 w 3323381"/>
              <a:gd name="connsiteY32" fmla="*/ 106067 h 106708"/>
              <a:gd name="connsiteX33" fmla="*/ 2188084 w 3323381"/>
              <a:gd name="connsiteY33" fmla="*/ 106240 h 106708"/>
              <a:gd name="connsiteX34" fmla="*/ 2299119 w 3323381"/>
              <a:gd name="connsiteY34" fmla="*/ 106380 h 106708"/>
              <a:gd name="connsiteX35" fmla="*/ 2413795 w 3323381"/>
              <a:gd name="connsiteY35" fmla="*/ 106488 h 106708"/>
              <a:gd name="connsiteX36" fmla="*/ 2532170 w 3323381"/>
              <a:gd name="connsiteY36" fmla="*/ 106569 h 106708"/>
              <a:gd name="connsiteX37" fmla="*/ 2654302 w 3323381"/>
              <a:gd name="connsiteY37" fmla="*/ 106628 h 106708"/>
              <a:gd name="connsiteX38" fmla="*/ 2780250 w 3323381"/>
              <a:gd name="connsiteY38" fmla="*/ 106667 h 106708"/>
              <a:gd name="connsiteX39" fmla="*/ 2910074 w 3323381"/>
              <a:gd name="connsiteY39" fmla="*/ 106691 h 106708"/>
              <a:gd name="connsiteX40" fmla="*/ 3043831 w 3323381"/>
              <a:gd name="connsiteY40" fmla="*/ 106703 h 106708"/>
              <a:gd name="connsiteX41" fmla="*/ 3181580 w 3323381"/>
              <a:gd name="connsiteY41" fmla="*/ 106707 h 106708"/>
              <a:gd name="connsiteX42" fmla="*/ 3323381 w 3323381"/>
              <a:gd name="connsiteY42" fmla="*/ 106708 h 106708"/>
              <a:gd name="connsiteX0" fmla="*/ 0 w 3289288"/>
              <a:gd name="connsiteY0" fmla="*/ 0 h 85078"/>
              <a:gd name="connsiteX1" fmla="*/ 37077 w 3289288"/>
              <a:gd name="connsiteY1" fmla="*/ 14148 h 85078"/>
              <a:gd name="connsiteX2" fmla="*/ 85779 w 3289288"/>
              <a:gd name="connsiteY2" fmla="*/ 26633 h 85078"/>
              <a:gd name="connsiteX3" fmla="*/ 125488 w 3289288"/>
              <a:gd name="connsiteY3" fmla="*/ 34085 h 85078"/>
              <a:gd name="connsiteX4" fmla="*/ 171539 w 3289288"/>
              <a:gd name="connsiteY4" fmla="*/ 40874 h 85078"/>
              <a:gd name="connsiteX5" fmla="*/ 224400 w 3289288"/>
              <a:gd name="connsiteY5" fmla="*/ 47033 h 85078"/>
              <a:gd name="connsiteX6" fmla="*/ 284541 w 3289288"/>
              <a:gd name="connsiteY6" fmla="*/ 52591 h 85078"/>
              <a:gd name="connsiteX7" fmla="*/ 352432 w 3289288"/>
              <a:gd name="connsiteY7" fmla="*/ 57579 h 85078"/>
              <a:gd name="connsiteX8" fmla="*/ 428544 w 3289288"/>
              <a:gd name="connsiteY8" fmla="*/ 62029 h 85078"/>
              <a:gd name="connsiteX9" fmla="*/ 469828 w 3289288"/>
              <a:gd name="connsiteY9" fmla="*/ 64062 h 85078"/>
              <a:gd name="connsiteX10" fmla="*/ 513344 w 3289288"/>
              <a:gd name="connsiteY10" fmla="*/ 65971 h 85078"/>
              <a:gd name="connsiteX11" fmla="*/ 559150 w 3289288"/>
              <a:gd name="connsiteY11" fmla="*/ 67761 h 85078"/>
              <a:gd name="connsiteX12" fmla="*/ 607304 w 3289288"/>
              <a:gd name="connsiteY12" fmla="*/ 69436 h 85078"/>
              <a:gd name="connsiteX13" fmla="*/ 657865 w 3289288"/>
              <a:gd name="connsiteY13" fmla="*/ 70999 h 85078"/>
              <a:gd name="connsiteX14" fmla="*/ 710893 w 3289288"/>
              <a:gd name="connsiteY14" fmla="*/ 72454 h 85078"/>
              <a:gd name="connsiteX15" fmla="*/ 766445 w 3289288"/>
              <a:gd name="connsiteY15" fmla="*/ 73805 h 85078"/>
              <a:gd name="connsiteX16" fmla="*/ 824580 w 3289288"/>
              <a:gd name="connsiteY16" fmla="*/ 75057 h 85078"/>
              <a:gd name="connsiteX17" fmla="*/ 885357 w 3289288"/>
              <a:gd name="connsiteY17" fmla="*/ 76212 h 85078"/>
              <a:gd name="connsiteX18" fmla="*/ 948836 w 3289288"/>
              <a:gd name="connsiteY18" fmla="*/ 77274 h 85078"/>
              <a:gd name="connsiteX19" fmla="*/ 1015073 w 3289288"/>
              <a:gd name="connsiteY19" fmla="*/ 78249 h 85078"/>
              <a:gd name="connsiteX20" fmla="*/ 1084129 w 3289288"/>
              <a:gd name="connsiteY20" fmla="*/ 79138 h 85078"/>
              <a:gd name="connsiteX21" fmla="*/ 1156062 w 3289288"/>
              <a:gd name="connsiteY21" fmla="*/ 79947 h 85078"/>
              <a:gd name="connsiteX22" fmla="*/ 1230930 w 3289288"/>
              <a:gd name="connsiteY22" fmla="*/ 80679 h 85078"/>
              <a:gd name="connsiteX23" fmla="*/ 1308793 w 3289288"/>
              <a:gd name="connsiteY23" fmla="*/ 81337 h 85078"/>
              <a:gd name="connsiteX24" fmla="*/ 1389709 w 3289288"/>
              <a:gd name="connsiteY24" fmla="*/ 81927 h 85078"/>
              <a:gd name="connsiteX25" fmla="*/ 1473736 w 3289288"/>
              <a:gd name="connsiteY25" fmla="*/ 82451 h 85078"/>
              <a:gd name="connsiteX26" fmla="*/ 1560935 w 3289288"/>
              <a:gd name="connsiteY26" fmla="*/ 82913 h 85078"/>
              <a:gd name="connsiteX27" fmla="*/ 1651362 w 3289288"/>
              <a:gd name="connsiteY27" fmla="*/ 83318 h 85078"/>
              <a:gd name="connsiteX28" fmla="*/ 1745077 w 3289288"/>
              <a:gd name="connsiteY28" fmla="*/ 83669 h 85078"/>
              <a:gd name="connsiteX29" fmla="*/ 1842139 w 3289288"/>
              <a:gd name="connsiteY29" fmla="*/ 83970 h 85078"/>
              <a:gd name="connsiteX30" fmla="*/ 1942606 w 3289288"/>
              <a:gd name="connsiteY30" fmla="*/ 84224 h 85078"/>
              <a:gd name="connsiteX31" fmla="*/ 2046537 w 3289288"/>
              <a:gd name="connsiteY31" fmla="*/ 84437 h 85078"/>
              <a:gd name="connsiteX32" fmla="*/ 2153991 w 3289288"/>
              <a:gd name="connsiteY32" fmla="*/ 84610 h 85078"/>
              <a:gd name="connsiteX33" fmla="*/ 2265026 w 3289288"/>
              <a:gd name="connsiteY33" fmla="*/ 84750 h 85078"/>
              <a:gd name="connsiteX34" fmla="*/ 2379702 w 3289288"/>
              <a:gd name="connsiteY34" fmla="*/ 84858 h 85078"/>
              <a:gd name="connsiteX35" fmla="*/ 2498077 w 3289288"/>
              <a:gd name="connsiteY35" fmla="*/ 84939 h 85078"/>
              <a:gd name="connsiteX36" fmla="*/ 2620209 w 3289288"/>
              <a:gd name="connsiteY36" fmla="*/ 84998 h 85078"/>
              <a:gd name="connsiteX37" fmla="*/ 2746157 w 3289288"/>
              <a:gd name="connsiteY37" fmla="*/ 85037 h 85078"/>
              <a:gd name="connsiteX38" fmla="*/ 2875981 w 3289288"/>
              <a:gd name="connsiteY38" fmla="*/ 85061 h 85078"/>
              <a:gd name="connsiteX39" fmla="*/ 3009738 w 3289288"/>
              <a:gd name="connsiteY39" fmla="*/ 85073 h 85078"/>
              <a:gd name="connsiteX40" fmla="*/ 3147487 w 3289288"/>
              <a:gd name="connsiteY40" fmla="*/ 85077 h 85078"/>
              <a:gd name="connsiteX41" fmla="*/ 3289288 w 3289288"/>
              <a:gd name="connsiteY41" fmla="*/ 85078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89288" h="85078">
                <a:moveTo>
                  <a:pt x="0" y="0"/>
                </a:moveTo>
                <a:lnTo>
                  <a:pt x="37077" y="14148"/>
                </a:lnTo>
                <a:lnTo>
                  <a:pt x="85779" y="26633"/>
                </a:lnTo>
                <a:lnTo>
                  <a:pt x="125488" y="34085"/>
                </a:lnTo>
                <a:lnTo>
                  <a:pt x="171539" y="40874"/>
                </a:lnTo>
                <a:lnTo>
                  <a:pt x="224400" y="47033"/>
                </a:lnTo>
                <a:lnTo>
                  <a:pt x="284541" y="52591"/>
                </a:lnTo>
                <a:lnTo>
                  <a:pt x="352432" y="57579"/>
                </a:lnTo>
                <a:lnTo>
                  <a:pt x="428544" y="62029"/>
                </a:lnTo>
                <a:lnTo>
                  <a:pt x="469828" y="64062"/>
                </a:lnTo>
                <a:lnTo>
                  <a:pt x="513344" y="65971"/>
                </a:lnTo>
                <a:lnTo>
                  <a:pt x="559150" y="67761"/>
                </a:lnTo>
                <a:lnTo>
                  <a:pt x="607304" y="69436"/>
                </a:lnTo>
                <a:lnTo>
                  <a:pt x="657865" y="70999"/>
                </a:lnTo>
                <a:lnTo>
                  <a:pt x="710893" y="72454"/>
                </a:lnTo>
                <a:lnTo>
                  <a:pt x="766445" y="73805"/>
                </a:lnTo>
                <a:lnTo>
                  <a:pt x="824580" y="75057"/>
                </a:lnTo>
                <a:lnTo>
                  <a:pt x="885357" y="76212"/>
                </a:lnTo>
                <a:lnTo>
                  <a:pt x="948836" y="77274"/>
                </a:lnTo>
                <a:lnTo>
                  <a:pt x="1015073" y="78249"/>
                </a:lnTo>
                <a:lnTo>
                  <a:pt x="1084129" y="79138"/>
                </a:lnTo>
                <a:lnTo>
                  <a:pt x="1156062" y="79947"/>
                </a:lnTo>
                <a:lnTo>
                  <a:pt x="1230930" y="80679"/>
                </a:lnTo>
                <a:lnTo>
                  <a:pt x="1308793" y="81337"/>
                </a:lnTo>
                <a:lnTo>
                  <a:pt x="1389709" y="81927"/>
                </a:lnTo>
                <a:lnTo>
                  <a:pt x="1473736" y="82451"/>
                </a:lnTo>
                <a:lnTo>
                  <a:pt x="1560935" y="82913"/>
                </a:lnTo>
                <a:lnTo>
                  <a:pt x="1651362" y="83318"/>
                </a:lnTo>
                <a:lnTo>
                  <a:pt x="1745077" y="83669"/>
                </a:lnTo>
                <a:lnTo>
                  <a:pt x="1842139" y="83970"/>
                </a:lnTo>
                <a:lnTo>
                  <a:pt x="1942606" y="84224"/>
                </a:lnTo>
                <a:lnTo>
                  <a:pt x="2046537" y="84437"/>
                </a:lnTo>
                <a:lnTo>
                  <a:pt x="2153991" y="84610"/>
                </a:lnTo>
                <a:lnTo>
                  <a:pt x="2265026" y="84750"/>
                </a:lnTo>
                <a:lnTo>
                  <a:pt x="2379702" y="84858"/>
                </a:lnTo>
                <a:lnTo>
                  <a:pt x="2498077" y="84939"/>
                </a:lnTo>
                <a:lnTo>
                  <a:pt x="2620209" y="84998"/>
                </a:lnTo>
                <a:lnTo>
                  <a:pt x="2746157" y="85037"/>
                </a:lnTo>
                <a:lnTo>
                  <a:pt x="2875981" y="85061"/>
                </a:lnTo>
                <a:lnTo>
                  <a:pt x="3009738" y="85073"/>
                </a:lnTo>
                <a:lnTo>
                  <a:pt x="3147487" y="85077"/>
                </a:lnTo>
                <a:lnTo>
                  <a:pt x="3289288" y="85078"/>
                </a:lnTo>
              </a:path>
            </a:pathLst>
          </a:custGeom>
          <a:ln w="3175">
            <a:solidFill>
              <a:srgbClr val="AE9E79"/>
            </a:solidFill>
          </a:ln>
        </p:spPr>
        <p:txBody>
          <a:bodyPr wrap="square" lIns="0" tIns="0" rIns="0" bIns="0" rtlCol="0"/>
          <a:lstStyle/>
          <a:p>
            <a:endParaRPr/>
          </a:p>
        </p:txBody>
      </p:sp>
      <p:sp>
        <p:nvSpPr>
          <p:cNvPr id="136" name="object 52">
            <a:extLst>
              <a:ext uri="{FF2B5EF4-FFF2-40B4-BE49-F238E27FC236}">
                <a16:creationId xmlns:a16="http://schemas.microsoft.com/office/drawing/2014/main" id="{71BC3218-2D8D-E643-9265-4BA35CFAD200}"/>
              </a:ext>
            </a:extLst>
          </p:cNvPr>
          <p:cNvSpPr/>
          <p:nvPr/>
        </p:nvSpPr>
        <p:spPr>
          <a:xfrm flipV="1">
            <a:off x="2997351" y="5740671"/>
            <a:ext cx="3361597" cy="215993"/>
          </a:xfrm>
          <a:custGeom>
            <a:avLst/>
            <a:gdLst>
              <a:gd name="connsiteX0" fmla="*/ 36877 w 3355183"/>
              <a:gd name="connsiteY0" fmla="*/ 0 h 248564"/>
              <a:gd name="connsiteX1" fmla="*/ 0 w 3355183"/>
              <a:gd name="connsiteY1" fmla="*/ 72428 h 248564"/>
              <a:gd name="connsiteX2" fmla="*/ 8562 w 3355183"/>
              <a:gd name="connsiteY2" fmla="*/ 110028 h 248564"/>
              <a:gd name="connsiteX3" fmla="*/ 31802 w 3355183"/>
              <a:gd name="connsiteY3" fmla="*/ 141856 h 248564"/>
              <a:gd name="connsiteX4" fmla="*/ 65895 w 3355183"/>
              <a:gd name="connsiteY4" fmla="*/ 163486 h 248564"/>
              <a:gd name="connsiteX5" fmla="*/ 102972 w 3355183"/>
              <a:gd name="connsiteY5" fmla="*/ 177634 h 248564"/>
              <a:gd name="connsiteX6" fmla="*/ 151674 w 3355183"/>
              <a:gd name="connsiteY6" fmla="*/ 190119 h 248564"/>
              <a:gd name="connsiteX7" fmla="*/ 191383 w 3355183"/>
              <a:gd name="connsiteY7" fmla="*/ 197571 h 248564"/>
              <a:gd name="connsiteX8" fmla="*/ 237434 w 3355183"/>
              <a:gd name="connsiteY8" fmla="*/ 204360 h 248564"/>
              <a:gd name="connsiteX9" fmla="*/ 290295 w 3355183"/>
              <a:gd name="connsiteY9" fmla="*/ 210519 h 248564"/>
              <a:gd name="connsiteX10" fmla="*/ 350436 w 3355183"/>
              <a:gd name="connsiteY10" fmla="*/ 216077 h 248564"/>
              <a:gd name="connsiteX11" fmla="*/ 418327 w 3355183"/>
              <a:gd name="connsiteY11" fmla="*/ 221065 h 248564"/>
              <a:gd name="connsiteX12" fmla="*/ 494439 w 3355183"/>
              <a:gd name="connsiteY12" fmla="*/ 225515 h 248564"/>
              <a:gd name="connsiteX13" fmla="*/ 535723 w 3355183"/>
              <a:gd name="connsiteY13" fmla="*/ 227548 h 248564"/>
              <a:gd name="connsiteX14" fmla="*/ 579239 w 3355183"/>
              <a:gd name="connsiteY14" fmla="*/ 229457 h 248564"/>
              <a:gd name="connsiteX15" fmla="*/ 625045 w 3355183"/>
              <a:gd name="connsiteY15" fmla="*/ 231247 h 248564"/>
              <a:gd name="connsiteX16" fmla="*/ 673199 w 3355183"/>
              <a:gd name="connsiteY16" fmla="*/ 232922 h 248564"/>
              <a:gd name="connsiteX17" fmla="*/ 723760 w 3355183"/>
              <a:gd name="connsiteY17" fmla="*/ 234485 h 248564"/>
              <a:gd name="connsiteX18" fmla="*/ 776788 w 3355183"/>
              <a:gd name="connsiteY18" fmla="*/ 235940 h 248564"/>
              <a:gd name="connsiteX19" fmla="*/ 832340 w 3355183"/>
              <a:gd name="connsiteY19" fmla="*/ 237291 h 248564"/>
              <a:gd name="connsiteX20" fmla="*/ 890475 w 3355183"/>
              <a:gd name="connsiteY20" fmla="*/ 238543 h 248564"/>
              <a:gd name="connsiteX21" fmla="*/ 951252 w 3355183"/>
              <a:gd name="connsiteY21" fmla="*/ 239698 h 248564"/>
              <a:gd name="connsiteX22" fmla="*/ 1014731 w 3355183"/>
              <a:gd name="connsiteY22" fmla="*/ 240760 h 248564"/>
              <a:gd name="connsiteX23" fmla="*/ 1080968 w 3355183"/>
              <a:gd name="connsiteY23" fmla="*/ 241735 h 248564"/>
              <a:gd name="connsiteX24" fmla="*/ 1150024 w 3355183"/>
              <a:gd name="connsiteY24" fmla="*/ 242624 h 248564"/>
              <a:gd name="connsiteX25" fmla="*/ 1221957 w 3355183"/>
              <a:gd name="connsiteY25" fmla="*/ 243433 h 248564"/>
              <a:gd name="connsiteX26" fmla="*/ 1296825 w 3355183"/>
              <a:gd name="connsiteY26" fmla="*/ 244165 h 248564"/>
              <a:gd name="connsiteX27" fmla="*/ 1374688 w 3355183"/>
              <a:gd name="connsiteY27" fmla="*/ 244823 h 248564"/>
              <a:gd name="connsiteX28" fmla="*/ 1455604 w 3355183"/>
              <a:gd name="connsiteY28" fmla="*/ 245413 h 248564"/>
              <a:gd name="connsiteX29" fmla="*/ 1539631 w 3355183"/>
              <a:gd name="connsiteY29" fmla="*/ 245937 h 248564"/>
              <a:gd name="connsiteX30" fmla="*/ 1626830 w 3355183"/>
              <a:gd name="connsiteY30" fmla="*/ 246399 h 248564"/>
              <a:gd name="connsiteX31" fmla="*/ 1717257 w 3355183"/>
              <a:gd name="connsiteY31" fmla="*/ 246804 h 248564"/>
              <a:gd name="connsiteX32" fmla="*/ 1810972 w 3355183"/>
              <a:gd name="connsiteY32" fmla="*/ 247155 h 248564"/>
              <a:gd name="connsiteX33" fmla="*/ 1908034 w 3355183"/>
              <a:gd name="connsiteY33" fmla="*/ 247456 h 248564"/>
              <a:gd name="connsiteX34" fmla="*/ 2008501 w 3355183"/>
              <a:gd name="connsiteY34" fmla="*/ 247710 h 248564"/>
              <a:gd name="connsiteX35" fmla="*/ 2112432 w 3355183"/>
              <a:gd name="connsiteY35" fmla="*/ 247923 h 248564"/>
              <a:gd name="connsiteX36" fmla="*/ 2219886 w 3355183"/>
              <a:gd name="connsiteY36" fmla="*/ 248096 h 248564"/>
              <a:gd name="connsiteX37" fmla="*/ 2330921 w 3355183"/>
              <a:gd name="connsiteY37" fmla="*/ 248236 h 248564"/>
              <a:gd name="connsiteX38" fmla="*/ 2445597 w 3355183"/>
              <a:gd name="connsiteY38" fmla="*/ 248344 h 248564"/>
              <a:gd name="connsiteX39" fmla="*/ 2563972 w 3355183"/>
              <a:gd name="connsiteY39" fmla="*/ 248425 h 248564"/>
              <a:gd name="connsiteX40" fmla="*/ 2686104 w 3355183"/>
              <a:gd name="connsiteY40" fmla="*/ 248484 h 248564"/>
              <a:gd name="connsiteX41" fmla="*/ 2812052 w 3355183"/>
              <a:gd name="connsiteY41" fmla="*/ 248523 h 248564"/>
              <a:gd name="connsiteX42" fmla="*/ 2941876 w 3355183"/>
              <a:gd name="connsiteY42" fmla="*/ 248547 h 248564"/>
              <a:gd name="connsiteX43" fmla="*/ 3075633 w 3355183"/>
              <a:gd name="connsiteY43" fmla="*/ 248559 h 248564"/>
              <a:gd name="connsiteX44" fmla="*/ 3213382 w 3355183"/>
              <a:gd name="connsiteY44" fmla="*/ 248563 h 248564"/>
              <a:gd name="connsiteX45" fmla="*/ 3355183 w 3355183"/>
              <a:gd name="connsiteY45" fmla="*/ 248564 h 248564"/>
              <a:gd name="connsiteX0" fmla="*/ 0 w 3407206"/>
              <a:gd name="connsiteY0" fmla="*/ 0 h 207289"/>
              <a:gd name="connsiteX1" fmla="*/ 52023 w 3407206"/>
              <a:gd name="connsiteY1" fmla="*/ 31153 h 207289"/>
              <a:gd name="connsiteX2" fmla="*/ 60585 w 3407206"/>
              <a:gd name="connsiteY2" fmla="*/ 68753 h 207289"/>
              <a:gd name="connsiteX3" fmla="*/ 83825 w 3407206"/>
              <a:gd name="connsiteY3" fmla="*/ 100581 h 207289"/>
              <a:gd name="connsiteX4" fmla="*/ 117918 w 3407206"/>
              <a:gd name="connsiteY4" fmla="*/ 122211 h 207289"/>
              <a:gd name="connsiteX5" fmla="*/ 154995 w 3407206"/>
              <a:gd name="connsiteY5" fmla="*/ 136359 h 207289"/>
              <a:gd name="connsiteX6" fmla="*/ 203697 w 3407206"/>
              <a:gd name="connsiteY6" fmla="*/ 148844 h 207289"/>
              <a:gd name="connsiteX7" fmla="*/ 243406 w 3407206"/>
              <a:gd name="connsiteY7" fmla="*/ 156296 h 207289"/>
              <a:gd name="connsiteX8" fmla="*/ 289457 w 3407206"/>
              <a:gd name="connsiteY8" fmla="*/ 163085 h 207289"/>
              <a:gd name="connsiteX9" fmla="*/ 342318 w 3407206"/>
              <a:gd name="connsiteY9" fmla="*/ 169244 h 207289"/>
              <a:gd name="connsiteX10" fmla="*/ 402459 w 3407206"/>
              <a:gd name="connsiteY10" fmla="*/ 174802 h 207289"/>
              <a:gd name="connsiteX11" fmla="*/ 470350 w 3407206"/>
              <a:gd name="connsiteY11" fmla="*/ 179790 h 207289"/>
              <a:gd name="connsiteX12" fmla="*/ 546462 w 3407206"/>
              <a:gd name="connsiteY12" fmla="*/ 184240 h 207289"/>
              <a:gd name="connsiteX13" fmla="*/ 587746 w 3407206"/>
              <a:gd name="connsiteY13" fmla="*/ 186273 h 207289"/>
              <a:gd name="connsiteX14" fmla="*/ 631262 w 3407206"/>
              <a:gd name="connsiteY14" fmla="*/ 188182 h 207289"/>
              <a:gd name="connsiteX15" fmla="*/ 677068 w 3407206"/>
              <a:gd name="connsiteY15" fmla="*/ 189972 h 207289"/>
              <a:gd name="connsiteX16" fmla="*/ 725222 w 3407206"/>
              <a:gd name="connsiteY16" fmla="*/ 191647 h 207289"/>
              <a:gd name="connsiteX17" fmla="*/ 775783 w 3407206"/>
              <a:gd name="connsiteY17" fmla="*/ 193210 h 207289"/>
              <a:gd name="connsiteX18" fmla="*/ 828811 w 3407206"/>
              <a:gd name="connsiteY18" fmla="*/ 194665 h 207289"/>
              <a:gd name="connsiteX19" fmla="*/ 884363 w 3407206"/>
              <a:gd name="connsiteY19" fmla="*/ 196016 h 207289"/>
              <a:gd name="connsiteX20" fmla="*/ 942498 w 3407206"/>
              <a:gd name="connsiteY20" fmla="*/ 197268 h 207289"/>
              <a:gd name="connsiteX21" fmla="*/ 1003275 w 3407206"/>
              <a:gd name="connsiteY21" fmla="*/ 198423 h 207289"/>
              <a:gd name="connsiteX22" fmla="*/ 1066754 w 3407206"/>
              <a:gd name="connsiteY22" fmla="*/ 199485 h 207289"/>
              <a:gd name="connsiteX23" fmla="*/ 1132991 w 3407206"/>
              <a:gd name="connsiteY23" fmla="*/ 200460 h 207289"/>
              <a:gd name="connsiteX24" fmla="*/ 1202047 w 3407206"/>
              <a:gd name="connsiteY24" fmla="*/ 201349 h 207289"/>
              <a:gd name="connsiteX25" fmla="*/ 1273980 w 3407206"/>
              <a:gd name="connsiteY25" fmla="*/ 202158 h 207289"/>
              <a:gd name="connsiteX26" fmla="*/ 1348848 w 3407206"/>
              <a:gd name="connsiteY26" fmla="*/ 202890 h 207289"/>
              <a:gd name="connsiteX27" fmla="*/ 1426711 w 3407206"/>
              <a:gd name="connsiteY27" fmla="*/ 203548 h 207289"/>
              <a:gd name="connsiteX28" fmla="*/ 1507627 w 3407206"/>
              <a:gd name="connsiteY28" fmla="*/ 204138 h 207289"/>
              <a:gd name="connsiteX29" fmla="*/ 1591654 w 3407206"/>
              <a:gd name="connsiteY29" fmla="*/ 204662 h 207289"/>
              <a:gd name="connsiteX30" fmla="*/ 1678853 w 3407206"/>
              <a:gd name="connsiteY30" fmla="*/ 205124 h 207289"/>
              <a:gd name="connsiteX31" fmla="*/ 1769280 w 3407206"/>
              <a:gd name="connsiteY31" fmla="*/ 205529 h 207289"/>
              <a:gd name="connsiteX32" fmla="*/ 1862995 w 3407206"/>
              <a:gd name="connsiteY32" fmla="*/ 205880 h 207289"/>
              <a:gd name="connsiteX33" fmla="*/ 1960057 w 3407206"/>
              <a:gd name="connsiteY33" fmla="*/ 206181 h 207289"/>
              <a:gd name="connsiteX34" fmla="*/ 2060524 w 3407206"/>
              <a:gd name="connsiteY34" fmla="*/ 206435 h 207289"/>
              <a:gd name="connsiteX35" fmla="*/ 2164455 w 3407206"/>
              <a:gd name="connsiteY35" fmla="*/ 206648 h 207289"/>
              <a:gd name="connsiteX36" fmla="*/ 2271909 w 3407206"/>
              <a:gd name="connsiteY36" fmla="*/ 206821 h 207289"/>
              <a:gd name="connsiteX37" fmla="*/ 2382944 w 3407206"/>
              <a:gd name="connsiteY37" fmla="*/ 206961 h 207289"/>
              <a:gd name="connsiteX38" fmla="*/ 2497620 w 3407206"/>
              <a:gd name="connsiteY38" fmla="*/ 207069 h 207289"/>
              <a:gd name="connsiteX39" fmla="*/ 2615995 w 3407206"/>
              <a:gd name="connsiteY39" fmla="*/ 207150 h 207289"/>
              <a:gd name="connsiteX40" fmla="*/ 2738127 w 3407206"/>
              <a:gd name="connsiteY40" fmla="*/ 207209 h 207289"/>
              <a:gd name="connsiteX41" fmla="*/ 2864075 w 3407206"/>
              <a:gd name="connsiteY41" fmla="*/ 207248 h 207289"/>
              <a:gd name="connsiteX42" fmla="*/ 2993899 w 3407206"/>
              <a:gd name="connsiteY42" fmla="*/ 207272 h 207289"/>
              <a:gd name="connsiteX43" fmla="*/ 3127656 w 3407206"/>
              <a:gd name="connsiteY43" fmla="*/ 207284 h 207289"/>
              <a:gd name="connsiteX44" fmla="*/ 3265405 w 3407206"/>
              <a:gd name="connsiteY44" fmla="*/ 207288 h 207289"/>
              <a:gd name="connsiteX45" fmla="*/ 3407206 w 3407206"/>
              <a:gd name="connsiteY45" fmla="*/ 207289 h 207289"/>
              <a:gd name="connsiteX0" fmla="*/ 0 w 3355183"/>
              <a:gd name="connsiteY0" fmla="*/ 0 h 176136"/>
              <a:gd name="connsiteX1" fmla="*/ 8562 w 3355183"/>
              <a:gd name="connsiteY1" fmla="*/ 37600 h 176136"/>
              <a:gd name="connsiteX2" fmla="*/ 31802 w 3355183"/>
              <a:gd name="connsiteY2" fmla="*/ 69428 h 176136"/>
              <a:gd name="connsiteX3" fmla="*/ 65895 w 3355183"/>
              <a:gd name="connsiteY3" fmla="*/ 91058 h 176136"/>
              <a:gd name="connsiteX4" fmla="*/ 102972 w 3355183"/>
              <a:gd name="connsiteY4" fmla="*/ 105206 h 176136"/>
              <a:gd name="connsiteX5" fmla="*/ 151674 w 3355183"/>
              <a:gd name="connsiteY5" fmla="*/ 117691 h 176136"/>
              <a:gd name="connsiteX6" fmla="*/ 191383 w 3355183"/>
              <a:gd name="connsiteY6" fmla="*/ 125143 h 176136"/>
              <a:gd name="connsiteX7" fmla="*/ 237434 w 3355183"/>
              <a:gd name="connsiteY7" fmla="*/ 131932 h 176136"/>
              <a:gd name="connsiteX8" fmla="*/ 290295 w 3355183"/>
              <a:gd name="connsiteY8" fmla="*/ 138091 h 176136"/>
              <a:gd name="connsiteX9" fmla="*/ 350436 w 3355183"/>
              <a:gd name="connsiteY9" fmla="*/ 143649 h 176136"/>
              <a:gd name="connsiteX10" fmla="*/ 418327 w 3355183"/>
              <a:gd name="connsiteY10" fmla="*/ 148637 h 176136"/>
              <a:gd name="connsiteX11" fmla="*/ 494439 w 3355183"/>
              <a:gd name="connsiteY11" fmla="*/ 153087 h 176136"/>
              <a:gd name="connsiteX12" fmla="*/ 535723 w 3355183"/>
              <a:gd name="connsiteY12" fmla="*/ 155120 h 176136"/>
              <a:gd name="connsiteX13" fmla="*/ 579239 w 3355183"/>
              <a:gd name="connsiteY13" fmla="*/ 157029 h 176136"/>
              <a:gd name="connsiteX14" fmla="*/ 625045 w 3355183"/>
              <a:gd name="connsiteY14" fmla="*/ 158819 h 176136"/>
              <a:gd name="connsiteX15" fmla="*/ 673199 w 3355183"/>
              <a:gd name="connsiteY15" fmla="*/ 160494 h 176136"/>
              <a:gd name="connsiteX16" fmla="*/ 723760 w 3355183"/>
              <a:gd name="connsiteY16" fmla="*/ 162057 h 176136"/>
              <a:gd name="connsiteX17" fmla="*/ 776788 w 3355183"/>
              <a:gd name="connsiteY17" fmla="*/ 163512 h 176136"/>
              <a:gd name="connsiteX18" fmla="*/ 832340 w 3355183"/>
              <a:gd name="connsiteY18" fmla="*/ 164863 h 176136"/>
              <a:gd name="connsiteX19" fmla="*/ 890475 w 3355183"/>
              <a:gd name="connsiteY19" fmla="*/ 166115 h 176136"/>
              <a:gd name="connsiteX20" fmla="*/ 951252 w 3355183"/>
              <a:gd name="connsiteY20" fmla="*/ 167270 h 176136"/>
              <a:gd name="connsiteX21" fmla="*/ 1014731 w 3355183"/>
              <a:gd name="connsiteY21" fmla="*/ 168332 h 176136"/>
              <a:gd name="connsiteX22" fmla="*/ 1080968 w 3355183"/>
              <a:gd name="connsiteY22" fmla="*/ 169307 h 176136"/>
              <a:gd name="connsiteX23" fmla="*/ 1150024 w 3355183"/>
              <a:gd name="connsiteY23" fmla="*/ 170196 h 176136"/>
              <a:gd name="connsiteX24" fmla="*/ 1221957 w 3355183"/>
              <a:gd name="connsiteY24" fmla="*/ 171005 h 176136"/>
              <a:gd name="connsiteX25" fmla="*/ 1296825 w 3355183"/>
              <a:gd name="connsiteY25" fmla="*/ 171737 h 176136"/>
              <a:gd name="connsiteX26" fmla="*/ 1374688 w 3355183"/>
              <a:gd name="connsiteY26" fmla="*/ 172395 h 176136"/>
              <a:gd name="connsiteX27" fmla="*/ 1455604 w 3355183"/>
              <a:gd name="connsiteY27" fmla="*/ 172985 h 176136"/>
              <a:gd name="connsiteX28" fmla="*/ 1539631 w 3355183"/>
              <a:gd name="connsiteY28" fmla="*/ 173509 h 176136"/>
              <a:gd name="connsiteX29" fmla="*/ 1626830 w 3355183"/>
              <a:gd name="connsiteY29" fmla="*/ 173971 h 176136"/>
              <a:gd name="connsiteX30" fmla="*/ 1717257 w 3355183"/>
              <a:gd name="connsiteY30" fmla="*/ 174376 h 176136"/>
              <a:gd name="connsiteX31" fmla="*/ 1810972 w 3355183"/>
              <a:gd name="connsiteY31" fmla="*/ 174727 h 176136"/>
              <a:gd name="connsiteX32" fmla="*/ 1908034 w 3355183"/>
              <a:gd name="connsiteY32" fmla="*/ 175028 h 176136"/>
              <a:gd name="connsiteX33" fmla="*/ 2008501 w 3355183"/>
              <a:gd name="connsiteY33" fmla="*/ 175282 h 176136"/>
              <a:gd name="connsiteX34" fmla="*/ 2112432 w 3355183"/>
              <a:gd name="connsiteY34" fmla="*/ 175495 h 176136"/>
              <a:gd name="connsiteX35" fmla="*/ 2219886 w 3355183"/>
              <a:gd name="connsiteY35" fmla="*/ 175668 h 176136"/>
              <a:gd name="connsiteX36" fmla="*/ 2330921 w 3355183"/>
              <a:gd name="connsiteY36" fmla="*/ 175808 h 176136"/>
              <a:gd name="connsiteX37" fmla="*/ 2445597 w 3355183"/>
              <a:gd name="connsiteY37" fmla="*/ 175916 h 176136"/>
              <a:gd name="connsiteX38" fmla="*/ 2563972 w 3355183"/>
              <a:gd name="connsiteY38" fmla="*/ 175997 h 176136"/>
              <a:gd name="connsiteX39" fmla="*/ 2686104 w 3355183"/>
              <a:gd name="connsiteY39" fmla="*/ 176056 h 176136"/>
              <a:gd name="connsiteX40" fmla="*/ 2812052 w 3355183"/>
              <a:gd name="connsiteY40" fmla="*/ 176095 h 176136"/>
              <a:gd name="connsiteX41" fmla="*/ 2941876 w 3355183"/>
              <a:gd name="connsiteY41" fmla="*/ 176119 h 176136"/>
              <a:gd name="connsiteX42" fmla="*/ 3075633 w 3355183"/>
              <a:gd name="connsiteY42" fmla="*/ 176131 h 176136"/>
              <a:gd name="connsiteX43" fmla="*/ 3213382 w 3355183"/>
              <a:gd name="connsiteY43" fmla="*/ 176135 h 176136"/>
              <a:gd name="connsiteX44" fmla="*/ 3355183 w 3355183"/>
              <a:gd name="connsiteY44" fmla="*/ 176136 h 176136"/>
              <a:gd name="connsiteX0" fmla="*/ 0 w 3346621"/>
              <a:gd name="connsiteY0" fmla="*/ 0 h 138536"/>
              <a:gd name="connsiteX1" fmla="*/ 23240 w 3346621"/>
              <a:gd name="connsiteY1" fmla="*/ 31828 h 138536"/>
              <a:gd name="connsiteX2" fmla="*/ 57333 w 3346621"/>
              <a:gd name="connsiteY2" fmla="*/ 53458 h 138536"/>
              <a:gd name="connsiteX3" fmla="*/ 94410 w 3346621"/>
              <a:gd name="connsiteY3" fmla="*/ 67606 h 138536"/>
              <a:gd name="connsiteX4" fmla="*/ 143112 w 3346621"/>
              <a:gd name="connsiteY4" fmla="*/ 80091 h 138536"/>
              <a:gd name="connsiteX5" fmla="*/ 182821 w 3346621"/>
              <a:gd name="connsiteY5" fmla="*/ 87543 h 138536"/>
              <a:gd name="connsiteX6" fmla="*/ 228872 w 3346621"/>
              <a:gd name="connsiteY6" fmla="*/ 94332 h 138536"/>
              <a:gd name="connsiteX7" fmla="*/ 281733 w 3346621"/>
              <a:gd name="connsiteY7" fmla="*/ 100491 h 138536"/>
              <a:gd name="connsiteX8" fmla="*/ 341874 w 3346621"/>
              <a:gd name="connsiteY8" fmla="*/ 106049 h 138536"/>
              <a:gd name="connsiteX9" fmla="*/ 409765 w 3346621"/>
              <a:gd name="connsiteY9" fmla="*/ 111037 h 138536"/>
              <a:gd name="connsiteX10" fmla="*/ 485877 w 3346621"/>
              <a:gd name="connsiteY10" fmla="*/ 115487 h 138536"/>
              <a:gd name="connsiteX11" fmla="*/ 527161 w 3346621"/>
              <a:gd name="connsiteY11" fmla="*/ 117520 h 138536"/>
              <a:gd name="connsiteX12" fmla="*/ 570677 w 3346621"/>
              <a:gd name="connsiteY12" fmla="*/ 119429 h 138536"/>
              <a:gd name="connsiteX13" fmla="*/ 616483 w 3346621"/>
              <a:gd name="connsiteY13" fmla="*/ 121219 h 138536"/>
              <a:gd name="connsiteX14" fmla="*/ 664637 w 3346621"/>
              <a:gd name="connsiteY14" fmla="*/ 122894 h 138536"/>
              <a:gd name="connsiteX15" fmla="*/ 715198 w 3346621"/>
              <a:gd name="connsiteY15" fmla="*/ 124457 h 138536"/>
              <a:gd name="connsiteX16" fmla="*/ 768226 w 3346621"/>
              <a:gd name="connsiteY16" fmla="*/ 125912 h 138536"/>
              <a:gd name="connsiteX17" fmla="*/ 823778 w 3346621"/>
              <a:gd name="connsiteY17" fmla="*/ 127263 h 138536"/>
              <a:gd name="connsiteX18" fmla="*/ 881913 w 3346621"/>
              <a:gd name="connsiteY18" fmla="*/ 128515 h 138536"/>
              <a:gd name="connsiteX19" fmla="*/ 942690 w 3346621"/>
              <a:gd name="connsiteY19" fmla="*/ 129670 h 138536"/>
              <a:gd name="connsiteX20" fmla="*/ 1006169 w 3346621"/>
              <a:gd name="connsiteY20" fmla="*/ 130732 h 138536"/>
              <a:gd name="connsiteX21" fmla="*/ 1072406 w 3346621"/>
              <a:gd name="connsiteY21" fmla="*/ 131707 h 138536"/>
              <a:gd name="connsiteX22" fmla="*/ 1141462 w 3346621"/>
              <a:gd name="connsiteY22" fmla="*/ 132596 h 138536"/>
              <a:gd name="connsiteX23" fmla="*/ 1213395 w 3346621"/>
              <a:gd name="connsiteY23" fmla="*/ 133405 h 138536"/>
              <a:gd name="connsiteX24" fmla="*/ 1288263 w 3346621"/>
              <a:gd name="connsiteY24" fmla="*/ 134137 h 138536"/>
              <a:gd name="connsiteX25" fmla="*/ 1366126 w 3346621"/>
              <a:gd name="connsiteY25" fmla="*/ 134795 h 138536"/>
              <a:gd name="connsiteX26" fmla="*/ 1447042 w 3346621"/>
              <a:gd name="connsiteY26" fmla="*/ 135385 h 138536"/>
              <a:gd name="connsiteX27" fmla="*/ 1531069 w 3346621"/>
              <a:gd name="connsiteY27" fmla="*/ 135909 h 138536"/>
              <a:gd name="connsiteX28" fmla="*/ 1618268 w 3346621"/>
              <a:gd name="connsiteY28" fmla="*/ 136371 h 138536"/>
              <a:gd name="connsiteX29" fmla="*/ 1708695 w 3346621"/>
              <a:gd name="connsiteY29" fmla="*/ 136776 h 138536"/>
              <a:gd name="connsiteX30" fmla="*/ 1802410 w 3346621"/>
              <a:gd name="connsiteY30" fmla="*/ 137127 h 138536"/>
              <a:gd name="connsiteX31" fmla="*/ 1899472 w 3346621"/>
              <a:gd name="connsiteY31" fmla="*/ 137428 h 138536"/>
              <a:gd name="connsiteX32" fmla="*/ 1999939 w 3346621"/>
              <a:gd name="connsiteY32" fmla="*/ 137682 h 138536"/>
              <a:gd name="connsiteX33" fmla="*/ 2103870 w 3346621"/>
              <a:gd name="connsiteY33" fmla="*/ 137895 h 138536"/>
              <a:gd name="connsiteX34" fmla="*/ 2211324 w 3346621"/>
              <a:gd name="connsiteY34" fmla="*/ 138068 h 138536"/>
              <a:gd name="connsiteX35" fmla="*/ 2322359 w 3346621"/>
              <a:gd name="connsiteY35" fmla="*/ 138208 h 138536"/>
              <a:gd name="connsiteX36" fmla="*/ 2437035 w 3346621"/>
              <a:gd name="connsiteY36" fmla="*/ 138316 h 138536"/>
              <a:gd name="connsiteX37" fmla="*/ 2555410 w 3346621"/>
              <a:gd name="connsiteY37" fmla="*/ 138397 h 138536"/>
              <a:gd name="connsiteX38" fmla="*/ 2677542 w 3346621"/>
              <a:gd name="connsiteY38" fmla="*/ 138456 h 138536"/>
              <a:gd name="connsiteX39" fmla="*/ 2803490 w 3346621"/>
              <a:gd name="connsiteY39" fmla="*/ 138495 h 138536"/>
              <a:gd name="connsiteX40" fmla="*/ 2933314 w 3346621"/>
              <a:gd name="connsiteY40" fmla="*/ 138519 h 138536"/>
              <a:gd name="connsiteX41" fmla="*/ 3067071 w 3346621"/>
              <a:gd name="connsiteY41" fmla="*/ 138531 h 138536"/>
              <a:gd name="connsiteX42" fmla="*/ 3204820 w 3346621"/>
              <a:gd name="connsiteY42" fmla="*/ 138535 h 138536"/>
              <a:gd name="connsiteX43" fmla="*/ 3346621 w 3346621"/>
              <a:gd name="connsiteY43" fmla="*/ 138536 h 138536"/>
              <a:gd name="connsiteX0" fmla="*/ 0 w 3327571"/>
              <a:gd name="connsiteY0" fmla="*/ 0 h 122661"/>
              <a:gd name="connsiteX1" fmla="*/ 4190 w 3327571"/>
              <a:gd name="connsiteY1" fmla="*/ 15953 h 122661"/>
              <a:gd name="connsiteX2" fmla="*/ 38283 w 3327571"/>
              <a:gd name="connsiteY2" fmla="*/ 37583 h 122661"/>
              <a:gd name="connsiteX3" fmla="*/ 75360 w 3327571"/>
              <a:gd name="connsiteY3" fmla="*/ 51731 h 122661"/>
              <a:gd name="connsiteX4" fmla="*/ 124062 w 3327571"/>
              <a:gd name="connsiteY4" fmla="*/ 64216 h 122661"/>
              <a:gd name="connsiteX5" fmla="*/ 163771 w 3327571"/>
              <a:gd name="connsiteY5" fmla="*/ 71668 h 122661"/>
              <a:gd name="connsiteX6" fmla="*/ 209822 w 3327571"/>
              <a:gd name="connsiteY6" fmla="*/ 78457 h 122661"/>
              <a:gd name="connsiteX7" fmla="*/ 262683 w 3327571"/>
              <a:gd name="connsiteY7" fmla="*/ 84616 h 122661"/>
              <a:gd name="connsiteX8" fmla="*/ 322824 w 3327571"/>
              <a:gd name="connsiteY8" fmla="*/ 90174 h 122661"/>
              <a:gd name="connsiteX9" fmla="*/ 390715 w 3327571"/>
              <a:gd name="connsiteY9" fmla="*/ 95162 h 122661"/>
              <a:gd name="connsiteX10" fmla="*/ 466827 w 3327571"/>
              <a:gd name="connsiteY10" fmla="*/ 99612 h 122661"/>
              <a:gd name="connsiteX11" fmla="*/ 508111 w 3327571"/>
              <a:gd name="connsiteY11" fmla="*/ 101645 h 122661"/>
              <a:gd name="connsiteX12" fmla="*/ 551627 w 3327571"/>
              <a:gd name="connsiteY12" fmla="*/ 103554 h 122661"/>
              <a:gd name="connsiteX13" fmla="*/ 597433 w 3327571"/>
              <a:gd name="connsiteY13" fmla="*/ 105344 h 122661"/>
              <a:gd name="connsiteX14" fmla="*/ 645587 w 3327571"/>
              <a:gd name="connsiteY14" fmla="*/ 107019 h 122661"/>
              <a:gd name="connsiteX15" fmla="*/ 696148 w 3327571"/>
              <a:gd name="connsiteY15" fmla="*/ 108582 h 122661"/>
              <a:gd name="connsiteX16" fmla="*/ 749176 w 3327571"/>
              <a:gd name="connsiteY16" fmla="*/ 110037 h 122661"/>
              <a:gd name="connsiteX17" fmla="*/ 804728 w 3327571"/>
              <a:gd name="connsiteY17" fmla="*/ 111388 h 122661"/>
              <a:gd name="connsiteX18" fmla="*/ 862863 w 3327571"/>
              <a:gd name="connsiteY18" fmla="*/ 112640 h 122661"/>
              <a:gd name="connsiteX19" fmla="*/ 923640 w 3327571"/>
              <a:gd name="connsiteY19" fmla="*/ 113795 h 122661"/>
              <a:gd name="connsiteX20" fmla="*/ 987119 w 3327571"/>
              <a:gd name="connsiteY20" fmla="*/ 114857 h 122661"/>
              <a:gd name="connsiteX21" fmla="*/ 1053356 w 3327571"/>
              <a:gd name="connsiteY21" fmla="*/ 115832 h 122661"/>
              <a:gd name="connsiteX22" fmla="*/ 1122412 w 3327571"/>
              <a:gd name="connsiteY22" fmla="*/ 116721 h 122661"/>
              <a:gd name="connsiteX23" fmla="*/ 1194345 w 3327571"/>
              <a:gd name="connsiteY23" fmla="*/ 117530 h 122661"/>
              <a:gd name="connsiteX24" fmla="*/ 1269213 w 3327571"/>
              <a:gd name="connsiteY24" fmla="*/ 118262 h 122661"/>
              <a:gd name="connsiteX25" fmla="*/ 1347076 w 3327571"/>
              <a:gd name="connsiteY25" fmla="*/ 118920 h 122661"/>
              <a:gd name="connsiteX26" fmla="*/ 1427992 w 3327571"/>
              <a:gd name="connsiteY26" fmla="*/ 119510 h 122661"/>
              <a:gd name="connsiteX27" fmla="*/ 1512019 w 3327571"/>
              <a:gd name="connsiteY27" fmla="*/ 120034 h 122661"/>
              <a:gd name="connsiteX28" fmla="*/ 1599218 w 3327571"/>
              <a:gd name="connsiteY28" fmla="*/ 120496 h 122661"/>
              <a:gd name="connsiteX29" fmla="*/ 1689645 w 3327571"/>
              <a:gd name="connsiteY29" fmla="*/ 120901 h 122661"/>
              <a:gd name="connsiteX30" fmla="*/ 1783360 w 3327571"/>
              <a:gd name="connsiteY30" fmla="*/ 121252 h 122661"/>
              <a:gd name="connsiteX31" fmla="*/ 1880422 w 3327571"/>
              <a:gd name="connsiteY31" fmla="*/ 121553 h 122661"/>
              <a:gd name="connsiteX32" fmla="*/ 1980889 w 3327571"/>
              <a:gd name="connsiteY32" fmla="*/ 121807 h 122661"/>
              <a:gd name="connsiteX33" fmla="*/ 2084820 w 3327571"/>
              <a:gd name="connsiteY33" fmla="*/ 122020 h 122661"/>
              <a:gd name="connsiteX34" fmla="*/ 2192274 w 3327571"/>
              <a:gd name="connsiteY34" fmla="*/ 122193 h 122661"/>
              <a:gd name="connsiteX35" fmla="*/ 2303309 w 3327571"/>
              <a:gd name="connsiteY35" fmla="*/ 122333 h 122661"/>
              <a:gd name="connsiteX36" fmla="*/ 2417985 w 3327571"/>
              <a:gd name="connsiteY36" fmla="*/ 122441 h 122661"/>
              <a:gd name="connsiteX37" fmla="*/ 2536360 w 3327571"/>
              <a:gd name="connsiteY37" fmla="*/ 122522 h 122661"/>
              <a:gd name="connsiteX38" fmla="*/ 2658492 w 3327571"/>
              <a:gd name="connsiteY38" fmla="*/ 122581 h 122661"/>
              <a:gd name="connsiteX39" fmla="*/ 2784440 w 3327571"/>
              <a:gd name="connsiteY39" fmla="*/ 122620 h 122661"/>
              <a:gd name="connsiteX40" fmla="*/ 2914264 w 3327571"/>
              <a:gd name="connsiteY40" fmla="*/ 122644 h 122661"/>
              <a:gd name="connsiteX41" fmla="*/ 3048021 w 3327571"/>
              <a:gd name="connsiteY41" fmla="*/ 122656 h 122661"/>
              <a:gd name="connsiteX42" fmla="*/ 3185770 w 3327571"/>
              <a:gd name="connsiteY42" fmla="*/ 122660 h 122661"/>
              <a:gd name="connsiteX43" fmla="*/ 3327571 w 3327571"/>
              <a:gd name="connsiteY43" fmla="*/ 122661 h 122661"/>
              <a:gd name="connsiteX0" fmla="*/ 0 w 3323381"/>
              <a:gd name="connsiteY0" fmla="*/ 0 h 106708"/>
              <a:gd name="connsiteX1" fmla="*/ 34093 w 3323381"/>
              <a:gd name="connsiteY1" fmla="*/ 21630 h 106708"/>
              <a:gd name="connsiteX2" fmla="*/ 71170 w 3323381"/>
              <a:gd name="connsiteY2" fmla="*/ 35778 h 106708"/>
              <a:gd name="connsiteX3" fmla="*/ 119872 w 3323381"/>
              <a:gd name="connsiteY3" fmla="*/ 48263 h 106708"/>
              <a:gd name="connsiteX4" fmla="*/ 159581 w 3323381"/>
              <a:gd name="connsiteY4" fmla="*/ 55715 h 106708"/>
              <a:gd name="connsiteX5" fmla="*/ 205632 w 3323381"/>
              <a:gd name="connsiteY5" fmla="*/ 62504 h 106708"/>
              <a:gd name="connsiteX6" fmla="*/ 258493 w 3323381"/>
              <a:gd name="connsiteY6" fmla="*/ 68663 h 106708"/>
              <a:gd name="connsiteX7" fmla="*/ 318634 w 3323381"/>
              <a:gd name="connsiteY7" fmla="*/ 74221 h 106708"/>
              <a:gd name="connsiteX8" fmla="*/ 386525 w 3323381"/>
              <a:gd name="connsiteY8" fmla="*/ 79209 h 106708"/>
              <a:gd name="connsiteX9" fmla="*/ 462637 w 3323381"/>
              <a:gd name="connsiteY9" fmla="*/ 83659 h 106708"/>
              <a:gd name="connsiteX10" fmla="*/ 503921 w 3323381"/>
              <a:gd name="connsiteY10" fmla="*/ 85692 h 106708"/>
              <a:gd name="connsiteX11" fmla="*/ 547437 w 3323381"/>
              <a:gd name="connsiteY11" fmla="*/ 87601 h 106708"/>
              <a:gd name="connsiteX12" fmla="*/ 593243 w 3323381"/>
              <a:gd name="connsiteY12" fmla="*/ 89391 h 106708"/>
              <a:gd name="connsiteX13" fmla="*/ 641397 w 3323381"/>
              <a:gd name="connsiteY13" fmla="*/ 91066 h 106708"/>
              <a:gd name="connsiteX14" fmla="*/ 691958 w 3323381"/>
              <a:gd name="connsiteY14" fmla="*/ 92629 h 106708"/>
              <a:gd name="connsiteX15" fmla="*/ 744986 w 3323381"/>
              <a:gd name="connsiteY15" fmla="*/ 94084 h 106708"/>
              <a:gd name="connsiteX16" fmla="*/ 800538 w 3323381"/>
              <a:gd name="connsiteY16" fmla="*/ 95435 h 106708"/>
              <a:gd name="connsiteX17" fmla="*/ 858673 w 3323381"/>
              <a:gd name="connsiteY17" fmla="*/ 96687 h 106708"/>
              <a:gd name="connsiteX18" fmla="*/ 919450 w 3323381"/>
              <a:gd name="connsiteY18" fmla="*/ 97842 h 106708"/>
              <a:gd name="connsiteX19" fmla="*/ 982929 w 3323381"/>
              <a:gd name="connsiteY19" fmla="*/ 98904 h 106708"/>
              <a:gd name="connsiteX20" fmla="*/ 1049166 w 3323381"/>
              <a:gd name="connsiteY20" fmla="*/ 99879 h 106708"/>
              <a:gd name="connsiteX21" fmla="*/ 1118222 w 3323381"/>
              <a:gd name="connsiteY21" fmla="*/ 100768 h 106708"/>
              <a:gd name="connsiteX22" fmla="*/ 1190155 w 3323381"/>
              <a:gd name="connsiteY22" fmla="*/ 101577 h 106708"/>
              <a:gd name="connsiteX23" fmla="*/ 1265023 w 3323381"/>
              <a:gd name="connsiteY23" fmla="*/ 102309 h 106708"/>
              <a:gd name="connsiteX24" fmla="*/ 1342886 w 3323381"/>
              <a:gd name="connsiteY24" fmla="*/ 102967 h 106708"/>
              <a:gd name="connsiteX25" fmla="*/ 1423802 w 3323381"/>
              <a:gd name="connsiteY25" fmla="*/ 103557 h 106708"/>
              <a:gd name="connsiteX26" fmla="*/ 1507829 w 3323381"/>
              <a:gd name="connsiteY26" fmla="*/ 104081 h 106708"/>
              <a:gd name="connsiteX27" fmla="*/ 1595028 w 3323381"/>
              <a:gd name="connsiteY27" fmla="*/ 104543 h 106708"/>
              <a:gd name="connsiteX28" fmla="*/ 1685455 w 3323381"/>
              <a:gd name="connsiteY28" fmla="*/ 104948 h 106708"/>
              <a:gd name="connsiteX29" fmla="*/ 1779170 w 3323381"/>
              <a:gd name="connsiteY29" fmla="*/ 105299 h 106708"/>
              <a:gd name="connsiteX30" fmla="*/ 1876232 w 3323381"/>
              <a:gd name="connsiteY30" fmla="*/ 105600 h 106708"/>
              <a:gd name="connsiteX31" fmla="*/ 1976699 w 3323381"/>
              <a:gd name="connsiteY31" fmla="*/ 105854 h 106708"/>
              <a:gd name="connsiteX32" fmla="*/ 2080630 w 3323381"/>
              <a:gd name="connsiteY32" fmla="*/ 106067 h 106708"/>
              <a:gd name="connsiteX33" fmla="*/ 2188084 w 3323381"/>
              <a:gd name="connsiteY33" fmla="*/ 106240 h 106708"/>
              <a:gd name="connsiteX34" fmla="*/ 2299119 w 3323381"/>
              <a:gd name="connsiteY34" fmla="*/ 106380 h 106708"/>
              <a:gd name="connsiteX35" fmla="*/ 2413795 w 3323381"/>
              <a:gd name="connsiteY35" fmla="*/ 106488 h 106708"/>
              <a:gd name="connsiteX36" fmla="*/ 2532170 w 3323381"/>
              <a:gd name="connsiteY36" fmla="*/ 106569 h 106708"/>
              <a:gd name="connsiteX37" fmla="*/ 2654302 w 3323381"/>
              <a:gd name="connsiteY37" fmla="*/ 106628 h 106708"/>
              <a:gd name="connsiteX38" fmla="*/ 2780250 w 3323381"/>
              <a:gd name="connsiteY38" fmla="*/ 106667 h 106708"/>
              <a:gd name="connsiteX39" fmla="*/ 2910074 w 3323381"/>
              <a:gd name="connsiteY39" fmla="*/ 106691 h 106708"/>
              <a:gd name="connsiteX40" fmla="*/ 3043831 w 3323381"/>
              <a:gd name="connsiteY40" fmla="*/ 106703 h 106708"/>
              <a:gd name="connsiteX41" fmla="*/ 3181580 w 3323381"/>
              <a:gd name="connsiteY41" fmla="*/ 106707 h 106708"/>
              <a:gd name="connsiteX42" fmla="*/ 3323381 w 3323381"/>
              <a:gd name="connsiteY42" fmla="*/ 106708 h 106708"/>
              <a:gd name="connsiteX0" fmla="*/ 0 w 3289288"/>
              <a:gd name="connsiteY0" fmla="*/ 0 h 85078"/>
              <a:gd name="connsiteX1" fmla="*/ 37077 w 3289288"/>
              <a:gd name="connsiteY1" fmla="*/ 14148 h 85078"/>
              <a:gd name="connsiteX2" fmla="*/ 85779 w 3289288"/>
              <a:gd name="connsiteY2" fmla="*/ 26633 h 85078"/>
              <a:gd name="connsiteX3" fmla="*/ 125488 w 3289288"/>
              <a:gd name="connsiteY3" fmla="*/ 34085 h 85078"/>
              <a:gd name="connsiteX4" fmla="*/ 171539 w 3289288"/>
              <a:gd name="connsiteY4" fmla="*/ 40874 h 85078"/>
              <a:gd name="connsiteX5" fmla="*/ 224400 w 3289288"/>
              <a:gd name="connsiteY5" fmla="*/ 47033 h 85078"/>
              <a:gd name="connsiteX6" fmla="*/ 284541 w 3289288"/>
              <a:gd name="connsiteY6" fmla="*/ 52591 h 85078"/>
              <a:gd name="connsiteX7" fmla="*/ 352432 w 3289288"/>
              <a:gd name="connsiteY7" fmla="*/ 57579 h 85078"/>
              <a:gd name="connsiteX8" fmla="*/ 428544 w 3289288"/>
              <a:gd name="connsiteY8" fmla="*/ 62029 h 85078"/>
              <a:gd name="connsiteX9" fmla="*/ 469828 w 3289288"/>
              <a:gd name="connsiteY9" fmla="*/ 64062 h 85078"/>
              <a:gd name="connsiteX10" fmla="*/ 513344 w 3289288"/>
              <a:gd name="connsiteY10" fmla="*/ 65971 h 85078"/>
              <a:gd name="connsiteX11" fmla="*/ 559150 w 3289288"/>
              <a:gd name="connsiteY11" fmla="*/ 67761 h 85078"/>
              <a:gd name="connsiteX12" fmla="*/ 607304 w 3289288"/>
              <a:gd name="connsiteY12" fmla="*/ 69436 h 85078"/>
              <a:gd name="connsiteX13" fmla="*/ 657865 w 3289288"/>
              <a:gd name="connsiteY13" fmla="*/ 70999 h 85078"/>
              <a:gd name="connsiteX14" fmla="*/ 710893 w 3289288"/>
              <a:gd name="connsiteY14" fmla="*/ 72454 h 85078"/>
              <a:gd name="connsiteX15" fmla="*/ 766445 w 3289288"/>
              <a:gd name="connsiteY15" fmla="*/ 73805 h 85078"/>
              <a:gd name="connsiteX16" fmla="*/ 824580 w 3289288"/>
              <a:gd name="connsiteY16" fmla="*/ 75057 h 85078"/>
              <a:gd name="connsiteX17" fmla="*/ 885357 w 3289288"/>
              <a:gd name="connsiteY17" fmla="*/ 76212 h 85078"/>
              <a:gd name="connsiteX18" fmla="*/ 948836 w 3289288"/>
              <a:gd name="connsiteY18" fmla="*/ 77274 h 85078"/>
              <a:gd name="connsiteX19" fmla="*/ 1015073 w 3289288"/>
              <a:gd name="connsiteY19" fmla="*/ 78249 h 85078"/>
              <a:gd name="connsiteX20" fmla="*/ 1084129 w 3289288"/>
              <a:gd name="connsiteY20" fmla="*/ 79138 h 85078"/>
              <a:gd name="connsiteX21" fmla="*/ 1156062 w 3289288"/>
              <a:gd name="connsiteY21" fmla="*/ 79947 h 85078"/>
              <a:gd name="connsiteX22" fmla="*/ 1230930 w 3289288"/>
              <a:gd name="connsiteY22" fmla="*/ 80679 h 85078"/>
              <a:gd name="connsiteX23" fmla="*/ 1308793 w 3289288"/>
              <a:gd name="connsiteY23" fmla="*/ 81337 h 85078"/>
              <a:gd name="connsiteX24" fmla="*/ 1389709 w 3289288"/>
              <a:gd name="connsiteY24" fmla="*/ 81927 h 85078"/>
              <a:gd name="connsiteX25" fmla="*/ 1473736 w 3289288"/>
              <a:gd name="connsiteY25" fmla="*/ 82451 h 85078"/>
              <a:gd name="connsiteX26" fmla="*/ 1560935 w 3289288"/>
              <a:gd name="connsiteY26" fmla="*/ 82913 h 85078"/>
              <a:gd name="connsiteX27" fmla="*/ 1651362 w 3289288"/>
              <a:gd name="connsiteY27" fmla="*/ 83318 h 85078"/>
              <a:gd name="connsiteX28" fmla="*/ 1745077 w 3289288"/>
              <a:gd name="connsiteY28" fmla="*/ 83669 h 85078"/>
              <a:gd name="connsiteX29" fmla="*/ 1842139 w 3289288"/>
              <a:gd name="connsiteY29" fmla="*/ 83970 h 85078"/>
              <a:gd name="connsiteX30" fmla="*/ 1942606 w 3289288"/>
              <a:gd name="connsiteY30" fmla="*/ 84224 h 85078"/>
              <a:gd name="connsiteX31" fmla="*/ 2046537 w 3289288"/>
              <a:gd name="connsiteY31" fmla="*/ 84437 h 85078"/>
              <a:gd name="connsiteX32" fmla="*/ 2153991 w 3289288"/>
              <a:gd name="connsiteY32" fmla="*/ 84610 h 85078"/>
              <a:gd name="connsiteX33" fmla="*/ 2265026 w 3289288"/>
              <a:gd name="connsiteY33" fmla="*/ 84750 h 85078"/>
              <a:gd name="connsiteX34" fmla="*/ 2379702 w 3289288"/>
              <a:gd name="connsiteY34" fmla="*/ 84858 h 85078"/>
              <a:gd name="connsiteX35" fmla="*/ 2498077 w 3289288"/>
              <a:gd name="connsiteY35" fmla="*/ 84939 h 85078"/>
              <a:gd name="connsiteX36" fmla="*/ 2620209 w 3289288"/>
              <a:gd name="connsiteY36" fmla="*/ 84998 h 85078"/>
              <a:gd name="connsiteX37" fmla="*/ 2746157 w 3289288"/>
              <a:gd name="connsiteY37" fmla="*/ 85037 h 85078"/>
              <a:gd name="connsiteX38" fmla="*/ 2875981 w 3289288"/>
              <a:gd name="connsiteY38" fmla="*/ 85061 h 85078"/>
              <a:gd name="connsiteX39" fmla="*/ 3009738 w 3289288"/>
              <a:gd name="connsiteY39" fmla="*/ 85073 h 85078"/>
              <a:gd name="connsiteX40" fmla="*/ 3147487 w 3289288"/>
              <a:gd name="connsiteY40" fmla="*/ 85077 h 85078"/>
              <a:gd name="connsiteX41" fmla="*/ 3289288 w 3289288"/>
              <a:gd name="connsiteY41" fmla="*/ 85078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89288" h="85078">
                <a:moveTo>
                  <a:pt x="0" y="0"/>
                </a:moveTo>
                <a:lnTo>
                  <a:pt x="37077" y="14148"/>
                </a:lnTo>
                <a:lnTo>
                  <a:pt x="85779" y="26633"/>
                </a:lnTo>
                <a:lnTo>
                  <a:pt x="125488" y="34085"/>
                </a:lnTo>
                <a:lnTo>
                  <a:pt x="171539" y="40874"/>
                </a:lnTo>
                <a:lnTo>
                  <a:pt x="224400" y="47033"/>
                </a:lnTo>
                <a:lnTo>
                  <a:pt x="284541" y="52591"/>
                </a:lnTo>
                <a:lnTo>
                  <a:pt x="352432" y="57579"/>
                </a:lnTo>
                <a:lnTo>
                  <a:pt x="428544" y="62029"/>
                </a:lnTo>
                <a:lnTo>
                  <a:pt x="469828" y="64062"/>
                </a:lnTo>
                <a:lnTo>
                  <a:pt x="513344" y="65971"/>
                </a:lnTo>
                <a:lnTo>
                  <a:pt x="559150" y="67761"/>
                </a:lnTo>
                <a:lnTo>
                  <a:pt x="607304" y="69436"/>
                </a:lnTo>
                <a:lnTo>
                  <a:pt x="657865" y="70999"/>
                </a:lnTo>
                <a:lnTo>
                  <a:pt x="710893" y="72454"/>
                </a:lnTo>
                <a:lnTo>
                  <a:pt x="766445" y="73805"/>
                </a:lnTo>
                <a:lnTo>
                  <a:pt x="824580" y="75057"/>
                </a:lnTo>
                <a:lnTo>
                  <a:pt x="885357" y="76212"/>
                </a:lnTo>
                <a:lnTo>
                  <a:pt x="948836" y="77274"/>
                </a:lnTo>
                <a:lnTo>
                  <a:pt x="1015073" y="78249"/>
                </a:lnTo>
                <a:lnTo>
                  <a:pt x="1084129" y="79138"/>
                </a:lnTo>
                <a:lnTo>
                  <a:pt x="1156062" y="79947"/>
                </a:lnTo>
                <a:lnTo>
                  <a:pt x="1230930" y="80679"/>
                </a:lnTo>
                <a:lnTo>
                  <a:pt x="1308793" y="81337"/>
                </a:lnTo>
                <a:lnTo>
                  <a:pt x="1389709" y="81927"/>
                </a:lnTo>
                <a:lnTo>
                  <a:pt x="1473736" y="82451"/>
                </a:lnTo>
                <a:lnTo>
                  <a:pt x="1560935" y="82913"/>
                </a:lnTo>
                <a:lnTo>
                  <a:pt x="1651362" y="83318"/>
                </a:lnTo>
                <a:lnTo>
                  <a:pt x="1745077" y="83669"/>
                </a:lnTo>
                <a:lnTo>
                  <a:pt x="1842139" y="83970"/>
                </a:lnTo>
                <a:lnTo>
                  <a:pt x="1942606" y="84224"/>
                </a:lnTo>
                <a:lnTo>
                  <a:pt x="2046537" y="84437"/>
                </a:lnTo>
                <a:lnTo>
                  <a:pt x="2153991" y="84610"/>
                </a:lnTo>
                <a:lnTo>
                  <a:pt x="2265026" y="84750"/>
                </a:lnTo>
                <a:lnTo>
                  <a:pt x="2379702" y="84858"/>
                </a:lnTo>
                <a:lnTo>
                  <a:pt x="2498077" y="84939"/>
                </a:lnTo>
                <a:lnTo>
                  <a:pt x="2620209" y="84998"/>
                </a:lnTo>
                <a:lnTo>
                  <a:pt x="2746157" y="85037"/>
                </a:lnTo>
                <a:lnTo>
                  <a:pt x="2875981" y="85061"/>
                </a:lnTo>
                <a:lnTo>
                  <a:pt x="3009738" y="85073"/>
                </a:lnTo>
                <a:lnTo>
                  <a:pt x="3147487" y="85077"/>
                </a:lnTo>
                <a:lnTo>
                  <a:pt x="3289288" y="85078"/>
                </a:lnTo>
              </a:path>
            </a:pathLst>
          </a:custGeom>
          <a:ln w="3175">
            <a:solidFill>
              <a:srgbClr val="AE9E79"/>
            </a:solidFill>
          </a:ln>
        </p:spPr>
        <p:txBody>
          <a:bodyPr wrap="square" lIns="0" tIns="0" rIns="0" bIns="0" rtlCol="0"/>
          <a:lstStyle/>
          <a:p>
            <a:endParaRPr/>
          </a:p>
        </p:txBody>
      </p:sp>
      <p:sp>
        <p:nvSpPr>
          <p:cNvPr id="137" name="object 52">
            <a:extLst>
              <a:ext uri="{FF2B5EF4-FFF2-40B4-BE49-F238E27FC236}">
                <a16:creationId xmlns:a16="http://schemas.microsoft.com/office/drawing/2014/main" id="{B2F8DA37-E632-A04D-B891-F4A3EFDCA44F}"/>
              </a:ext>
            </a:extLst>
          </p:cNvPr>
          <p:cNvSpPr/>
          <p:nvPr/>
        </p:nvSpPr>
        <p:spPr>
          <a:xfrm>
            <a:off x="7622093" y="5113631"/>
            <a:ext cx="3368197" cy="361672"/>
          </a:xfrm>
          <a:custGeom>
            <a:avLst/>
            <a:gdLst>
              <a:gd name="connsiteX0" fmla="*/ 36877 w 3355183"/>
              <a:gd name="connsiteY0" fmla="*/ 0 h 248564"/>
              <a:gd name="connsiteX1" fmla="*/ 0 w 3355183"/>
              <a:gd name="connsiteY1" fmla="*/ 72428 h 248564"/>
              <a:gd name="connsiteX2" fmla="*/ 8562 w 3355183"/>
              <a:gd name="connsiteY2" fmla="*/ 110028 h 248564"/>
              <a:gd name="connsiteX3" fmla="*/ 31802 w 3355183"/>
              <a:gd name="connsiteY3" fmla="*/ 141856 h 248564"/>
              <a:gd name="connsiteX4" fmla="*/ 65895 w 3355183"/>
              <a:gd name="connsiteY4" fmla="*/ 163486 h 248564"/>
              <a:gd name="connsiteX5" fmla="*/ 102972 w 3355183"/>
              <a:gd name="connsiteY5" fmla="*/ 177634 h 248564"/>
              <a:gd name="connsiteX6" fmla="*/ 151674 w 3355183"/>
              <a:gd name="connsiteY6" fmla="*/ 190119 h 248564"/>
              <a:gd name="connsiteX7" fmla="*/ 191383 w 3355183"/>
              <a:gd name="connsiteY7" fmla="*/ 197571 h 248564"/>
              <a:gd name="connsiteX8" fmla="*/ 237434 w 3355183"/>
              <a:gd name="connsiteY8" fmla="*/ 204360 h 248564"/>
              <a:gd name="connsiteX9" fmla="*/ 290295 w 3355183"/>
              <a:gd name="connsiteY9" fmla="*/ 210519 h 248564"/>
              <a:gd name="connsiteX10" fmla="*/ 350436 w 3355183"/>
              <a:gd name="connsiteY10" fmla="*/ 216077 h 248564"/>
              <a:gd name="connsiteX11" fmla="*/ 418327 w 3355183"/>
              <a:gd name="connsiteY11" fmla="*/ 221065 h 248564"/>
              <a:gd name="connsiteX12" fmla="*/ 494439 w 3355183"/>
              <a:gd name="connsiteY12" fmla="*/ 225515 h 248564"/>
              <a:gd name="connsiteX13" fmla="*/ 535723 w 3355183"/>
              <a:gd name="connsiteY13" fmla="*/ 227548 h 248564"/>
              <a:gd name="connsiteX14" fmla="*/ 579239 w 3355183"/>
              <a:gd name="connsiteY14" fmla="*/ 229457 h 248564"/>
              <a:gd name="connsiteX15" fmla="*/ 625045 w 3355183"/>
              <a:gd name="connsiteY15" fmla="*/ 231247 h 248564"/>
              <a:gd name="connsiteX16" fmla="*/ 673199 w 3355183"/>
              <a:gd name="connsiteY16" fmla="*/ 232922 h 248564"/>
              <a:gd name="connsiteX17" fmla="*/ 723760 w 3355183"/>
              <a:gd name="connsiteY17" fmla="*/ 234485 h 248564"/>
              <a:gd name="connsiteX18" fmla="*/ 776788 w 3355183"/>
              <a:gd name="connsiteY18" fmla="*/ 235940 h 248564"/>
              <a:gd name="connsiteX19" fmla="*/ 832340 w 3355183"/>
              <a:gd name="connsiteY19" fmla="*/ 237291 h 248564"/>
              <a:gd name="connsiteX20" fmla="*/ 890475 w 3355183"/>
              <a:gd name="connsiteY20" fmla="*/ 238543 h 248564"/>
              <a:gd name="connsiteX21" fmla="*/ 951252 w 3355183"/>
              <a:gd name="connsiteY21" fmla="*/ 239698 h 248564"/>
              <a:gd name="connsiteX22" fmla="*/ 1014731 w 3355183"/>
              <a:gd name="connsiteY22" fmla="*/ 240760 h 248564"/>
              <a:gd name="connsiteX23" fmla="*/ 1080968 w 3355183"/>
              <a:gd name="connsiteY23" fmla="*/ 241735 h 248564"/>
              <a:gd name="connsiteX24" fmla="*/ 1150024 w 3355183"/>
              <a:gd name="connsiteY24" fmla="*/ 242624 h 248564"/>
              <a:gd name="connsiteX25" fmla="*/ 1221957 w 3355183"/>
              <a:gd name="connsiteY25" fmla="*/ 243433 h 248564"/>
              <a:gd name="connsiteX26" fmla="*/ 1296825 w 3355183"/>
              <a:gd name="connsiteY26" fmla="*/ 244165 h 248564"/>
              <a:gd name="connsiteX27" fmla="*/ 1374688 w 3355183"/>
              <a:gd name="connsiteY27" fmla="*/ 244823 h 248564"/>
              <a:gd name="connsiteX28" fmla="*/ 1455604 w 3355183"/>
              <a:gd name="connsiteY28" fmla="*/ 245413 h 248564"/>
              <a:gd name="connsiteX29" fmla="*/ 1539631 w 3355183"/>
              <a:gd name="connsiteY29" fmla="*/ 245937 h 248564"/>
              <a:gd name="connsiteX30" fmla="*/ 1626830 w 3355183"/>
              <a:gd name="connsiteY30" fmla="*/ 246399 h 248564"/>
              <a:gd name="connsiteX31" fmla="*/ 1717257 w 3355183"/>
              <a:gd name="connsiteY31" fmla="*/ 246804 h 248564"/>
              <a:gd name="connsiteX32" fmla="*/ 1810972 w 3355183"/>
              <a:gd name="connsiteY32" fmla="*/ 247155 h 248564"/>
              <a:gd name="connsiteX33" fmla="*/ 1908034 w 3355183"/>
              <a:gd name="connsiteY33" fmla="*/ 247456 h 248564"/>
              <a:gd name="connsiteX34" fmla="*/ 2008501 w 3355183"/>
              <a:gd name="connsiteY34" fmla="*/ 247710 h 248564"/>
              <a:gd name="connsiteX35" fmla="*/ 2112432 w 3355183"/>
              <a:gd name="connsiteY35" fmla="*/ 247923 h 248564"/>
              <a:gd name="connsiteX36" fmla="*/ 2219886 w 3355183"/>
              <a:gd name="connsiteY36" fmla="*/ 248096 h 248564"/>
              <a:gd name="connsiteX37" fmla="*/ 2330921 w 3355183"/>
              <a:gd name="connsiteY37" fmla="*/ 248236 h 248564"/>
              <a:gd name="connsiteX38" fmla="*/ 2445597 w 3355183"/>
              <a:gd name="connsiteY38" fmla="*/ 248344 h 248564"/>
              <a:gd name="connsiteX39" fmla="*/ 2563972 w 3355183"/>
              <a:gd name="connsiteY39" fmla="*/ 248425 h 248564"/>
              <a:gd name="connsiteX40" fmla="*/ 2686104 w 3355183"/>
              <a:gd name="connsiteY40" fmla="*/ 248484 h 248564"/>
              <a:gd name="connsiteX41" fmla="*/ 2812052 w 3355183"/>
              <a:gd name="connsiteY41" fmla="*/ 248523 h 248564"/>
              <a:gd name="connsiteX42" fmla="*/ 2941876 w 3355183"/>
              <a:gd name="connsiteY42" fmla="*/ 248547 h 248564"/>
              <a:gd name="connsiteX43" fmla="*/ 3075633 w 3355183"/>
              <a:gd name="connsiteY43" fmla="*/ 248559 h 248564"/>
              <a:gd name="connsiteX44" fmla="*/ 3213382 w 3355183"/>
              <a:gd name="connsiteY44" fmla="*/ 248563 h 248564"/>
              <a:gd name="connsiteX45" fmla="*/ 3355183 w 3355183"/>
              <a:gd name="connsiteY45" fmla="*/ 248564 h 248564"/>
              <a:gd name="connsiteX0" fmla="*/ 0 w 3407206"/>
              <a:gd name="connsiteY0" fmla="*/ 0 h 207289"/>
              <a:gd name="connsiteX1" fmla="*/ 52023 w 3407206"/>
              <a:gd name="connsiteY1" fmla="*/ 31153 h 207289"/>
              <a:gd name="connsiteX2" fmla="*/ 60585 w 3407206"/>
              <a:gd name="connsiteY2" fmla="*/ 68753 h 207289"/>
              <a:gd name="connsiteX3" fmla="*/ 83825 w 3407206"/>
              <a:gd name="connsiteY3" fmla="*/ 100581 h 207289"/>
              <a:gd name="connsiteX4" fmla="*/ 117918 w 3407206"/>
              <a:gd name="connsiteY4" fmla="*/ 122211 h 207289"/>
              <a:gd name="connsiteX5" fmla="*/ 154995 w 3407206"/>
              <a:gd name="connsiteY5" fmla="*/ 136359 h 207289"/>
              <a:gd name="connsiteX6" fmla="*/ 203697 w 3407206"/>
              <a:gd name="connsiteY6" fmla="*/ 148844 h 207289"/>
              <a:gd name="connsiteX7" fmla="*/ 243406 w 3407206"/>
              <a:gd name="connsiteY7" fmla="*/ 156296 h 207289"/>
              <a:gd name="connsiteX8" fmla="*/ 289457 w 3407206"/>
              <a:gd name="connsiteY8" fmla="*/ 163085 h 207289"/>
              <a:gd name="connsiteX9" fmla="*/ 342318 w 3407206"/>
              <a:gd name="connsiteY9" fmla="*/ 169244 h 207289"/>
              <a:gd name="connsiteX10" fmla="*/ 402459 w 3407206"/>
              <a:gd name="connsiteY10" fmla="*/ 174802 h 207289"/>
              <a:gd name="connsiteX11" fmla="*/ 470350 w 3407206"/>
              <a:gd name="connsiteY11" fmla="*/ 179790 h 207289"/>
              <a:gd name="connsiteX12" fmla="*/ 546462 w 3407206"/>
              <a:gd name="connsiteY12" fmla="*/ 184240 h 207289"/>
              <a:gd name="connsiteX13" fmla="*/ 587746 w 3407206"/>
              <a:gd name="connsiteY13" fmla="*/ 186273 h 207289"/>
              <a:gd name="connsiteX14" fmla="*/ 631262 w 3407206"/>
              <a:gd name="connsiteY14" fmla="*/ 188182 h 207289"/>
              <a:gd name="connsiteX15" fmla="*/ 677068 w 3407206"/>
              <a:gd name="connsiteY15" fmla="*/ 189972 h 207289"/>
              <a:gd name="connsiteX16" fmla="*/ 725222 w 3407206"/>
              <a:gd name="connsiteY16" fmla="*/ 191647 h 207289"/>
              <a:gd name="connsiteX17" fmla="*/ 775783 w 3407206"/>
              <a:gd name="connsiteY17" fmla="*/ 193210 h 207289"/>
              <a:gd name="connsiteX18" fmla="*/ 828811 w 3407206"/>
              <a:gd name="connsiteY18" fmla="*/ 194665 h 207289"/>
              <a:gd name="connsiteX19" fmla="*/ 884363 w 3407206"/>
              <a:gd name="connsiteY19" fmla="*/ 196016 h 207289"/>
              <a:gd name="connsiteX20" fmla="*/ 942498 w 3407206"/>
              <a:gd name="connsiteY20" fmla="*/ 197268 h 207289"/>
              <a:gd name="connsiteX21" fmla="*/ 1003275 w 3407206"/>
              <a:gd name="connsiteY21" fmla="*/ 198423 h 207289"/>
              <a:gd name="connsiteX22" fmla="*/ 1066754 w 3407206"/>
              <a:gd name="connsiteY22" fmla="*/ 199485 h 207289"/>
              <a:gd name="connsiteX23" fmla="*/ 1132991 w 3407206"/>
              <a:gd name="connsiteY23" fmla="*/ 200460 h 207289"/>
              <a:gd name="connsiteX24" fmla="*/ 1202047 w 3407206"/>
              <a:gd name="connsiteY24" fmla="*/ 201349 h 207289"/>
              <a:gd name="connsiteX25" fmla="*/ 1273980 w 3407206"/>
              <a:gd name="connsiteY25" fmla="*/ 202158 h 207289"/>
              <a:gd name="connsiteX26" fmla="*/ 1348848 w 3407206"/>
              <a:gd name="connsiteY26" fmla="*/ 202890 h 207289"/>
              <a:gd name="connsiteX27" fmla="*/ 1426711 w 3407206"/>
              <a:gd name="connsiteY27" fmla="*/ 203548 h 207289"/>
              <a:gd name="connsiteX28" fmla="*/ 1507627 w 3407206"/>
              <a:gd name="connsiteY28" fmla="*/ 204138 h 207289"/>
              <a:gd name="connsiteX29" fmla="*/ 1591654 w 3407206"/>
              <a:gd name="connsiteY29" fmla="*/ 204662 h 207289"/>
              <a:gd name="connsiteX30" fmla="*/ 1678853 w 3407206"/>
              <a:gd name="connsiteY30" fmla="*/ 205124 h 207289"/>
              <a:gd name="connsiteX31" fmla="*/ 1769280 w 3407206"/>
              <a:gd name="connsiteY31" fmla="*/ 205529 h 207289"/>
              <a:gd name="connsiteX32" fmla="*/ 1862995 w 3407206"/>
              <a:gd name="connsiteY32" fmla="*/ 205880 h 207289"/>
              <a:gd name="connsiteX33" fmla="*/ 1960057 w 3407206"/>
              <a:gd name="connsiteY33" fmla="*/ 206181 h 207289"/>
              <a:gd name="connsiteX34" fmla="*/ 2060524 w 3407206"/>
              <a:gd name="connsiteY34" fmla="*/ 206435 h 207289"/>
              <a:gd name="connsiteX35" fmla="*/ 2164455 w 3407206"/>
              <a:gd name="connsiteY35" fmla="*/ 206648 h 207289"/>
              <a:gd name="connsiteX36" fmla="*/ 2271909 w 3407206"/>
              <a:gd name="connsiteY36" fmla="*/ 206821 h 207289"/>
              <a:gd name="connsiteX37" fmla="*/ 2382944 w 3407206"/>
              <a:gd name="connsiteY37" fmla="*/ 206961 h 207289"/>
              <a:gd name="connsiteX38" fmla="*/ 2497620 w 3407206"/>
              <a:gd name="connsiteY38" fmla="*/ 207069 h 207289"/>
              <a:gd name="connsiteX39" fmla="*/ 2615995 w 3407206"/>
              <a:gd name="connsiteY39" fmla="*/ 207150 h 207289"/>
              <a:gd name="connsiteX40" fmla="*/ 2738127 w 3407206"/>
              <a:gd name="connsiteY40" fmla="*/ 207209 h 207289"/>
              <a:gd name="connsiteX41" fmla="*/ 2864075 w 3407206"/>
              <a:gd name="connsiteY41" fmla="*/ 207248 h 207289"/>
              <a:gd name="connsiteX42" fmla="*/ 2993899 w 3407206"/>
              <a:gd name="connsiteY42" fmla="*/ 207272 h 207289"/>
              <a:gd name="connsiteX43" fmla="*/ 3127656 w 3407206"/>
              <a:gd name="connsiteY43" fmla="*/ 207284 h 207289"/>
              <a:gd name="connsiteX44" fmla="*/ 3265405 w 3407206"/>
              <a:gd name="connsiteY44" fmla="*/ 207288 h 207289"/>
              <a:gd name="connsiteX45" fmla="*/ 3407206 w 3407206"/>
              <a:gd name="connsiteY45" fmla="*/ 207289 h 207289"/>
              <a:gd name="connsiteX0" fmla="*/ 0 w 3355183"/>
              <a:gd name="connsiteY0" fmla="*/ 0 h 176136"/>
              <a:gd name="connsiteX1" fmla="*/ 8562 w 3355183"/>
              <a:gd name="connsiteY1" fmla="*/ 37600 h 176136"/>
              <a:gd name="connsiteX2" fmla="*/ 31802 w 3355183"/>
              <a:gd name="connsiteY2" fmla="*/ 69428 h 176136"/>
              <a:gd name="connsiteX3" fmla="*/ 65895 w 3355183"/>
              <a:gd name="connsiteY3" fmla="*/ 91058 h 176136"/>
              <a:gd name="connsiteX4" fmla="*/ 102972 w 3355183"/>
              <a:gd name="connsiteY4" fmla="*/ 105206 h 176136"/>
              <a:gd name="connsiteX5" fmla="*/ 151674 w 3355183"/>
              <a:gd name="connsiteY5" fmla="*/ 117691 h 176136"/>
              <a:gd name="connsiteX6" fmla="*/ 191383 w 3355183"/>
              <a:gd name="connsiteY6" fmla="*/ 125143 h 176136"/>
              <a:gd name="connsiteX7" fmla="*/ 237434 w 3355183"/>
              <a:gd name="connsiteY7" fmla="*/ 131932 h 176136"/>
              <a:gd name="connsiteX8" fmla="*/ 290295 w 3355183"/>
              <a:gd name="connsiteY8" fmla="*/ 138091 h 176136"/>
              <a:gd name="connsiteX9" fmla="*/ 350436 w 3355183"/>
              <a:gd name="connsiteY9" fmla="*/ 143649 h 176136"/>
              <a:gd name="connsiteX10" fmla="*/ 418327 w 3355183"/>
              <a:gd name="connsiteY10" fmla="*/ 148637 h 176136"/>
              <a:gd name="connsiteX11" fmla="*/ 494439 w 3355183"/>
              <a:gd name="connsiteY11" fmla="*/ 153087 h 176136"/>
              <a:gd name="connsiteX12" fmla="*/ 535723 w 3355183"/>
              <a:gd name="connsiteY12" fmla="*/ 155120 h 176136"/>
              <a:gd name="connsiteX13" fmla="*/ 579239 w 3355183"/>
              <a:gd name="connsiteY13" fmla="*/ 157029 h 176136"/>
              <a:gd name="connsiteX14" fmla="*/ 625045 w 3355183"/>
              <a:gd name="connsiteY14" fmla="*/ 158819 h 176136"/>
              <a:gd name="connsiteX15" fmla="*/ 673199 w 3355183"/>
              <a:gd name="connsiteY15" fmla="*/ 160494 h 176136"/>
              <a:gd name="connsiteX16" fmla="*/ 723760 w 3355183"/>
              <a:gd name="connsiteY16" fmla="*/ 162057 h 176136"/>
              <a:gd name="connsiteX17" fmla="*/ 776788 w 3355183"/>
              <a:gd name="connsiteY17" fmla="*/ 163512 h 176136"/>
              <a:gd name="connsiteX18" fmla="*/ 832340 w 3355183"/>
              <a:gd name="connsiteY18" fmla="*/ 164863 h 176136"/>
              <a:gd name="connsiteX19" fmla="*/ 890475 w 3355183"/>
              <a:gd name="connsiteY19" fmla="*/ 166115 h 176136"/>
              <a:gd name="connsiteX20" fmla="*/ 951252 w 3355183"/>
              <a:gd name="connsiteY20" fmla="*/ 167270 h 176136"/>
              <a:gd name="connsiteX21" fmla="*/ 1014731 w 3355183"/>
              <a:gd name="connsiteY21" fmla="*/ 168332 h 176136"/>
              <a:gd name="connsiteX22" fmla="*/ 1080968 w 3355183"/>
              <a:gd name="connsiteY22" fmla="*/ 169307 h 176136"/>
              <a:gd name="connsiteX23" fmla="*/ 1150024 w 3355183"/>
              <a:gd name="connsiteY23" fmla="*/ 170196 h 176136"/>
              <a:gd name="connsiteX24" fmla="*/ 1221957 w 3355183"/>
              <a:gd name="connsiteY24" fmla="*/ 171005 h 176136"/>
              <a:gd name="connsiteX25" fmla="*/ 1296825 w 3355183"/>
              <a:gd name="connsiteY25" fmla="*/ 171737 h 176136"/>
              <a:gd name="connsiteX26" fmla="*/ 1374688 w 3355183"/>
              <a:gd name="connsiteY26" fmla="*/ 172395 h 176136"/>
              <a:gd name="connsiteX27" fmla="*/ 1455604 w 3355183"/>
              <a:gd name="connsiteY27" fmla="*/ 172985 h 176136"/>
              <a:gd name="connsiteX28" fmla="*/ 1539631 w 3355183"/>
              <a:gd name="connsiteY28" fmla="*/ 173509 h 176136"/>
              <a:gd name="connsiteX29" fmla="*/ 1626830 w 3355183"/>
              <a:gd name="connsiteY29" fmla="*/ 173971 h 176136"/>
              <a:gd name="connsiteX30" fmla="*/ 1717257 w 3355183"/>
              <a:gd name="connsiteY30" fmla="*/ 174376 h 176136"/>
              <a:gd name="connsiteX31" fmla="*/ 1810972 w 3355183"/>
              <a:gd name="connsiteY31" fmla="*/ 174727 h 176136"/>
              <a:gd name="connsiteX32" fmla="*/ 1908034 w 3355183"/>
              <a:gd name="connsiteY32" fmla="*/ 175028 h 176136"/>
              <a:gd name="connsiteX33" fmla="*/ 2008501 w 3355183"/>
              <a:gd name="connsiteY33" fmla="*/ 175282 h 176136"/>
              <a:gd name="connsiteX34" fmla="*/ 2112432 w 3355183"/>
              <a:gd name="connsiteY34" fmla="*/ 175495 h 176136"/>
              <a:gd name="connsiteX35" fmla="*/ 2219886 w 3355183"/>
              <a:gd name="connsiteY35" fmla="*/ 175668 h 176136"/>
              <a:gd name="connsiteX36" fmla="*/ 2330921 w 3355183"/>
              <a:gd name="connsiteY36" fmla="*/ 175808 h 176136"/>
              <a:gd name="connsiteX37" fmla="*/ 2445597 w 3355183"/>
              <a:gd name="connsiteY37" fmla="*/ 175916 h 176136"/>
              <a:gd name="connsiteX38" fmla="*/ 2563972 w 3355183"/>
              <a:gd name="connsiteY38" fmla="*/ 175997 h 176136"/>
              <a:gd name="connsiteX39" fmla="*/ 2686104 w 3355183"/>
              <a:gd name="connsiteY39" fmla="*/ 176056 h 176136"/>
              <a:gd name="connsiteX40" fmla="*/ 2812052 w 3355183"/>
              <a:gd name="connsiteY40" fmla="*/ 176095 h 176136"/>
              <a:gd name="connsiteX41" fmla="*/ 2941876 w 3355183"/>
              <a:gd name="connsiteY41" fmla="*/ 176119 h 176136"/>
              <a:gd name="connsiteX42" fmla="*/ 3075633 w 3355183"/>
              <a:gd name="connsiteY42" fmla="*/ 176131 h 176136"/>
              <a:gd name="connsiteX43" fmla="*/ 3213382 w 3355183"/>
              <a:gd name="connsiteY43" fmla="*/ 176135 h 176136"/>
              <a:gd name="connsiteX44" fmla="*/ 3355183 w 3355183"/>
              <a:gd name="connsiteY44" fmla="*/ 176136 h 176136"/>
              <a:gd name="connsiteX0" fmla="*/ 0 w 3346621"/>
              <a:gd name="connsiteY0" fmla="*/ 0 h 138536"/>
              <a:gd name="connsiteX1" fmla="*/ 23240 w 3346621"/>
              <a:gd name="connsiteY1" fmla="*/ 31828 h 138536"/>
              <a:gd name="connsiteX2" fmla="*/ 57333 w 3346621"/>
              <a:gd name="connsiteY2" fmla="*/ 53458 h 138536"/>
              <a:gd name="connsiteX3" fmla="*/ 94410 w 3346621"/>
              <a:gd name="connsiteY3" fmla="*/ 67606 h 138536"/>
              <a:gd name="connsiteX4" fmla="*/ 143112 w 3346621"/>
              <a:gd name="connsiteY4" fmla="*/ 80091 h 138536"/>
              <a:gd name="connsiteX5" fmla="*/ 182821 w 3346621"/>
              <a:gd name="connsiteY5" fmla="*/ 87543 h 138536"/>
              <a:gd name="connsiteX6" fmla="*/ 228872 w 3346621"/>
              <a:gd name="connsiteY6" fmla="*/ 94332 h 138536"/>
              <a:gd name="connsiteX7" fmla="*/ 281733 w 3346621"/>
              <a:gd name="connsiteY7" fmla="*/ 100491 h 138536"/>
              <a:gd name="connsiteX8" fmla="*/ 341874 w 3346621"/>
              <a:gd name="connsiteY8" fmla="*/ 106049 h 138536"/>
              <a:gd name="connsiteX9" fmla="*/ 409765 w 3346621"/>
              <a:gd name="connsiteY9" fmla="*/ 111037 h 138536"/>
              <a:gd name="connsiteX10" fmla="*/ 485877 w 3346621"/>
              <a:gd name="connsiteY10" fmla="*/ 115487 h 138536"/>
              <a:gd name="connsiteX11" fmla="*/ 527161 w 3346621"/>
              <a:gd name="connsiteY11" fmla="*/ 117520 h 138536"/>
              <a:gd name="connsiteX12" fmla="*/ 570677 w 3346621"/>
              <a:gd name="connsiteY12" fmla="*/ 119429 h 138536"/>
              <a:gd name="connsiteX13" fmla="*/ 616483 w 3346621"/>
              <a:gd name="connsiteY13" fmla="*/ 121219 h 138536"/>
              <a:gd name="connsiteX14" fmla="*/ 664637 w 3346621"/>
              <a:gd name="connsiteY14" fmla="*/ 122894 h 138536"/>
              <a:gd name="connsiteX15" fmla="*/ 715198 w 3346621"/>
              <a:gd name="connsiteY15" fmla="*/ 124457 h 138536"/>
              <a:gd name="connsiteX16" fmla="*/ 768226 w 3346621"/>
              <a:gd name="connsiteY16" fmla="*/ 125912 h 138536"/>
              <a:gd name="connsiteX17" fmla="*/ 823778 w 3346621"/>
              <a:gd name="connsiteY17" fmla="*/ 127263 h 138536"/>
              <a:gd name="connsiteX18" fmla="*/ 881913 w 3346621"/>
              <a:gd name="connsiteY18" fmla="*/ 128515 h 138536"/>
              <a:gd name="connsiteX19" fmla="*/ 942690 w 3346621"/>
              <a:gd name="connsiteY19" fmla="*/ 129670 h 138536"/>
              <a:gd name="connsiteX20" fmla="*/ 1006169 w 3346621"/>
              <a:gd name="connsiteY20" fmla="*/ 130732 h 138536"/>
              <a:gd name="connsiteX21" fmla="*/ 1072406 w 3346621"/>
              <a:gd name="connsiteY21" fmla="*/ 131707 h 138536"/>
              <a:gd name="connsiteX22" fmla="*/ 1141462 w 3346621"/>
              <a:gd name="connsiteY22" fmla="*/ 132596 h 138536"/>
              <a:gd name="connsiteX23" fmla="*/ 1213395 w 3346621"/>
              <a:gd name="connsiteY23" fmla="*/ 133405 h 138536"/>
              <a:gd name="connsiteX24" fmla="*/ 1288263 w 3346621"/>
              <a:gd name="connsiteY24" fmla="*/ 134137 h 138536"/>
              <a:gd name="connsiteX25" fmla="*/ 1366126 w 3346621"/>
              <a:gd name="connsiteY25" fmla="*/ 134795 h 138536"/>
              <a:gd name="connsiteX26" fmla="*/ 1447042 w 3346621"/>
              <a:gd name="connsiteY26" fmla="*/ 135385 h 138536"/>
              <a:gd name="connsiteX27" fmla="*/ 1531069 w 3346621"/>
              <a:gd name="connsiteY27" fmla="*/ 135909 h 138536"/>
              <a:gd name="connsiteX28" fmla="*/ 1618268 w 3346621"/>
              <a:gd name="connsiteY28" fmla="*/ 136371 h 138536"/>
              <a:gd name="connsiteX29" fmla="*/ 1708695 w 3346621"/>
              <a:gd name="connsiteY29" fmla="*/ 136776 h 138536"/>
              <a:gd name="connsiteX30" fmla="*/ 1802410 w 3346621"/>
              <a:gd name="connsiteY30" fmla="*/ 137127 h 138536"/>
              <a:gd name="connsiteX31" fmla="*/ 1899472 w 3346621"/>
              <a:gd name="connsiteY31" fmla="*/ 137428 h 138536"/>
              <a:gd name="connsiteX32" fmla="*/ 1999939 w 3346621"/>
              <a:gd name="connsiteY32" fmla="*/ 137682 h 138536"/>
              <a:gd name="connsiteX33" fmla="*/ 2103870 w 3346621"/>
              <a:gd name="connsiteY33" fmla="*/ 137895 h 138536"/>
              <a:gd name="connsiteX34" fmla="*/ 2211324 w 3346621"/>
              <a:gd name="connsiteY34" fmla="*/ 138068 h 138536"/>
              <a:gd name="connsiteX35" fmla="*/ 2322359 w 3346621"/>
              <a:gd name="connsiteY35" fmla="*/ 138208 h 138536"/>
              <a:gd name="connsiteX36" fmla="*/ 2437035 w 3346621"/>
              <a:gd name="connsiteY36" fmla="*/ 138316 h 138536"/>
              <a:gd name="connsiteX37" fmla="*/ 2555410 w 3346621"/>
              <a:gd name="connsiteY37" fmla="*/ 138397 h 138536"/>
              <a:gd name="connsiteX38" fmla="*/ 2677542 w 3346621"/>
              <a:gd name="connsiteY38" fmla="*/ 138456 h 138536"/>
              <a:gd name="connsiteX39" fmla="*/ 2803490 w 3346621"/>
              <a:gd name="connsiteY39" fmla="*/ 138495 h 138536"/>
              <a:gd name="connsiteX40" fmla="*/ 2933314 w 3346621"/>
              <a:gd name="connsiteY40" fmla="*/ 138519 h 138536"/>
              <a:gd name="connsiteX41" fmla="*/ 3067071 w 3346621"/>
              <a:gd name="connsiteY41" fmla="*/ 138531 h 138536"/>
              <a:gd name="connsiteX42" fmla="*/ 3204820 w 3346621"/>
              <a:gd name="connsiteY42" fmla="*/ 138535 h 138536"/>
              <a:gd name="connsiteX43" fmla="*/ 3346621 w 3346621"/>
              <a:gd name="connsiteY43" fmla="*/ 138536 h 138536"/>
              <a:gd name="connsiteX0" fmla="*/ 0 w 3327571"/>
              <a:gd name="connsiteY0" fmla="*/ 0 h 122661"/>
              <a:gd name="connsiteX1" fmla="*/ 4190 w 3327571"/>
              <a:gd name="connsiteY1" fmla="*/ 15953 h 122661"/>
              <a:gd name="connsiteX2" fmla="*/ 38283 w 3327571"/>
              <a:gd name="connsiteY2" fmla="*/ 37583 h 122661"/>
              <a:gd name="connsiteX3" fmla="*/ 75360 w 3327571"/>
              <a:gd name="connsiteY3" fmla="*/ 51731 h 122661"/>
              <a:gd name="connsiteX4" fmla="*/ 124062 w 3327571"/>
              <a:gd name="connsiteY4" fmla="*/ 64216 h 122661"/>
              <a:gd name="connsiteX5" fmla="*/ 163771 w 3327571"/>
              <a:gd name="connsiteY5" fmla="*/ 71668 h 122661"/>
              <a:gd name="connsiteX6" fmla="*/ 209822 w 3327571"/>
              <a:gd name="connsiteY6" fmla="*/ 78457 h 122661"/>
              <a:gd name="connsiteX7" fmla="*/ 262683 w 3327571"/>
              <a:gd name="connsiteY7" fmla="*/ 84616 h 122661"/>
              <a:gd name="connsiteX8" fmla="*/ 322824 w 3327571"/>
              <a:gd name="connsiteY8" fmla="*/ 90174 h 122661"/>
              <a:gd name="connsiteX9" fmla="*/ 390715 w 3327571"/>
              <a:gd name="connsiteY9" fmla="*/ 95162 h 122661"/>
              <a:gd name="connsiteX10" fmla="*/ 466827 w 3327571"/>
              <a:gd name="connsiteY10" fmla="*/ 99612 h 122661"/>
              <a:gd name="connsiteX11" fmla="*/ 508111 w 3327571"/>
              <a:gd name="connsiteY11" fmla="*/ 101645 h 122661"/>
              <a:gd name="connsiteX12" fmla="*/ 551627 w 3327571"/>
              <a:gd name="connsiteY12" fmla="*/ 103554 h 122661"/>
              <a:gd name="connsiteX13" fmla="*/ 597433 w 3327571"/>
              <a:gd name="connsiteY13" fmla="*/ 105344 h 122661"/>
              <a:gd name="connsiteX14" fmla="*/ 645587 w 3327571"/>
              <a:gd name="connsiteY14" fmla="*/ 107019 h 122661"/>
              <a:gd name="connsiteX15" fmla="*/ 696148 w 3327571"/>
              <a:gd name="connsiteY15" fmla="*/ 108582 h 122661"/>
              <a:gd name="connsiteX16" fmla="*/ 749176 w 3327571"/>
              <a:gd name="connsiteY16" fmla="*/ 110037 h 122661"/>
              <a:gd name="connsiteX17" fmla="*/ 804728 w 3327571"/>
              <a:gd name="connsiteY17" fmla="*/ 111388 h 122661"/>
              <a:gd name="connsiteX18" fmla="*/ 862863 w 3327571"/>
              <a:gd name="connsiteY18" fmla="*/ 112640 h 122661"/>
              <a:gd name="connsiteX19" fmla="*/ 923640 w 3327571"/>
              <a:gd name="connsiteY19" fmla="*/ 113795 h 122661"/>
              <a:gd name="connsiteX20" fmla="*/ 987119 w 3327571"/>
              <a:gd name="connsiteY20" fmla="*/ 114857 h 122661"/>
              <a:gd name="connsiteX21" fmla="*/ 1053356 w 3327571"/>
              <a:gd name="connsiteY21" fmla="*/ 115832 h 122661"/>
              <a:gd name="connsiteX22" fmla="*/ 1122412 w 3327571"/>
              <a:gd name="connsiteY22" fmla="*/ 116721 h 122661"/>
              <a:gd name="connsiteX23" fmla="*/ 1194345 w 3327571"/>
              <a:gd name="connsiteY23" fmla="*/ 117530 h 122661"/>
              <a:gd name="connsiteX24" fmla="*/ 1269213 w 3327571"/>
              <a:gd name="connsiteY24" fmla="*/ 118262 h 122661"/>
              <a:gd name="connsiteX25" fmla="*/ 1347076 w 3327571"/>
              <a:gd name="connsiteY25" fmla="*/ 118920 h 122661"/>
              <a:gd name="connsiteX26" fmla="*/ 1427992 w 3327571"/>
              <a:gd name="connsiteY26" fmla="*/ 119510 h 122661"/>
              <a:gd name="connsiteX27" fmla="*/ 1512019 w 3327571"/>
              <a:gd name="connsiteY27" fmla="*/ 120034 h 122661"/>
              <a:gd name="connsiteX28" fmla="*/ 1599218 w 3327571"/>
              <a:gd name="connsiteY28" fmla="*/ 120496 h 122661"/>
              <a:gd name="connsiteX29" fmla="*/ 1689645 w 3327571"/>
              <a:gd name="connsiteY29" fmla="*/ 120901 h 122661"/>
              <a:gd name="connsiteX30" fmla="*/ 1783360 w 3327571"/>
              <a:gd name="connsiteY30" fmla="*/ 121252 h 122661"/>
              <a:gd name="connsiteX31" fmla="*/ 1880422 w 3327571"/>
              <a:gd name="connsiteY31" fmla="*/ 121553 h 122661"/>
              <a:gd name="connsiteX32" fmla="*/ 1980889 w 3327571"/>
              <a:gd name="connsiteY32" fmla="*/ 121807 h 122661"/>
              <a:gd name="connsiteX33" fmla="*/ 2084820 w 3327571"/>
              <a:gd name="connsiteY33" fmla="*/ 122020 h 122661"/>
              <a:gd name="connsiteX34" fmla="*/ 2192274 w 3327571"/>
              <a:gd name="connsiteY34" fmla="*/ 122193 h 122661"/>
              <a:gd name="connsiteX35" fmla="*/ 2303309 w 3327571"/>
              <a:gd name="connsiteY35" fmla="*/ 122333 h 122661"/>
              <a:gd name="connsiteX36" fmla="*/ 2417985 w 3327571"/>
              <a:gd name="connsiteY36" fmla="*/ 122441 h 122661"/>
              <a:gd name="connsiteX37" fmla="*/ 2536360 w 3327571"/>
              <a:gd name="connsiteY37" fmla="*/ 122522 h 122661"/>
              <a:gd name="connsiteX38" fmla="*/ 2658492 w 3327571"/>
              <a:gd name="connsiteY38" fmla="*/ 122581 h 122661"/>
              <a:gd name="connsiteX39" fmla="*/ 2784440 w 3327571"/>
              <a:gd name="connsiteY39" fmla="*/ 122620 h 122661"/>
              <a:gd name="connsiteX40" fmla="*/ 2914264 w 3327571"/>
              <a:gd name="connsiteY40" fmla="*/ 122644 h 122661"/>
              <a:gd name="connsiteX41" fmla="*/ 3048021 w 3327571"/>
              <a:gd name="connsiteY41" fmla="*/ 122656 h 122661"/>
              <a:gd name="connsiteX42" fmla="*/ 3185770 w 3327571"/>
              <a:gd name="connsiteY42" fmla="*/ 122660 h 122661"/>
              <a:gd name="connsiteX43" fmla="*/ 3327571 w 3327571"/>
              <a:gd name="connsiteY43" fmla="*/ 122661 h 122661"/>
              <a:gd name="connsiteX0" fmla="*/ 0 w 3323381"/>
              <a:gd name="connsiteY0" fmla="*/ 0 h 106708"/>
              <a:gd name="connsiteX1" fmla="*/ 34093 w 3323381"/>
              <a:gd name="connsiteY1" fmla="*/ 21630 h 106708"/>
              <a:gd name="connsiteX2" fmla="*/ 71170 w 3323381"/>
              <a:gd name="connsiteY2" fmla="*/ 35778 h 106708"/>
              <a:gd name="connsiteX3" fmla="*/ 119872 w 3323381"/>
              <a:gd name="connsiteY3" fmla="*/ 48263 h 106708"/>
              <a:gd name="connsiteX4" fmla="*/ 159581 w 3323381"/>
              <a:gd name="connsiteY4" fmla="*/ 55715 h 106708"/>
              <a:gd name="connsiteX5" fmla="*/ 205632 w 3323381"/>
              <a:gd name="connsiteY5" fmla="*/ 62504 h 106708"/>
              <a:gd name="connsiteX6" fmla="*/ 258493 w 3323381"/>
              <a:gd name="connsiteY6" fmla="*/ 68663 h 106708"/>
              <a:gd name="connsiteX7" fmla="*/ 318634 w 3323381"/>
              <a:gd name="connsiteY7" fmla="*/ 74221 h 106708"/>
              <a:gd name="connsiteX8" fmla="*/ 386525 w 3323381"/>
              <a:gd name="connsiteY8" fmla="*/ 79209 h 106708"/>
              <a:gd name="connsiteX9" fmla="*/ 462637 w 3323381"/>
              <a:gd name="connsiteY9" fmla="*/ 83659 h 106708"/>
              <a:gd name="connsiteX10" fmla="*/ 503921 w 3323381"/>
              <a:gd name="connsiteY10" fmla="*/ 85692 h 106708"/>
              <a:gd name="connsiteX11" fmla="*/ 547437 w 3323381"/>
              <a:gd name="connsiteY11" fmla="*/ 87601 h 106708"/>
              <a:gd name="connsiteX12" fmla="*/ 593243 w 3323381"/>
              <a:gd name="connsiteY12" fmla="*/ 89391 h 106708"/>
              <a:gd name="connsiteX13" fmla="*/ 641397 w 3323381"/>
              <a:gd name="connsiteY13" fmla="*/ 91066 h 106708"/>
              <a:gd name="connsiteX14" fmla="*/ 691958 w 3323381"/>
              <a:gd name="connsiteY14" fmla="*/ 92629 h 106708"/>
              <a:gd name="connsiteX15" fmla="*/ 744986 w 3323381"/>
              <a:gd name="connsiteY15" fmla="*/ 94084 h 106708"/>
              <a:gd name="connsiteX16" fmla="*/ 800538 w 3323381"/>
              <a:gd name="connsiteY16" fmla="*/ 95435 h 106708"/>
              <a:gd name="connsiteX17" fmla="*/ 858673 w 3323381"/>
              <a:gd name="connsiteY17" fmla="*/ 96687 h 106708"/>
              <a:gd name="connsiteX18" fmla="*/ 919450 w 3323381"/>
              <a:gd name="connsiteY18" fmla="*/ 97842 h 106708"/>
              <a:gd name="connsiteX19" fmla="*/ 982929 w 3323381"/>
              <a:gd name="connsiteY19" fmla="*/ 98904 h 106708"/>
              <a:gd name="connsiteX20" fmla="*/ 1049166 w 3323381"/>
              <a:gd name="connsiteY20" fmla="*/ 99879 h 106708"/>
              <a:gd name="connsiteX21" fmla="*/ 1118222 w 3323381"/>
              <a:gd name="connsiteY21" fmla="*/ 100768 h 106708"/>
              <a:gd name="connsiteX22" fmla="*/ 1190155 w 3323381"/>
              <a:gd name="connsiteY22" fmla="*/ 101577 h 106708"/>
              <a:gd name="connsiteX23" fmla="*/ 1265023 w 3323381"/>
              <a:gd name="connsiteY23" fmla="*/ 102309 h 106708"/>
              <a:gd name="connsiteX24" fmla="*/ 1342886 w 3323381"/>
              <a:gd name="connsiteY24" fmla="*/ 102967 h 106708"/>
              <a:gd name="connsiteX25" fmla="*/ 1423802 w 3323381"/>
              <a:gd name="connsiteY25" fmla="*/ 103557 h 106708"/>
              <a:gd name="connsiteX26" fmla="*/ 1507829 w 3323381"/>
              <a:gd name="connsiteY26" fmla="*/ 104081 h 106708"/>
              <a:gd name="connsiteX27" fmla="*/ 1595028 w 3323381"/>
              <a:gd name="connsiteY27" fmla="*/ 104543 h 106708"/>
              <a:gd name="connsiteX28" fmla="*/ 1685455 w 3323381"/>
              <a:gd name="connsiteY28" fmla="*/ 104948 h 106708"/>
              <a:gd name="connsiteX29" fmla="*/ 1779170 w 3323381"/>
              <a:gd name="connsiteY29" fmla="*/ 105299 h 106708"/>
              <a:gd name="connsiteX30" fmla="*/ 1876232 w 3323381"/>
              <a:gd name="connsiteY30" fmla="*/ 105600 h 106708"/>
              <a:gd name="connsiteX31" fmla="*/ 1976699 w 3323381"/>
              <a:gd name="connsiteY31" fmla="*/ 105854 h 106708"/>
              <a:gd name="connsiteX32" fmla="*/ 2080630 w 3323381"/>
              <a:gd name="connsiteY32" fmla="*/ 106067 h 106708"/>
              <a:gd name="connsiteX33" fmla="*/ 2188084 w 3323381"/>
              <a:gd name="connsiteY33" fmla="*/ 106240 h 106708"/>
              <a:gd name="connsiteX34" fmla="*/ 2299119 w 3323381"/>
              <a:gd name="connsiteY34" fmla="*/ 106380 h 106708"/>
              <a:gd name="connsiteX35" fmla="*/ 2413795 w 3323381"/>
              <a:gd name="connsiteY35" fmla="*/ 106488 h 106708"/>
              <a:gd name="connsiteX36" fmla="*/ 2532170 w 3323381"/>
              <a:gd name="connsiteY36" fmla="*/ 106569 h 106708"/>
              <a:gd name="connsiteX37" fmla="*/ 2654302 w 3323381"/>
              <a:gd name="connsiteY37" fmla="*/ 106628 h 106708"/>
              <a:gd name="connsiteX38" fmla="*/ 2780250 w 3323381"/>
              <a:gd name="connsiteY38" fmla="*/ 106667 h 106708"/>
              <a:gd name="connsiteX39" fmla="*/ 2910074 w 3323381"/>
              <a:gd name="connsiteY39" fmla="*/ 106691 h 106708"/>
              <a:gd name="connsiteX40" fmla="*/ 3043831 w 3323381"/>
              <a:gd name="connsiteY40" fmla="*/ 106703 h 106708"/>
              <a:gd name="connsiteX41" fmla="*/ 3181580 w 3323381"/>
              <a:gd name="connsiteY41" fmla="*/ 106707 h 106708"/>
              <a:gd name="connsiteX42" fmla="*/ 3323381 w 3323381"/>
              <a:gd name="connsiteY42" fmla="*/ 106708 h 106708"/>
              <a:gd name="connsiteX0" fmla="*/ 0 w 3289288"/>
              <a:gd name="connsiteY0" fmla="*/ 0 h 85078"/>
              <a:gd name="connsiteX1" fmla="*/ 37077 w 3289288"/>
              <a:gd name="connsiteY1" fmla="*/ 14148 h 85078"/>
              <a:gd name="connsiteX2" fmla="*/ 85779 w 3289288"/>
              <a:gd name="connsiteY2" fmla="*/ 26633 h 85078"/>
              <a:gd name="connsiteX3" fmla="*/ 125488 w 3289288"/>
              <a:gd name="connsiteY3" fmla="*/ 34085 h 85078"/>
              <a:gd name="connsiteX4" fmla="*/ 171539 w 3289288"/>
              <a:gd name="connsiteY4" fmla="*/ 40874 h 85078"/>
              <a:gd name="connsiteX5" fmla="*/ 224400 w 3289288"/>
              <a:gd name="connsiteY5" fmla="*/ 47033 h 85078"/>
              <a:gd name="connsiteX6" fmla="*/ 284541 w 3289288"/>
              <a:gd name="connsiteY6" fmla="*/ 52591 h 85078"/>
              <a:gd name="connsiteX7" fmla="*/ 352432 w 3289288"/>
              <a:gd name="connsiteY7" fmla="*/ 57579 h 85078"/>
              <a:gd name="connsiteX8" fmla="*/ 428544 w 3289288"/>
              <a:gd name="connsiteY8" fmla="*/ 62029 h 85078"/>
              <a:gd name="connsiteX9" fmla="*/ 469828 w 3289288"/>
              <a:gd name="connsiteY9" fmla="*/ 64062 h 85078"/>
              <a:gd name="connsiteX10" fmla="*/ 513344 w 3289288"/>
              <a:gd name="connsiteY10" fmla="*/ 65971 h 85078"/>
              <a:gd name="connsiteX11" fmla="*/ 559150 w 3289288"/>
              <a:gd name="connsiteY11" fmla="*/ 67761 h 85078"/>
              <a:gd name="connsiteX12" fmla="*/ 607304 w 3289288"/>
              <a:gd name="connsiteY12" fmla="*/ 69436 h 85078"/>
              <a:gd name="connsiteX13" fmla="*/ 657865 w 3289288"/>
              <a:gd name="connsiteY13" fmla="*/ 70999 h 85078"/>
              <a:gd name="connsiteX14" fmla="*/ 710893 w 3289288"/>
              <a:gd name="connsiteY14" fmla="*/ 72454 h 85078"/>
              <a:gd name="connsiteX15" fmla="*/ 766445 w 3289288"/>
              <a:gd name="connsiteY15" fmla="*/ 73805 h 85078"/>
              <a:gd name="connsiteX16" fmla="*/ 824580 w 3289288"/>
              <a:gd name="connsiteY16" fmla="*/ 75057 h 85078"/>
              <a:gd name="connsiteX17" fmla="*/ 885357 w 3289288"/>
              <a:gd name="connsiteY17" fmla="*/ 76212 h 85078"/>
              <a:gd name="connsiteX18" fmla="*/ 948836 w 3289288"/>
              <a:gd name="connsiteY18" fmla="*/ 77274 h 85078"/>
              <a:gd name="connsiteX19" fmla="*/ 1015073 w 3289288"/>
              <a:gd name="connsiteY19" fmla="*/ 78249 h 85078"/>
              <a:gd name="connsiteX20" fmla="*/ 1084129 w 3289288"/>
              <a:gd name="connsiteY20" fmla="*/ 79138 h 85078"/>
              <a:gd name="connsiteX21" fmla="*/ 1156062 w 3289288"/>
              <a:gd name="connsiteY21" fmla="*/ 79947 h 85078"/>
              <a:gd name="connsiteX22" fmla="*/ 1230930 w 3289288"/>
              <a:gd name="connsiteY22" fmla="*/ 80679 h 85078"/>
              <a:gd name="connsiteX23" fmla="*/ 1308793 w 3289288"/>
              <a:gd name="connsiteY23" fmla="*/ 81337 h 85078"/>
              <a:gd name="connsiteX24" fmla="*/ 1389709 w 3289288"/>
              <a:gd name="connsiteY24" fmla="*/ 81927 h 85078"/>
              <a:gd name="connsiteX25" fmla="*/ 1473736 w 3289288"/>
              <a:gd name="connsiteY25" fmla="*/ 82451 h 85078"/>
              <a:gd name="connsiteX26" fmla="*/ 1560935 w 3289288"/>
              <a:gd name="connsiteY26" fmla="*/ 82913 h 85078"/>
              <a:gd name="connsiteX27" fmla="*/ 1651362 w 3289288"/>
              <a:gd name="connsiteY27" fmla="*/ 83318 h 85078"/>
              <a:gd name="connsiteX28" fmla="*/ 1745077 w 3289288"/>
              <a:gd name="connsiteY28" fmla="*/ 83669 h 85078"/>
              <a:gd name="connsiteX29" fmla="*/ 1842139 w 3289288"/>
              <a:gd name="connsiteY29" fmla="*/ 83970 h 85078"/>
              <a:gd name="connsiteX30" fmla="*/ 1942606 w 3289288"/>
              <a:gd name="connsiteY30" fmla="*/ 84224 h 85078"/>
              <a:gd name="connsiteX31" fmla="*/ 2046537 w 3289288"/>
              <a:gd name="connsiteY31" fmla="*/ 84437 h 85078"/>
              <a:gd name="connsiteX32" fmla="*/ 2153991 w 3289288"/>
              <a:gd name="connsiteY32" fmla="*/ 84610 h 85078"/>
              <a:gd name="connsiteX33" fmla="*/ 2265026 w 3289288"/>
              <a:gd name="connsiteY33" fmla="*/ 84750 h 85078"/>
              <a:gd name="connsiteX34" fmla="*/ 2379702 w 3289288"/>
              <a:gd name="connsiteY34" fmla="*/ 84858 h 85078"/>
              <a:gd name="connsiteX35" fmla="*/ 2498077 w 3289288"/>
              <a:gd name="connsiteY35" fmla="*/ 84939 h 85078"/>
              <a:gd name="connsiteX36" fmla="*/ 2620209 w 3289288"/>
              <a:gd name="connsiteY36" fmla="*/ 84998 h 85078"/>
              <a:gd name="connsiteX37" fmla="*/ 2746157 w 3289288"/>
              <a:gd name="connsiteY37" fmla="*/ 85037 h 85078"/>
              <a:gd name="connsiteX38" fmla="*/ 2875981 w 3289288"/>
              <a:gd name="connsiteY38" fmla="*/ 85061 h 85078"/>
              <a:gd name="connsiteX39" fmla="*/ 3009738 w 3289288"/>
              <a:gd name="connsiteY39" fmla="*/ 85073 h 85078"/>
              <a:gd name="connsiteX40" fmla="*/ 3147487 w 3289288"/>
              <a:gd name="connsiteY40" fmla="*/ 85077 h 85078"/>
              <a:gd name="connsiteX41" fmla="*/ 3289288 w 3289288"/>
              <a:gd name="connsiteY41" fmla="*/ 85078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89288" h="85078">
                <a:moveTo>
                  <a:pt x="0" y="0"/>
                </a:moveTo>
                <a:lnTo>
                  <a:pt x="37077" y="14148"/>
                </a:lnTo>
                <a:lnTo>
                  <a:pt x="85779" y="26633"/>
                </a:lnTo>
                <a:lnTo>
                  <a:pt x="125488" y="34085"/>
                </a:lnTo>
                <a:lnTo>
                  <a:pt x="171539" y="40874"/>
                </a:lnTo>
                <a:lnTo>
                  <a:pt x="224400" y="47033"/>
                </a:lnTo>
                <a:lnTo>
                  <a:pt x="284541" y="52591"/>
                </a:lnTo>
                <a:lnTo>
                  <a:pt x="352432" y="57579"/>
                </a:lnTo>
                <a:lnTo>
                  <a:pt x="428544" y="62029"/>
                </a:lnTo>
                <a:lnTo>
                  <a:pt x="469828" y="64062"/>
                </a:lnTo>
                <a:lnTo>
                  <a:pt x="513344" y="65971"/>
                </a:lnTo>
                <a:lnTo>
                  <a:pt x="559150" y="67761"/>
                </a:lnTo>
                <a:lnTo>
                  <a:pt x="607304" y="69436"/>
                </a:lnTo>
                <a:lnTo>
                  <a:pt x="657865" y="70999"/>
                </a:lnTo>
                <a:lnTo>
                  <a:pt x="710893" y="72454"/>
                </a:lnTo>
                <a:lnTo>
                  <a:pt x="766445" y="73805"/>
                </a:lnTo>
                <a:lnTo>
                  <a:pt x="824580" y="75057"/>
                </a:lnTo>
                <a:lnTo>
                  <a:pt x="885357" y="76212"/>
                </a:lnTo>
                <a:lnTo>
                  <a:pt x="948836" y="77274"/>
                </a:lnTo>
                <a:lnTo>
                  <a:pt x="1015073" y="78249"/>
                </a:lnTo>
                <a:lnTo>
                  <a:pt x="1084129" y="79138"/>
                </a:lnTo>
                <a:lnTo>
                  <a:pt x="1156062" y="79947"/>
                </a:lnTo>
                <a:lnTo>
                  <a:pt x="1230930" y="80679"/>
                </a:lnTo>
                <a:lnTo>
                  <a:pt x="1308793" y="81337"/>
                </a:lnTo>
                <a:lnTo>
                  <a:pt x="1389709" y="81927"/>
                </a:lnTo>
                <a:lnTo>
                  <a:pt x="1473736" y="82451"/>
                </a:lnTo>
                <a:lnTo>
                  <a:pt x="1560935" y="82913"/>
                </a:lnTo>
                <a:lnTo>
                  <a:pt x="1651362" y="83318"/>
                </a:lnTo>
                <a:lnTo>
                  <a:pt x="1745077" y="83669"/>
                </a:lnTo>
                <a:lnTo>
                  <a:pt x="1842139" y="83970"/>
                </a:lnTo>
                <a:lnTo>
                  <a:pt x="1942606" y="84224"/>
                </a:lnTo>
                <a:lnTo>
                  <a:pt x="2046537" y="84437"/>
                </a:lnTo>
                <a:lnTo>
                  <a:pt x="2153991" y="84610"/>
                </a:lnTo>
                <a:lnTo>
                  <a:pt x="2265026" y="84750"/>
                </a:lnTo>
                <a:lnTo>
                  <a:pt x="2379702" y="84858"/>
                </a:lnTo>
                <a:lnTo>
                  <a:pt x="2498077" y="84939"/>
                </a:lnTo>
                <a:lnTo>
                  <a:pt x="2620209" y="84998"/>
                </a:lnTo>
                <a:lnTo>
                  <a:pt x="2746157" y="85037"/>
                </a:lnTo>
                <a:lnTo>
                  <a:pt x="2875981" y="85061"/>
                </a:lnTo>
                <a:lnTo>
                  <a:pt x="3009738" y="85073"/>
                </a:lnTo>
                <a:lnTo>
                  <a:pt x="3147487" y="85077"/>
                </a:lnTo>
                <a:lnTo>
                  <a:pt x="3289288" y="85078"/>
                </a:lnTo>
              </a:path>
            </a:pathLst>
          </a:custGeom>
          <a:ln w="3175">
            <a:solidFill>
              <a:srgbClr val="AE9E79"/>
            </a:solidFill>
          </a:ln>
        </p:spPr>
        <p:txBody>
          <a:bodyPr wrap="square" lIns="0" tIns="0" rIns="0" bIns="0" rtlCol="0"/>
          <a:lstStyle/>
          <a:p>
            <a:endParaRPr/>
          </a:p>
        </p:txBody>
      </p:sp>
      <p:sp>
        <p:nvSpPr>
          <p:cNvPr id="138" name="object 52">
            <a:extLst>
              <a:ext uri="{FF2B5EF4-FFF2-40B4-BE49-F238E27FC236}">
                <a16:creationId xmlns:a16="http://schemas.microsoft.com/office/drawing/2014/main" id="{7733EE23-9BBE-B542-9C9A-17E26C4C4754}"/>
              </a:ext>
            </a:extLst>
          </p:cNvPr>
          <p:cNvSpPr/>
          <p:nvPr/>
        </p:nvSpPr>
        <p:spPr>
          <a:xfrm flipV="1">
            <a:off x="7628693" y="5777716"/>
            <a:ext cx="3361597" cy="178947"/>
          </a:xfrm>
          <a:custGeom>
            <a:avLst/>
            <a:gdLst>
              <a:gd name="connsiteX0" fmla="*/ 36877 w 3355183"/>
              <a:gd name="connsiteY0" fmla="*/ 0 h 248564"/>
              <a:gd name="connsiteX1" fmla="*/ 0 w 3355183"/>
              <a:gd name="connsiteY1" fmla="*/ 72428 h 248564"/>
              <a:gd name="connsiteX2" fmla="*/ 8562 w 3355183"/>
              <a:gd name="connsiteY2" fmla="*/ 110028 h 248564"/>
              <a:gd name="connsiteX3" fmla="*/ 31802 w 3355183"/>
              <a:gd name="connsiteY3" fmla="*/ 141856 h 248564"/>
              <a:gd name="connsiteX4" fmla="*/ 65895 w 3355183"/>
              <a:gd name="connsiteY4" fmla="*/ 163486 h 248564"/>
              <a:gd name="connsiteX5" fmla="*/ 102972 w 3355183"/>
              <a:gd name="connsiteY5" fmla="*/ 177634 h 248564"/>
              <a:gd name="connsiteX6" fmla="*/ 151674 w 3355183"/>
              <a:gd name="connsiteY6" fmla="*/ 190119 h 248564"/>
              <a:gd name="connsiteX7" fmla="*/ 191383 w 3355183"/>
              <a:gd name="connsiteY7" fmla="*/ 197571 h 248564"/>
              <a:gd name="connsiteX8" fmla="*/ 237434 w 3355183"/>
              <a:gd name="connsiteY8" fmla="*/ 204360 h 248564"/>
              <a:gd name="connsiteX9" fmla="*/ 290295 w 3355183"/>
              <a:gd name="connsiteY9" fmla="*/ 210519 h 248564"/>
              <a:gd name="connsiteX10" fmla="*/ 350436 w 3355183"/>
              <a:gd name="connsiteY10" fmla="*/ 216077 h 248564"/>
              <a:gd name="connsiteX11" fmla="*/ 418327 w 3355183"/>
              <a:gd name="connsiteY11" fmla="*/ 221065 h 248564"/>
              <a:gd name="connsiteX12" fmla="*/ 494439 w 3355183"/>
              <a:gd name="connsiteY12" fmla="*/ 225515 h 248564"/>
              <a:gd name="connsiteX13" fmla="*/ 535723 w 3355183"/>
              <a:gd name="connsiteY13" fmla="*/ 227548 h 248564"/>
              <a:gd name="connsiteX14" fmla="*/ 579239 w 3355183"/>
              <a:gd name="connsiteY14" fmla="*/ 229457 h 248564"/>
              <a:gd name="connsiteX15" fmla="*/ 625045 w 3355183"/>
              <a:gd name="connsiteY15" fmla="*/ 231247 h 248564"/>
              <a:gd name="connsiteX16" fmla="*/ 673199 w 3355183"/>
              <a:gd name="connsiteY16" fmla="*/ 232922 h 248564"/>
              <a:gd name="connsiteX17" fmla="*/ 723760 w 3355183"/>
              <a:gd name="connsiteY17" fmla="*/ 234485 h 248564"/>
              <a:gd name="connsiteX18" fmla="*/ 776788 w 3355183"/>
              <a:gd name="connsiteY18" fmla="*/ 235940 h 248564"/>
              <a:gd name="connsiteX19" fmla="*/ 832340 w 3355183"/>
              <a:gd name="connsiteY19" fmla="*/ 237291 h 248564"/>
              <a:gd name="connsiteX20" fmla="*/ 890475 w 3355183"/>
              <a:gd name="connsiteY20" fmla="*/ 238543 h 248564"/>
              <a:gd name="connsiteX21" fmla="*/ 951252 w 3355183"/>
              <a:gd name="connsiteY21" fmla="*/ 239698 h 248564"/>
              <a:gd name="connsiteX22" fmla="*/ 1014731 w 3355183"/>
              <a:gd name="connsiteY22" fmla="*/ 240760 h 248564"/>
              <a:gd name="connsiteX23" fmla="*/ 1080968 w 3355183"/>
              <a:gd name="connsiteY23" fmla="*/ 241735 h 248564"/>
              <a:gd name="connsiteX24" fmla="*/ 1150024 w 3355183"/>
              <a:gd name="connsiteY24" fmla="*/ 242624 h 248564"/>
              <a:gd name="connsiteX25" fmla="*/ 1221957 w 3355183"/>
              <a:gd name="connsiteY25" fmla="*/ 243433 h 248564"/>
              <a:gd name="connsiteX26" fmla="*/ 1296825 w 3355183"/>
              <a:gd name="connsiteY26" fmla="*/ 244165 h 248564"/>
              <a:gd name="connsiteX27" fmla="*/ 1374688 w 3355183"/>
              <a:gd name="connsiteY27" fmla="*/ 244823 h 248564"/>
              <a:gd name="connsiteX28" fmla="*/ 1455604 w 3355183"/>
              <a:gd name="connsiteY28" fmla="*/ 245413 h 248564"/>
              <a:gd name="connsiteX29" fmla="*/ 1539631 w 3355183"/>
              <a:gd name="connsiteY29" fmla="*/ 245937 h 248564"/>
              <a:gd name="connsiteX30" fmla="*/ 1626830 w 3355183"/>
              <a:gd name="connsiteY30" fmla="*/ 246399 h 248564"/>
              <a:gd name="connsiteX31" fmla="*/ 1717257 w 3355183"/>
              <a:gd name="connsiteY31" fmla="*/ 246804 h 248564"/>
              <a:gd name="connsiteX32" fmla="*/ 1810972 w 3355183"/>
              <a:gd name="connsiteY32" fmla="*/ 247155 h 248564"/>
              <a:gd name="connsiteX33" fmla="*/ 1908034 w 3355183"/>
              <a:gd name="connsiteY33" fmla="*/ 247456 h 248564"/>
              <a:gd name="connsiteX34" fmla="*/ 2008501 w 3355183"/>
              <a:gd name="connsiteY34" fmla="*/ 247710 h 248564"/>
              <a:gd name="connsiteX35" fmla="*/ 2112432 w 3355183"/>
              <a:gd name="connsiteY35" fmla="*/ 247923 h 248564"/>
              <a:gd name="connsiteX36" fmla="*/ 2219886 w 3355183"/>
              <a:gd name="connsiteY36" fmla="*/ 248096 h 248564"/>
              <a:gd name="connsiteX37" fmla="*/ 2330921 w 3355183"/>
              <a:gd name="connsiteY37" fmla="*/ 248236 h 248564"/>
              <a:gd name="connsiteX38" fmla="*/ 2445597 w 3355183"/>
              <a:gd name="connsiteY38" fmla="*/ 248344 h 248564"/>
              <a:gd name="connsiteX39" fmla="*/ 2563972 w 3355183"/>
              <a:gd name="connsiteY39" fmla="*/ 248425 h 248564"/>
              <a:gd name="connsiteX40" fmla="*/ 2686104 w 3355183"/>
              <a:gd name="connsiteY40" fmla="*/ 248484 h 248564"/>
              <a:gd name="connsiteX41" fmla="*/ 2812052 w 3355183"/>
              <a:gd name="connsiteY41" fmla="*/ 248523 h 248564"/>
              <a:gd name="connsiteX42" fmla="*/ 2941876 w 3355183"/>
              <a:gd name="connsiteY42" fmla="*/ 248547 h 248564"/>
              <a:gd name="connsiteX43" fmla="*/ 3075633 w 3355183"/>
              <a:gd name="connsiteY43" fmla="*/ 248559 h 248564"/>
              <a:gd name="connsiteX44" fmla="*/ 3213382 w 3355183"/>
              <a:gd name="connsiteY44" fmla="*/ 248563 h 248564"/>
              <a:gd name="connsiteX45" fmla="*/ 3355183 w 3355183"/>
              <a:gd name="connsiteY45" fmla="*/ 248564 h 248564"/>
              <a:gd name="connsiteX0" fmla="*/ 0 w 3407206"/>
              <a:gd name="connsiteY0" fmla="*/ 0 h 207289"/>
              <a:gd name="connsiteX1" fmla="*/ 52023 w 3407206"/>
              <a:gd name="connsiteY1" fmla="*/ 31153 h 207289"/>
              <a:gd name="connsiteX2" fmla="*/ 60585 w 3407206"/>
              <a:gd name="connsiteY2" fmla="*/ 68753 h 207289"/>
              <a:gd name="connsiteX3" fmla="*/ 83825 w 3407206"/>
              <a:gd name="connsiteY3" fmla="*/ 100581 h 207289"/>
              <a:gd name="connsiteX4" fmla="*/ 117918 w 3407206"/>
              <a:gd name="connsiteY4" fmla="*/ 122211 h 207289"/>
              <a:gd name="connsiteX5" fmla="*/ 154995 w 3407206"/>
              <a:gd name="connsiteY5" fmla="*/ 136359 h 207289"/>
              <a:gd name="connsiteX6" fmla="*/ 203697 w 3407206"/>
              <a:gd name="connsiteY6" fmla="*/ 148844 h 207289"/>
              <a:gd name="connsiteX7" fmla="*/ 243406 w 3407206"/>
              <a:gd name="connsiteY7" fmla="*/ 156296 h 207289"/>
              <a:gd name="connsiteX8" fmla="*/ 289457 w 3407206"/>
              <a:gd name="connsiteY8" fmla="*/ 163085 h 207289"/>
              <a:gd name="connsiteX9" fmla="*/ 342318 w 3407206"/>
              <a:gd name="connsiteY9" fmla="*/ 169244 h 207289"/>
              <a:gd name="connsiteX10" fmla="*/ 402459 w 3407206"/>
              <a:gd name="connsiteY10" fmla="*/ 174802 h 207289"/>
              <a:gd name="connsiteX11" fmla="*/ 470350 w 3407206"/>
              <a:gd name="connsiteY11" fmla="*/ 179790 h 207289"/>
              <a:gd name="connsiteX12" fmla="*/ 546462 w 3407206"/>
              <a:gd name="connsiteY12" fmla="*/ 184240 h 207289"/>
              <a:gd name="connsiteX13" fmla="*/ 587746 w 3407206"/>
              <a:gd name="connsiteY13" fmla="*/ 186273 h 207289"/>
              <a:gd name="connsiteX14" fmla="*/ 631262 w 3407206"/>
              <a:gd name="connsiteY14" fmla="*/ 188182 h 207289"/>
              <a:gd name="connsiteX15" fmla="*/ 677068 w 3407206"/>
              <a:gd name="connsiteY15" fmla="*/ 189972 h 207289"/>
              <a:gd name="connsiteX16" fmla="*/ 725222 w 3407206"/>
              <a:gd name="connsiteY16" fmla="*/ 191647 h 207289"/>
              <a:gd name="connsiteX17" fmla="*/ 775783 w 3407206"/>
              <a:gd name="connsiteY17" fmla="*/ 193210 h 207289"/>
              <a:gd name="connsiteX18" fmla="*/ 828811 w 3407206"/>
              <a:gd name="connsiteY18" fmla="*/ 194665 h 207289"/>
              <a:gd name="connsiteX19" fmla="*/ 884363 w 3407206"/>
              <a:gd name="connsiteY19" fmla="*/ 196016 h 207289"/>
              <a:gd name="connsiteX20" fmla="*/ 942498 w 3407206"/>
              <a:gd name="connsiteY20" fmla="*/ 197268 h 207289"/>
              <a:gd name="connsiteX21" fmla="*/ 1003275 w 3407206"/>
              <a:gd name="connsiteY21" fmla="*/ 198423 h 207289"/>
              <a:gd name="connsiteX22" fmla="*/ 1066754 w 3407206"/>
              <a:gd name="connsiteY22" fmla="*/ 199485 h 207289"/>
              <a:gd name="connsiteX23" fmla="*/ 1132991 w 3407206"/>
              <a:gd name="connsiteY23" fmla="*/ 200460 h 207289"/>
              <a:gd name="connsiteX24" fmla="*/ 1202047 w 3407206"/>
              <a:gd name="connsiteY24" fmla="*/ 201349 h 207289"/>
              <a:gd name="connsiteX25" fmla="*/ 1273980 w 3407206"/>
              <a:gd name="connsiteY25" fmla="*/ 202158 h 207289"/>
              <a:gd name="connsiteX26" fmla="*/ 1348848 w 3407206"/>
              <a:gd name="connsiteY26" fmla="*/ 202890 h 207289"/>
              <a:gd name="connsiteX27" fmla="*/ 1426711 w 3407206"/>
              <a:gd name="connsiteY27" fmla="*/ 203548 h 207289"/>
              <a:gd name="connsiteX28" fmla="*/ 1507627 w 3407206"/>
              <a:gd name="connsiteY28" fmla="*/ 204138 h 207289"/>
              <a:gd name="connsiteX29" fmla="*/ 1591654 w 3407206"/>
              <a:gd name="connsiteY29" fmla="*/ 204662 h 207289"/>
              <a:gd name="connsiteX30" fmla="*/ 1678853 w 3407206"/>
              <a:gd name="connsiteY30" fmla="*/ 205124 h 207289"/>
              <a:gd name="connsiteX31" fmla="*/ 1769280 w 3407206"/>
              <a:gd name="connsiteY31" fmla="*/ 205529 h 207289"/>
              <a:gd name="connsiteX32" fmla="*/ 1862995 w 3407206"/>
              <a:gd name="connsiteY32" fmla="*/ 205880 h 207289"/>
              <a:gd name="connsiteX33" fmla="*/ 1960057 w 3407206"/>
              <a:gd name="connsiteY33" fmla="*/ 206181 h 207289"/>
              <a:gd name="connsiteX34" fmla="*/ 2060524 w 3407206"/>
              <a:gd name="connsiteY34" fmla="*/ 206435 h 207289"/>
              <a:gd name="connsiteX35" fmla="*/ 2164455 w 3407206"/>
              <a:gd name="connsiteY35" fmla="*/ 206648 h 207289"/>
              <a:gd name="connsiteX36" fmla="*/ 2271909 w 3407206"/>
              <a:gd name="connsiteY36" fmla="*/ 206821 h 207289"/>
              <a:gd name="connsiteX37" fmla="*/ 2382944 w 3407206"/>
              <a:gd name="connsiteY37" fmla="*/ 206961 h 207289"/>
              <a:gd name="connsiteX38" fmla="*/ 2497620 w 3407206"/>
              <a:gd name="connsiteY38" fmla="*/ 207069 h 207289"/>
              <a:gd name="connsiteX39" fmla="*/ 2615995 w 3407206"/>
              <a:gd name="connsiteY39" fmla="*/ 207150 h 207289"/>
              <a:gd name="connsiteX40" fmla="*/ 2738127 w 3407206"/>
              <a:gd name="connsiteY40" fmla="*/ 207209 h 207289"/>
              <a:gd name="connsiteX41" fmla="*/ 2864075 w 3407206"/>
              <a:gd name="connsiteY41" fmla="*/ 207248 h 207289"/>
              <a:gd name="connsiteX42" fmla="*/ 2993899 w 3407206"/>
              <a:gd name="connsiteY42" fmla="*/ 207272 h 207289"/>
              <a:gd name="connsiteX43" fmla="*/ 3127656 w 3407206"/>
              <a:gd name="connsiteY43" fmla="*/ 207284 h 207289"/>
              <a:gd name="connsiteX44" fmla="*/ 3265405 w 3407206"/>
              <a:gd name="connsiteY44" fmla="*/ 207288 h 207289"/>
              <a:gd name="connsiteX45" fmla="*/ 3407206 w 3407206"/>
              <a:gd name="connsiteY45" fmla="*/ 207289 h 207289"/>
              <a:gd name="connsiteX0" fmla="*/ 0 w 3355183"/>
              <a:gd name="connsiteY0" fmla="*/ 0 h 176136"/>
              <a:gd name="connsiteX1" fmla="*/ 8562 w 3355183"/>
              <a:gd name="connsiteY1" fmla="*/ 37600 h 176136"/>
              <a:gd name="connsiteX2" fmla="*/ 31802 w 3355183"/>
              <a:gd name="connsiteY2" fmla="*/ 69428 h 176136"/>
              <a:gd name="connsiteX3" fmla="*/ 65895 w 3355183"/>
              <a:gd name="connsiteY3" fmla="*/ 91058 h 176136"/>
              <a:gd name="connsiteX4" fmla="*/ 102972 w 3355183"/>
              <a:gd name="connsiteY4" fmla="*/ 105206 h 176136"/>
              <a:gd name="connsiteX5" fmla="*/ 151674 w 3355183"/>
              <a:gd name="connsiteY5" fmla="*/ 117691 h 176136"/>
              <a:gd name="connsiteX6" fmla="*/ 191383 w 3355183"/>
              <a:gd name="connsiteY6" fmla="*/ 125143 h 176136"/>
              <a:gd name="connsiteX7" fmla="*/ 237434 w 3355183"/>
              <a:gd name="connsiteY7" fmla="*/ 131932 h 176136"/>
              <a:gd name="connsiteX8" fmla="*/ 290295 w 3355183"/>
              <a:gd name="connsiteY8" fmla="*/ 138091 h 176136"/>
              <a:gd name="connsiteX9" fmla="*/ 350436 w 3355183"/>
              <a:gd name="connsiteY9" fmla="*/ 143649 h 176136"/>
              <a:gd name="connsiteX10" fmla="*/ 418327 w 3355183"/>
              <a:gd name="connsiteY10" fmla="*/ 148637 h 176136"/>
              <a:gd name="connsiteX11" fmla="*/ 494439 w 3355183"/>
              <a:gd name="connsiteY11" fmla="*/ 153087 h 176136"/>
              <a:gd name="connsiteX12" fmla="*/ 535723 w 3355183"/>
              <a:gd name="connsiteY12" fmla="*/ 155120 h 176136"/>
              <a:gd name="connsiteX13" fmla="*/ 579239 w 3355183"/>
              <a:gd name="connsiteY13" fmla="*/ 157029 h 176136"/>
              <a:gd name="connsiteX14" fmla="*/ 625045 w 3355183"/>
              <a:gd name="connsiteY14" fmla="*/ 158819 h 176136"/>
              <a:gd name="connsiteX15" fmla="*/ 673199 w 3355183"/>
              <a:gd name="connsiteY15" fmla="*/ 160494 h 176136"/>
              <a:gd name="connsiteX16" fmla="*/ 723760 w 3355183"/>
              <a:gd name="connsiteY16" fmla="*/ 162057 h 176136"/>
              <a:gd name="connsiteX17" fmla="*/ 776788 w 3355183"/>
              <a:gd name="connsiteY17" fmla="*/ 163512 h 176136"/>
              <a:gd name="connsiteX18" fmla="*/ 832340 w 3355183"/>
              <a:gd name="connsiteY18" fmla="*/ 164863 h 176136"/>
              <a:gd name="connsiteX19" fmla="*/ 890475 w 3355183"/>
              <a:gd name="connsiteY19" fmla="*/ 166115 h 176136"/>
              <a:gd name="connsiteX20" fmla="*/ 951252 w 3355183"/>
              <a:gd name="connsiteY20" fmla="*/ 167270 h 176136"/>
              <a:gd name="connsiteX21" fmla="*/ 1014731 w 3355183"/>
              <a:gd name="connsiteY21" fmla="*/ 168332 h 176136"/>
              <a:gd name="connsiteX22" fmla="*/ 1080968 w 3355183"/>
              <a:gd name="connsiteY22" fmla="*/ 169307 h 176136"/>
              <a:gd name="connsiteX23" fmla="*/ 1150024 w 3355183"/>
              <a:gd name="connsiteY23" fmla="*/ 170196 h 176136"/>
              <a:gd name="connsiteX24" fmla="*/ 1221957 w 3355183"/>
              <a:gd name="connsiteY24" fmla="*/ 171005 h 176136"/>
              <a:gd name="connsiteX25" fmla="*/ 1296825 w 3355183"/>
              <a:gd name="connsiteY25" fmla="*/ 171737 h 176136"/>
              <a:gd name="connsiteX26" fmla="*/ 1374688 w 3355183"/>
              <a:gd name="connsiteY26" fmla="*/ 172395 h 176136"/>
              <a:gd name="connsiteX27" fmla="*/ 1455604 w 3355183"/>
              <a:gd name="connsiteY27" fmla="*/ 172985 h 176136"/>
              <a:gd name="connsiteX28" fmla="*/ 1539631 w 3355183"/>
              <a:gd name="connsiteY28" fmla="*/ 173509 h 176136"/>
              <a:gd name="connsiteX29" fmla="*/ 1626830 w 3355183"/>
              <a:gd name="connsiteY29" fmla="*/ 173971 h 176136"/>
              <a:gd name="connsiteX30" fmla="*/ 1717257 w 3355183"/>
              <a:gd name="connsiteY30" fmla="*/ 174376 h 176136"/>
              <a:gd name="connsiteX31" fmla="*/ 1810972 w 3355183"/>
              <a:gd name="connsiteY31" fmla="*/ 174727 h 176136"/>
              <a:gd name="connsiteX32" fmla="*/ 1908034 w 3355183"/>
              <a:gd name="connsiteY32" fmla="*/ 175028 h 176136"/>
              <a:gd name="connsiteX33" fmla="*/ 2008501 w 3355183"/>
              <a:gd name="connsiteY33" fmla="*/ 175282 h 176136"/>
              <a:gd name="connsiteX34" fmla="*/ 2112432 w 3355183"/>
              <a:gd name="connsiteY34" fmla="*/ 175495 h 176136"/>
              <a:gd name="connsiteX35" fmla="*/ 2219886 w 3355183"/>
              <a:gd name="connsiteY35" fmla="*/ 175668 h 176136"/>
              <a:gd name="connsiteX36" fmla="*/ 2330921 w 3355183"/>
              <a:gd name="connsiteY36" fmla="*/ 175808 h 176136"/>
              <a:gd name="connsiteX37" fmla="*/ 2445597 w 3355183"/>
              <a:gd name="connsiteY37" fmla="*/ 175916 h 176136"/>
              <a:gd name="connsiteX38" fmla="*/ 2563972 w 3355183"/>
              <a:gd name="connsiteY38" fmla="*/ 175997 h 176136"/>
              <a:gd name="connsiteX39" fmla="*/ 2686104 w 3355183"/>
              <a:gd name="connsiteY39" fmla="*/ 176056 h 176136"/>
              <a:gd name="connsiteX40" fmla="*/ 2812052 w 3355183"/>
              <a:gd name="connsiteY40" fmla="*/ 176095 h 176136"/>
              <a:gd name="connsiteX41" fmla="*/ 2941876 w 3355183"/>
              <a:gd name="connsiteY41" fmla="*/ 176119 h 176136"/>
              <a:gd name="connsiteX42" fmla="*/ 3075633 w 3355183"/>
              <a:gd name="connsiteY42" fmla="*/ 176131 h 176136"/>
              <a:gd name="connsiteX43" fmla="*/ 3213382 w 3355183"/>
              <a:gd name="connsiteY43" fmla="*/ 176135 h 176136"/>
              <a:gd name="connsiteX44" fmla="*/ 3355183 w 3355183"/>
              <a:gd name="connsiteY44" fmla="*/ 176136 h 176136"/>
              <a:gd name="connsiteX0" fmla="*/ 0 w 3346621"/>
              <a:gd name="connsiteY0" fmla="*/ 0 h 138536"/>
              <a:gd name="connsiteX1" fmla="*/ 23240 w 3346621"/>
              <a:gd name="connsiteY1" fmla="*/ 31828 h 138536"/>
              <a:gd name="connsiteX2" fmla="*/ 57333 w 3346621"/>
              <a:gd name="connsiteY2" fmla="*/ 53458 h 138536"/>
              <a:gd name="connsiteX3" fmla="*/ 94410 w 3346621"/>
              <a:gd name="connsiteY3" fmla="*/ 67606 h 138536"/>
              <a:gd name="connsiteX4" fmla="*/ 143112 w 3346621"/>
              <a:gd name="connsiteY4" fmla="*/ 80091 h 138536"/>
              <a:gd name="connsiteX5" fmla="*/ 182821 w 3346621"/>
              <a:gd name="connsiteY5" fmla="*/ 87543 h 138536"/>
              <a:gd name="connsiteX6" fmla="*/ 228872 w 3346621"/>
              <a:gd name="connsiteY6" fmla="*/ 94332 h 138536"/>
              <a:gd name="connsiteX7" fmla="*/ 281733 w 3346621"/>
              <a:gd name="connsiteY7" fmla="*/ 100491 h 138536"/>
              <a:gd name="connsiteX8" fmla="*/ 341874 w 3346621"/>
              <a:gd name="connsiteY8" fmla="*/ 106049 h 138536"/>
              <a:gd name="connsiteX9" fmla="*/ 409765 w 3346621"/>
              <a:gd name="connsiteY9" fmla="*/ 111037 h 138536"/>
              <a:gd name="connsiteX10" fmla="*/ 485877 w 3346621"/>
              <a:gd name="connsiteY10" fmla="*/ 115487 h 138536"/>
              <a:gd name="connsiteX11" fmla="*/ 527161 w 3346621"/>
              <a:gd name="connsiteY11" fmla="*/ 117520 h 138536"/>
              <a:gd name="connsiteX12" fmla="*/ 570677 w 3346621"/>
              <a:gd name="connsiteY12" fmla="*/ 119429 h 138536"/>
              <a:gd name="connsiteX13" fmla="*/ 616483 w 3346621"/>
              <a:gd name="connsiteY13" fmla="*/ 121219 h 138536"/>
              <a:gd name="connsiteX14" fmla="*/ 664637 w 3346621"/>
              <a:gd name="connsiteY14" fmla="*/ 122894 h 138536"/>
              <a:gd name="connsiteX15" fmla="*/ 715198 w 3346621"/>
              <a:gd name="connsiteY15" fmla="*/ 124457 h 138536"/>
              <a:gd name="connsiteX16" fmla="*/ 768226 w 3346621"/>
              <a:gd name="connsiteY16" fmla="*/ 125912 h 138536"/>
              <a:gd name="connsiteX17" fmla="*/ 823778 w 3346621"/>
              <a:gd name="connsiteY17" fmla="*/ 127263 h 138536"/>
              <a:gd name="connsiteX18" fmla="*/ 881913 w 3346621"/>
              <a:gd name="connsiteY18" fmla="*/ 128515 h 138536"/>
              <a:gd name="connsiteX19" fmla="*/ 942690 w 3346621"/>
              <a:gd name="connsiteY19" fmla="*/ 129670 h 138536"/>
              <a:gd name="connsiteX20" fmla="*/ 1006169 w 3346621"/>
              <a:gd name="connsiteY20" fmla="*/ 130732 h 138536"/>
              <a:gd name="connsiteX21" fmla="*/ 1072406 w 3346621"/>
              <a:gd name="connsiteY21" fmla="*/ 131707 h 138536"/>
              <a:gd name="connsiteX22" fmla="*/ 1141462 w 3346621"/>
              <a:gd name="connsiteY22" fmla="*/ 132596 h 138536"/>
              <a:gd name="connsiteX23" fmla="*/ 1213395 w 3346621"/>
              <a:gd name="connsiteY23" fmla="*/ 133405 h 138536"/>
              <a:gd name="connsiteX24" fmla="*/ 1288263 w 3346621"/>
              <a:gd name="connsiteY24" fmla="*/ 134137 h 138536"/>
              <a:gd name="connsiteX25" fmla="*/ 1366126 w 3346621"/>
              <a:gd name="connsiteY25" fmla="*/ 134795 h 138536"/>
              <a:gd name="connsiteX26" fmla="*/ 1447042 w 3346621"/>
              <a:gd name="connsiteY26" fmla="*/ 135385 h 138536"/>
              <a:gd name="connsiteX27" fmla="*/ 1531069 w 3346621"/>
              <a:gd name="connsiteY27" fmla="*/ 135909 h 138536"/>
              <a:gd name="connsiteX28" fmla="*/ 1618268 w 3346621"/>
              <a:gd name="connsiteY28" fmla="*/ 136371 h 138536"/>
              <a:gd name="connsiteX29" fmla="*/ 1708695 w 3346621"/>
              <a:gd name="connsiteY29" fmla="*/ 136776 h 138536"/>
              <a:gd name="connsiteX30" fmla="*/ 1802410 w 3346621"/>
              <a:gd name="connsiteY30" fmla="*/ 137127 h 138536"/>
              <a:gd name="connsiteX31" fmla="*/ 1899472 w 3346621"/>
              <a:gd name="connsiteY31" fmla="*/ 137428 h 138536"/>
              <a:gd name="connsiteX32" fmla="*/ 1999939 w 3346621"/>
              <a:gd name="connsiteY32" fmla="*/ 137682 h 138536"/>
              <a:gd name="connsiteX33" fmla="*/ 2103870 w 3346621"/>
              <a:gd name="connsiteY33" fmla="*/ 137895 h 138536"/>
              <a:gd name="connsiteX34" fmla="*/ 2211324 w 3346621"/>
              <a:gd name="connsiteY34" fmla="*/ 138068 h 138536"/>
              <a:gd name="connsiteX35" fmla="*/ 2322359 w 3346621"/>
              <a:gd name="connsiteY35" fmla="*/ 138208 h 138536"/>
              <a:gd name="connsiteX36" fmla="*/ 2437035 w 3346621"/>
              <a:gd name="connsiteY36" fmla="*/ 138316 h 138536"/>
              <a:gd name="connsiteX37" fmla="*/ 2555410 w 3346621"/>
              <a:gd name="connsiteY37" fmla="*/ 138397 h 138536"/>
              <a:gd name="connsiteX38" fmla="*/ 2677542 w 3346621"/>
              <a:gd name="connsiteY38" fmla="*/ 138456 h 138536"/>
              <a:gd name="connsiteX39" fmla="*/ 2803490 w 3346621"/>
              <a:gd name="connsiteY39" fmla="*/ 138495 h 138536"/>
              <a:gd name="connsiteX40" fmla="*/ 2933314 w 3346621"/>
              <a:gd name="connsiteY40" fmla="*/ 138519 h 138536"/>
              <a:gd name="connsiteX41" fmla="*/ 3067071 w 3346621"/>
              <a:gd name="connsiteY41" fmla="*/ 138531 h 138536"/>
              <a:gd name="connsiteX42" fmla="*/ 3204820 w 3346621"/>
              <a:gd name="connsiteY42" fmla="*/ 138535 h 138536"/>
              <a:gd name="connsiteX43" fmla="*/ 3346621 w 3346621"/>
              <a:gd name="connsiteY43" fmla="*/ 138536 h 138536"/>
              <a:gd name="connsiteX0" fmla="*/ 0 w 3327571"/>
              <a:gd name="connsiteY0" fmla="*/ 0 h 122661"/>
              <a:gd name="connsiteX1" fmla="*/ 4190 w 3327571"/>
              <a:gd name="connsiteY1" fmla="*/ 15953 h 122661"/>
              <a:gd name="connsiteX2" fmla="*/ 38283 w 3327571"/>
              <a:gd name="connsiteY2" fmla="*/ 37583 h 122661"/>
              <a:gd name="connsiteX3" fmla="*/ 75360 w 3327571"/>
              <a:gd name="connsiteY3" fmla="*/ 51731 h 122661"/>
              <a:gd name="connsiteX4" fmla="*/ 124062 w 3327571"/>
              <a:gd name="connsiteY4" fmla="*/ 64216 h 122661"/>
              <a:gd name="connsiteX5" fmla="*/ 163771 w 3327571"/>
              <a:gd name="connsiteY5" fmla="*/ 71668 h 122661"/>
              <a:gd name="connsiteX6" fmla="*/ 209822 w 3327571"/>
              <a:gd name="connsiteY6" fmla="*/ 78457 h 122661"/>
              <a:gd name="connsiteX7" fmla="*/ 262683 w 3327571"/>
              <a:gd name="connsiteY7" fmla="*/ 84616 h 122661"/>
              <a:gd name="connsiteX8" fmla="*/ 322824 w 3327571"/>
              <a:gd name="connsiteY8" fmla="*/ 90174 h 122661"/>
              <a:gd name="connsiteX9" fmla="*/ 390715 w 3327571"/>
              <a:gd name="connsiteY9" fmla="*/ 95162 h 122661"/>
              <a:gd name="connsiteX10" fmla="*/ 466827 w 3327571"/>
              <a:gd name="connsiteY10" fmla="*/ 99612 h 122661"/>
              <a:gd name="connsiteX11" fmla="*/ 508111 w 3327571"/>
              <a:gd name="connsiteY11" fmla="*/ 101645 h 122661"/>
              <a:gd name="connsiteX12" fmla="*/ 551627 w 3327571"/>
              <a:gd name="connsiteY12" fmla="*/ 103554 h 122661"/>
              <a:gd name="connsiteX13" fmla="*/ 597433 w 3327571"/>
              <a:gd name="connsiteY13" fmla="*/ 105344 h 122661"/>
              <a:gd name="connsiteX14" fmla="*/ 645587 w 3327571"/>
              <a:gd name="connsiteY14" fmla="*/ 107019 h 122661"/>
              <a:gd name="connsiteX15" fmla="*/ 696148 w 3327571"/>
              <a:gd name="connsiteY15" fmla="*/ 108582 h 122661"/>
              <a:gd name="connsiteX16" fmla="*/ 749176 w 3327571"/>
              <a:gd name="connsiteY16" fmla="*/ 110037 h 122661"/>
              <a:gd name="connsiteX17" fmla="*/ 804728 w 3327571"/>
              <a:gd name="connsiteY17" fmla="*/ 111388 h 122661"/>
              <a:gd name="connsiteX18" fmla="*/ 862863 w 3327571"/>
              <a:gd name="connsiteY18" fmla="*/ 112640 h 122661"/>
              <a:gd name="connsiteX19" fmla="*/ 923640 w 3327571"/>
              <a:gd name="connsiteY19" fmla="*/ 113795 h 122661"/>
              <a:gd name="connsiteX20" fmla="*/ 987119 w 3327571"/>
              <a:gd name="connsiteY20" fmla="*/ 114857 h 122661"/>
              <a:gd name="connsiteX21" fmla="*/ 1053356 w 3327571"/>
              <a:gd name="connsiteY21" fmla="*/ 115832 h 122661"/>
              <a:gd name="connsiteX22" fmla="*/ 1122412 w 3327571"/>
              <a:gd name="connsiteY22" fmla="*/ 116721 h 122661"/>
              <a:gd name="connsiteX23" fmla="*/ 1194345 w 3327571"/>
              <a:gd name="connsiteY23" fmla="*/ 117530 h 122661"/>
              <a:gd name="connsiteX24" fmla="*/ 1269213 w 3327571"/>
              <a:gd name="connsiteY24" fmla="*/ 118262 h 122661"/>
              <a:gd name="connsiteX25" fmla="*/ 1347076 w 3327571"/>
              <a:gd name="connsiteY25" fmla="*/ 118920 h 122661"/>
              <a:gd name="connsiteX26" fmla="*/ 1427992 w 3327571"/>
              <a:gd name="connsiteY26" fmla="*/ 119510 h 122661"/>
              <a:gd name="connsiteX27" fmla="*/ 1512019 w 3327571"/>
              <a:gd name="connsiteY27" fmla="*/ 120034 h 122661"/>
              <a:gd name="connsiteX28" fmla="*/ 1599218 w 3327571"/>
              <a:gd name="connsiteY28" fmla="*/ 120496 h 122661"/>
              <a:gd name="connsiteX29" fmla="*/ 1689645 w 3327571"/>
              <a:gd name="connsiteY29" fmla="*/ 120901 h 122661"/>
              <a:gd name="connsiteX30" fmla="*/ 1783360 w 3327571"/>
              <a:gd name="connsiteY30" fmla="*/ 121252 h 122661"/>
              <a:gd name="connsiteX31" fmla="*/ 1880422 w 3327571"/>
              <a:gd name="connsiteY31" fmla="*/ 121553 h 122661"/>
              <a:gd name="connsiteX32" fmla="*/ 1980889 w 3327571"/>
              <a:gd name="connsiteY32" fmla="*/ 121807 h 122661"/>
              <a:gd name="connsiteX33" fmla="*/ 2084820 w 3327571"/>
              <a:gd name="connsiteY33" fmla="*/ 122020 h 122661"/>
              <a:gd name="connsiteX34" fmla="*/ 2192274 w 3327571"/>
              <a:gd name="connsiteY34" fmla="*/ 122193 h 122661"/>
              <a:gd name="connsiteX35" fmla="*/ 2303309 w 3327571"/>
              <a:gd name="connsiteY35" fmla="*/ 122333 h 122661"/>
              <a:gd name="connsiteX36" fmla="*/ 2417985 w 3327571"/>
              <a:gd name="connsiteY36" fmla="*/ 122441 h 122661"/>
              <a:gd name="connsiteX37" fmla="*/ 2536360 w 3327571"/>
              <a:gd name="connsiteY37" fmla="*/ 122522 h 122661"/>
              <a:gd name="connsiteX38" fmla="*/ 2658492 w 3327571"/>
              <a:gd name="connsiteY38" fmla="*/ 122581 h 122661"/>
              <a:gd name="connsiteX39" fmla="*/ 2784440 w 3327571"/>
              <a:gd name="connsiteY39" fmla="*/ 122620 h 122661"/>
              <a:gd name="connsiteX40" fmla="*/ 2914264 w 3327571"/>
              <a:gd name="connsiteY40" fmla="*/ 122644 h 122661"/>
              <a:gd name="connsiteX41" fmla="*/ 3048021 w 3327571"/>
              <a:gd name="connsiteY41" fmla="*/ 122656 h 122661"/>
              <a:gd name="connsiteX42" fmla="*/ 3185770 w 3327571"/>
              <a:gd name="connsiteY42" fmla="*/ 122660 h 122661"/>
              <a:gd name="connsiteX43" fmla="*/ 3327571 w 3327571"/>
              <a:gd name="connsiteY43" fmla="*/ 122661 h 122661"/>
              <a:gd name="connsiteX0" fmla="*/ 0 w 3323381"/>
              <a:gd name="connsiteY0" fmla="*/ 0 h 106708"/>
              <a:gd name="connsiteX1" fmla="*/ 34093 w 3323381"/>
              <a:gd name="connsiteY1" fmla="*/ 21630 h 106708"/>
              <a:gd name="connsiteX2" fmla="*/ 71170 w 3323381"/>
              <a:gd name="connsiteY2" fmla="*/ 35778 h 106708"/>
              <a:gd name="connsiteX3" fmla="*/ 119872 w 3323381"/>
              <a:gd name="connsiteY3" fmla="*/ 48263 h 106708"/>
              <a:gd name="connsiteX4" fmla="*/ 159581 w 3323381"/>
              <a:gd name="connsiteY4" fmla="*/ 55715 h 106708"/>
              <a:gd name="connsiteX5" fmla="*/ 205632 w 3323381"/>
              <a:gd name="connsiteY5" fmla="*/ 62504 h 106708"/>
              <a:gd name="connsiteX6" fmla="*/ 258493 w 3323381"/>
              <a:gd name="connsiteY6" fmla="*/ 68663 h 106708"/>
              <a:gd name="connsiteX7" fmla="*/ 318634 w 3323381"/>
              <a:gd name="connsiteY7" fmla="*/ 74221 h 106708"/>
              <a:gd name="connsiteX8" fmla="*/ 386525 w 3323381"/>
              <a:gd name="connsiteY8" fmla="*/ 79209 h 106708"/>
              <a:gd name="connsiteX9" fmla="*/ 462637 w 3323381"/>
              <a:gd name="connsiteY9" fmla="*/ 83659 h 106708"/>
              <a:gd name="connsiteX10" fmla="*/ 503921 w 3323381"/>
              <a:gd name="connsiteY10" fmla="*/ 85692 h 106708"/>
              <a:gd name="connsiteX11" fmla="*/ 547437 w 3323381"/>
              <a:gd name="connsiteY11" fmla="*/ 87601 h 106708"/>
              <a:gd name="connsiteX12" fmla="*/ 593243 w 3323381"/>
              <a:gd name="connsiteY12" fmla="*/ 89391 h 106708"/>
              <a:gd name="connsiteX13" fmla="*/ 641397 w 3323381"/>
              <a:gd name="connsiteY13" fmla="*/ 91066 h 106708"/>
              <a:gd name="connsiteX14" fmla="*/ 691958 w 3323381"/>
              <a:gd name="connsiteY14" fmla="*/ 92629 h 106708"/>
              <a:gd name="connsiteX15" fmla="*/ 744986 w 3323381"/>
              <a:gd name="connsiteY15" fmla="*/ 94084 h 106708"/>
              <a:gd name="connsiteX16" fmla="*/ 800538 w 3323381"/>
              <a:gd name="connsiteY16" fmla="*/ 95435 h 106708"/>
              <a:gd name="connsiteX17" fmla="*/ 858673 w 3323381"/>
              <a:gd name="connsiteY17" fmla="*/ 96687 h 106708"/>
              <a:gd name="connsiteX18" fmla="*/ 919450 w 3323381"/>
              <a:gd name="connsiteY18" fmla="*/ 97842 h 106708"/>
              <a:gd name="connsiteX19" fmla="*/ 982929 w 3323381"/>
              <a:gd name="connsiteY19" fmla="*/ 98904 h 106708"/>
              <a:gd name="connsiteX20" fmla="*/ 1049166 w 3323381"/>
              <a:gd name="connsiteY20" fmla="*/ 99879 h 106708"/>
              <a:gd name="connsiteX21" fmla="*/ 1118222 w 3323381"/>
              <a:gd name="connsiteY21" fmla="*/ 100768 h 106708"/>
              <a:gd name="connsiteX22" fmla="*/ 1190155 w 3323381"/>
              <a:gd name="connsiteY22" fmla="*/ 101577 h 106708"/>
              <a:gd name="connsiteX23" fmla="*/ 1265023 w 3323381"/>
              <a:gd name="connsiteY23" fmla="*/ 102309 h 106708"/>
              <a:gd name="connsiteX24" fmla="*/ 1342886 w 3323381"/>
              <a:gd name="connsiteY24" fmla="*/ 102967 h 106708"/>
              <a:gd name="connsiteX25" fmla="*/ 1423802 w 3323381"/>
              <a:gd name="connsiteY25" fmla="*/ 103557 h 106708"/>
              <a:gd name="connsiteX26" fmla="*/ 1507829 w 3323381"/>
              <a:gd name="connsiteY26" fmla="*/ 104081 h 106708"/>
              <a:gd name="connsiteX27" fmla="*/ 1595028 w 3323381"/>
              <a:gd name="connsiteY27" fmla="*/ 104543 h 106708"/>
              <a:gd name="connsiteX28" fmla="*/ 1685455 w 3323381"/>
              <a:gd name="connsiteY28" fmla="*/ 104948 h 106708"/>
              <a:gd name="connsiteX29" fmla="*/ 1779170 w 3323381"/>
              <a:gd name="connsiteY29" fmla="*/ 105299 h 106708"/>
              <a:gd name="connsiteX30" fmla="*/ 1876232 w 3323381"/>
              <a:gd name="connsiteY30" fmla="*/ 105600 h 106708"/>
              <a:gd name="connsiteX31" fmla="*/ 1976699 w 3323381"/>
              <a:gd name="connsiteY31" fmla="*/ 105854 h 106708"/>
              <a:gd name="connsiteX32" fmla="*/ 2080630 w 3323381"/>
              <a:gd name="connsiteY32" fmla="*/ 106067 h 106708"/>
              <a:gd name="connsiteX33" fmla="*/ 2188084 w 3323381"/>
              <a:gd name="connsiteY33" fmla="*/ 106240 h 106708"/>
              <a:gd name="connsiteX34" fmla="*/ 2299119 w 3323381"/>
              <a:gd name="connsiteY34" fmla="*/ 106380 h 106708"/>
              <a:gd name="connsiteX35" fmla="*/ 2413795 w 3323381"/>
              <a:gd name="connsiteY35" fmla="*/ 106488 h 106708"/>
              <a:gd name="connsiteX36" fmla="*/ 2532170 w 3323381"/>
              <a:gd name="connsiteY36" fmla="*/ 106569 h 106708"/>
              <a:gd name="connsiteX37" fmla="*/ 2654302 w 3323381"/>
              <a:gd name="connsiteY37" fmla="*/ 106628 h 106708"/>
              <a:gd name="connsiteX38" fmla="*/ 2780250 w 3323381"/>
              <a:gd name="connsiteY38" fmla="*/ 106667 h 106708"/>
              <a:gd name="connsiteX39" fmla="*/ 2910074 w 3323381"/>
              <a:gd name="connsiteY39" fmla="*/ 106691 h 106708"/>
              <a:gd name="connsiteX40" fmla="*/ 3043831 w 3323381"/>
              <a:gd name="connsiteY40" fmla="*/ 106703 h 106708"/>
              <a:gd name="connsiteX41" fmla="*/ 3181580 w 3323381"/>
              <a:gd name="connsiteY41" fmla="*/ 106707 h 106708"/>
              <a:gd name="connsiteX42" fmla="*/ 3323381 w 3323381"/>
              <a:gd name="connsiteY42" fmla="*/ 106708 h 106708"/>
              <a:gd name="connsiteX0" fmla="*/ 0 w 3289288"/>
              <a:gd name="connsiteY0" fmla="*/ 0 h 85078"/>
              <a:gd name="connsiteX1" fmla="*/ 37077 w 3289288"/>
              <a:gd name="connsiteY1" fmla="*/ 14148 h 85078"/>
              <a:gd name="connsiteX2" fmla="*/ 85779 w 3289288"/>
              <a:gd name="connsiteY2" fmla="*/ 26633 h 85078"/>
              <a:gd name="connsiteX3" fmla="*/ 125488 w 3289288"/>
              <a:gd name="connsiteY3" fmla="*/ 34085 h 85078"/>
              <a:gd name="connsiteX4" fmla="*/ 171539 w 3289288"/>
              <a:gd name="connsiteY4" fmla="*/ 40874 h 85078"/>
              <a:gd name="connsiteX5" fmla="*/ 224400 w 3289288"/>
              <a:gd name="connsiteY5" fmla="*/ 47033 h 85078"/>
              <a:gd name="connsiteX6" fmla="*/ 284541 w 3289288"/>
              <a:gd name="connsiteY6" fmla="*/ 52591 h 85078"/>
              <a:gd name="connsiteX7" fmla="*/ 352432 w 3289288"/>
              <a:gd name="connsiteY7" fmla="*/ 57579 h 85078"/>
              <a:gd name="connsiteX8" fmla="*/ 428544 w 3289288"/>
              <a:gd name="connsiteY8" fmla="*/ 62029 h 85078"/>
              <a:gd name="connsiteX9" fmla="*/ 469828 w 3289288"/>
              <a:gd name="connsiteY9" fmla="*/ 64062 h 85078"/>
              <a:gd name="connsiteX10" fmla="*/ 513344 w 3289288"/>
              <a:gd name="connsiteY10" fmla="*/ 65971 h 85078"/>
              <a:gd name="connsiteX11" fmla="*/ 559150 w 3289288"/>
              <a:gd name="connsiteY11" fmla="*/ 67761 h 85078"/>
              <a:gd name="connsiteX12" fmla="*/ 607304 w 3289288"/>
              <a:gd name="connsiteY12" fmla="*/ 69436 h 85078"/>
              <a:gd name="connsiteX13" fmla="*/ 657865 w 3289288"/>
              <a:gd name="connsiteY13" fmla="*/ 70999 h 85078"/>
              <a:gd name="connsiteX14" fmla="*/ 710893 w 3289288"/>
              <a:gd name="connsiteY14" fmla="*/ 72454 h 85078"/>
              <a:gd name="connsiteX15" fmla="*/ 766445 w 3289288"/>
              <a:gd name="connsiteY15" fmla="*/ 73805 h 85078"/>
              <a:gd name="connsiteX16" fmla="*/ 824580 w 3289288"/>
              <a:gd name="connsiteY16" fmla="*/ 75057 h 85078"/>
              <a:gd name="connsiteX17" fmla="*/ 885357 w 3289288"/>
              <a:gd name="connsiteY17" fmla="*/ 76212 h 85078"/>
              <a:gd name="connsiteX18" fmla="*/ 948836 w 3289288"/>
              <a:gd name="connsiteY18" fmla="*/ 77274 h 85078"/>
              <a:gd name="connsiteX19" fmla="*/ 1015073 w 3289288"/>
              <a:gd name="connsiteY19" fmla="*/ 78249 h 85078"/>
              <a:gd name="connsiteX20" fmla="*/ 1084129 w 3289288"/>
              <a:gd name="connsiteY20" fmla="*/ 79138 h 85078"/>
              <a:gd name="connsiteX21" fmla="*/ 1156062 w 3289288"/>
              <a:gd name="connsiteY21" fmla="*/ 79947 h 85078"/>
              <a:gd name="connsiteX22" fmla="*/ 1230930 w 3289288"/>
              <a:gd name="connsiteY22" fmla="*/ 80679 h 85078"/>
              <a:gd name="connsiteX23" fmla="*/ 1308793 w 3289288"/>
              <a:gd name="connsiteY23" fmla="*/ 81337 h 85078"/>
              <a:gd name="connsiteX24" fmla="*/ 1389709 w 3289288"/>
              <a:gd name="connsiteY24" fmla="*/ 81927 h 85078"/>
              <a:gd name="connsiteX25" fmla="*/ 1473736 w 3289288"/>
              <a:gd name="connsiteY25" fmla="*/ 82451 h 85078"/>
              <a:gd name="connsiteX26" fmla="*/ 1560935 w 3289288"/>
              <a:gd name="connsiteY26" fmla="*/ 82913 h 85078"/>
              <a:gd name="connsiteX27" fmla="*/ 1651362 w 3289288"/>
              <a:gd name="connsiteY27" fmla="*/ 83318 h 85078"/>
              <a:gd name="connsiteX28" fmla="*/ 1745077 w 3289288"/>
              <a:gd name="connsiteY28" fmla="*/ 83669 h 85078"/>
              <a:gd name="connsiteX29" fmla="*/ 1842139 w 3289288"/>
              <a:gd name="connsiteY29" fmla="*/ 83970 h 85078"/>
              <a:gd name="connsiteX30" fmla="*/ 1942606 w 3289288"/>
              <a:gd name="connsiteY30" fmla="*/ 84224 h 85078"/>
              <a:gd name="connsiteX31" fmla="*/ 2046537 w 3289288"/>
              <a:gd name="connsiteY31" fmla="*/ 84437 h 85078"/>
              <a:gd name="connsiteX32" fmla="*/ 2153991 w 3289288"/>
              <a:gd name="connsiteY32" fmla="*/ 84610 h 85078"/>
              <a:gd name="connsiteX33" fmla="*/ 2265026 w 3289288"/>
              <a:gd name="connsiteY33" fmla="*/ 84750 h 85078"/>
              <a:gd name="connsiteX34" fmla="*/ 2379702 w 3289288"/>
              <a:gd name="connsiteY34" fmla="*/ 84858 h 85078"/>
              <a:gd name="connsiteX35" fmla="*/ 2498077 w 3289288"/>
              <a:gd name="connsiteY35" fmla="*/ 84939 h 85078"/>
              <a:gd name="connsiteX36" fmla="*/ 2620209 w 3289288"/>
              <a:gd name="connsiteY36" fmla="*/ 84998 h 85078"/>
              <a:gd name="connsiteX37" fmla="*/ 2746157 w 3289288"/>
              <a:gd name="connsiteY37" fmla="*/ 85037 h 85078"/>
              <a:gd name="connsiteX38" fmla="*/ 2875981 w 3289288"/>
              <a:gd name="connsiteY38" fmla="*/ 85061 h 85078"/>
              <a:gd name="connsiteX39" fmla="*/ 3009738 w 3289288"/>
              <a:gd name="connsiteY39" fmla="*/ 85073 h 85078"/>
              <a:gd name="connsiteX40" fmla="*/ 3147487 w 3289288"/>
              <a:gd name="connsiteY40" fmla="*/ 85077 h 85078"/>
              <a:gd name="connsiteX41" fmla="*/ 3289288 w 3289288"/>
              <a:gd name="connsiteY41" fmla="*/ 85078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89288" h="85078">
                <a:moveTo>
                  <a:pt x="0" y="0"/>
                </a:moveTo>
                <a:lnTo>
                  <a:pt x="37077" y="14148"/>
                </a:lnTo>
                <a:lnTo>
                  <a:pt x="85779" y="26633"/>
                </a:lnTo>
                <a:lnTo>
                  <a:pt x="125488" y="34085"/>
                </a:lnTo>
                <a:lnTo>
                  <a:pt x="171539" y="40874"/>
                </a:lnTo>
                <a:lnTo>
                  <a:pt x="224400" y="47033"/>
                </a:lnTo>
                <a:lnTo>
                  <a:pt x="284541" y="52591"/>
                </a:lnTo>
                <a:lnTo>
                  <a:pt x="352432" y="57579"/>
                </a:lnTo>
                <a:lnTo>
                  <a:pt x="428544" y="62029"/>
                </a:lnTo>
                <a:lnTo>
                  <a:pt x="469828" y="64062"/>
                </a:lnTo>
                <a:lnTo>
                  <a:pt x="513344" y="65971"/>
                </a:lnTo>
                <a:lnTo>
                  <a:pt x="559150" y="67761"/>
                </a:lnTo>
                <a:lnTo>
                  <a:pt x="607304" y="69436"/>
                </a:lnTo>
                <a:lnTo>
                  <a:pt x="657865" y="70999"/>
                </a:lnTo>
                <a:lnTo>
                  <a:pt x="710893" y="72454"/>
                </a:lnTo>
                <a:lnTo>
                  <a:pt x="766445" y="73805"/>
                </a:lnTo>
                <a:lnTo>
                  <a:pt x="824580" y="75057"/>
                </a:lnTo>
                <a:lnTo>
                  <a:pt x="885357" y="76212"/>
                </a:lnTo>
                <a:lnTo>
                  <a:pt x="948836" y="77274"/>
                </a:lnTo>
                <a:lnTo>
                  <a:pt x="1015073" y="78249"/>
                </a:lnTo>
                <a:lnTo>
                  <a:pt x="1084129" y="79138"/>
                </a:lnTo>
                <a:lnTo>
                  <a:pt x="1156062" y="79947"/>
                </a:lnTo>
                <a:lnTo>
                  <a:pt x="1230930" y="80679"/>
                </a:lnTo>
                <a:lnTo>
                  <a:pt x="1308793" y="81337"/>
                </a:lnTo>
                <a:lnTo>
                  <a:pt x="1389709" y="81927"/>
                </a:lnTo>
                <a:lnTo>
                  <a:pt x="1473736" y="82451"/>
                </a:lnTo>
                <a:lnTo>
                  <a:pt x="1560935" y="82913"/>
                </a:lnTo>
                <a:lnTo>
                  <a:pt x="1651362" y="83318"/>
                </a:lnTo>
                <a:lnTo>
                  <a:pt x="1745077" y="83669"/>
                </a:lnTo>
                <a:lnTo>
                  <a:pt x="1842139" y="83970"/>
                </a:lnTo>
                <a:lnTo>
                  <a:pt x="1942606" y="84224"/>
                </a:lnTo>
                <a:lnTo>
                  <a:pt x="2046537" y="84437"/>
                </a:lnTo>
                <a:lnTo>
                  <a:pt x="2153991" y="84610"/>
                </a:lnTo>
                <a:lnTo>
                  <a:pt x="2265026" y="84750"/>
                </a:lnTo>
                <a:lnTo>
                  <a:pt x="2379702" y="84858"/>
                </a:lnTo>
                <a:lnTo>
                  <a:pt x="2498077" y="84939"/>
                </a:lnTo>
                <a:lnTo>
                  <a:pt x="2620209" y="84998"/>
                </a:lnTo>
                <a:lnTo>
                  <a:pt x="2746157" y="85037"/>
                </a:lnTo>
                <a:lnTo>
                  <a:pt x="2875981" y="85061"/>
                </a:lnTo>
                <a:lnTo>
                  <a:pt x="3009738" y="85073"/>
                </a:lnTo>
                <a:lnTo>
                  <a:pt x="3147487" y="85077"/>
                </a:lnTo>
                <a:lnTo>
                  <a:pt x="3289288" y="85078"/>
                </a:lnTo>
              </a:path>
            </a:pathLst>
          </a:custGeom>
          <a:ln w="3175">
            <a:solidFill>
              <a:srgbClr val="AE9E79"/>
            </a:solidFill>
          </a:ln>
        </p:spPr>
        <p:txBody>
          <a:bodyPr wrap="square" lIns="0" tIns="0" rIns="0" bIns="0" rtlCol="0"/>
          <a:lstStyle/>
          <a:p>
            <a:endParaRPr/>
          </a:p>
        </p:txBody>
      </p:sp>
      <p:sp>
        <p:nvSpPr>
          <p:cNvPr id="139" name="CaixaDeTexto 138">
            <a:extLst>
              <a:ext uri="{FF2B5EF4-FFF2-40B4-BE49-F238E27FC236}">
                <a16:creationId xmlns:a16="http://schemas.microsoft.com/office/drawing/2014/main" id="{22ED03D8-C850-DA4E-93ED-310478DA6FD0}"/>
              </a:ext>
            </a:extLst>
          </p:cNvPr>
          <p:cNvSpPr txBox="1"/>
          <p:nvPr/>
        </p:nvSpPr>
        <p:spPr>
          <a:xfrm>
            <a:off x="7333770" y="1786138"/>
            <a:ext cx="4457281" cy="7078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pt-BR"/>
            </a:defPPr>
            <a:lvl1pPr algn="ctr">
              <a:defRPr sz="10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r>
              <a:rPr lang="pt-BR" dirty="0"/>
              <a:t>São </a:t>
            </a:r>
            <a:r>
              <a:rPr lang="pt-BR" dirty="0" err="1"/>
              <a:t>veriﬁcados</a:t>
            </a:r>
            <a:r>
              <a:rPr lang="pt-BR" dirty="0"/>
              <a:t> os intervalos máximos de valores de </a:t>
            </a:r>
            <a:r>
              <a:rPr lang="pt-BR" sz="900" dirty="0"/>
              <a:t>rentabilidade</a:t>
            </a:r>
            <a:r>
              <a:rPr lang="pt-BR" dirty="0"/>
              <a:t> esperados em longos horizontes de tempo através do método de Monte Carlo*</a:t>
            </a:r>
          </a:p>
        </p:txBody>
      </p:sp>
      <p:sp>
        <p:nvSpPr>
          <p:cNvPr id="140" name="object 58">
            <a:extLst>
              <a:ext uri="{FF2B5EF4-FFF2-40B4-BE49-F238E27FC236}">
                <a16:creationId xmlns:a16="http://schemas.microsoft.com/office/drawing/2014/main" id="{9481B594-BBBD-FF45-8627-ED3AE337427F}"/>
              </a:ext>
            </a:extLst>
          </p:cNvPr>
          <p:cNvSpPr txBox="1"/>
          <p:nvPr/>
        </p:nvSpPr>
        <p:spPr>
          <a:xfrm>
            <a:off x="2250454" y="6876577"/>
            <a:ext cx="9201548" cy="161583"/>
          </a:xfrm>
          <a:prstGeom prst="rect">
            <a:avLst/>
          </a:prstGeom>
          <a:noFill/>
        </p:spPr>
        <p:txBody>
          <a:bodyPr wrap="square" lIns="0" tIns="0" rIns="0" bIns="0" rtlCol="0">
            <a:spAutoFit/>
          </a:bodyPr>
          <a:lstStyle>
            <a:defPPr>
              <a:defRPr lang="pt-BR"/>
            </a:defPPr>
            <a:lvl1pPr>
              <a:lnSpc>
                <a:spcPct val="150000"/>
              </a:lnSpc>
              <a:defRPr sz="700" i="1">
                <a:latin typeface="Roboto Light" panose="02000000000000000000" pitchFamily="2" charset="0"/>
                <a:ea typeface="Roboto Light" panose="02000000000000000000" pitchFamily="2" charset="0"/>
                <a:cs typeface="Roboto Light" panose="02000000000000000000" pitchFamily="2" charset="0"/>
              </a:defRPr>
            </a:lvl1pPr>
          </a:lstStyle>
          <a:p>
            <a:r>
              <a:rPr dirty="0"/>
              <a:t>*Monte Carlo: Método matemático de repetições utilizado para determinar, dentro das amostragens fornecidas pelo Resampling, quais seriam os portfólios ótimos e de maior proximidade  com a curva de Markowitz (eﬁciência)</a:t>
            </a:r>
          </a:p>
        </p:txBody>
      </p:sp>
      <p:sp>
        <p:nvSpPr>
          <p:cNvPr id="69" name="CaixaDeTexto 68">
            <a:extLst>
              <a:ext uri="{FF2B5EF4-FFF2-40B4-BE49-F238E27FC236}">
                <a16:creationId xmlns:a16="http://schemas.microsoft.com/office/drawing/2014/main" id="{08C0625D-D04B-F045-8463-C8AD39224F17}"/>
              </a:ext>
            </a:extLst>
          </p:cNvPr>
          <p:cNvSpPr txBox="1"/>
          <p:nvPr/>
        </p:nvSpPr>
        <p:spPr>
          <a:xfrm>
            <a:off x="9360492" y="200366"/>
            <a:ext cx="2430558" cy="307777"/>
          </a:xfrm>
          <a:prstGeom prst="rect">
            <a:avLst/>
          </a:prstGeom>
          <a:noFill/>
        </p:spPr>
        <p:txBody>
          <a:bodyPr wrap="square" lIns="0" tIns="0" rIns="0" bIns="0" rtlCol="0">
            <a:spAutoFit/>
          </a:bodyPr>
          <a:lstStyle/>
          <a:p>
            <a:pPr defTabSz="914400">
              <a:lnSpc>
                <a:spcPct val="200000"/>
              </a:lnSpc>
              <a:defRPr/>
            </a:pPr>
            <a:r>
              <a:rPr lang="pt-BR" sz="10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  </a:t>
            </a: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PROCESSO</a:t>
            </a:r>
          </a:p>
        </p:txBody>
      </p:sp>
      <p:sp>
        <p:nvSpPr>
          <p:cNvPr id="2" name="Slide Number Placeholder 1">
            <a:extLst>
              <a:ext uri="{FF2B5EF4-FFF2-40B4-BE49-F238E27FC236}">
                <a16:creationId xmlns:a16="http://schemas.microsoft.com/office/drawing/2014/main" id="{00D4EC08-05FF-4129-836F-B9D27DADFCF9}"/>
              </a:ext>
            </a:extLst>
          </p:cNvPr>
          <p:cNvSpPr>
            <a:spLocks noGrp="1"/>
          </p:cNvSpPr>
          <p:nvPr>
            <p:ph type="sldNum" sz="quarter" idx="12"/>
          </p:nvPr>
        </p:nvSpPr>
        <p:spPr/>
        <p:txBody>
          <a:bodyPr/>
          <a:lstStyle/>
          <a:p>
            <a:fld id="{36D140B5-3C3E-604E-AF76-B5F338FF7461}" type="slidenum">
              <a:rPr lang="pt-BR" smtClean="0"/>
              <a:t>29</a:t>
            </a:fld>
            <a:endParaRPr lang="pt-BR"/>
          </a:p>
        </p:txBody>
      </p:sp>
    </p:spTree>
    <p:extLst>
      <p:ext uri="{BB962C8B-B14F-4D97-AF65-F5344CB8AC3E}">
        <p14:creationId xmlns:p14="http://schemas.microsoft.com/office/powerpoint/2010/main" val="15689436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11CE1DDF-91C0-A24E-B03F-C41A8BE1CD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03906" y="541338"/>
            <a:ext cx="4859471" cy="6553200"/>
          </a:xfrm>
          <a:prstGeom prst="rect">
            <a:avLst/>
          </a:prstGeom>
        </p:spPr>
      </p:pic>
      <p:sp>
        <p:nvSpPr>
          <p:cNvPr id="6" name="CaixaDeTexto 5">
            <a:extLst>
              <a:ext uri="{FF2B5EF4-FFF2-40B4-BE49-F238E27FC236}">
                <a16:creationId xmlns:a16="http://schemas.microsoft.com/office/drawing/2014/main" id="{A3BEE62B-E0AC-9B42-8C7F-635A795B1E98}"/>
              </a:ext>
            </a:extLst>
          </p:cNvPr>
          <p:cNvSpPr txBox="1"/>
          <p:nvPr/>
        </p:nvSpPr>
        <p:spPr>
          <a:xfrm>
            <a:off x="2115611" y="4075249"/>
            <a:ext cx="3715312" cy="400110"/>
          </a:xfrm>
          <a:prstGeom prst="rect">
            <a:avLst/>
          </a:prstGeom>
          <a:noFill/>
        </p:spPr>
        <p:txBody>
          <a:bodyPr wrap="none" rtlCol="0" anchor="b">
            <a:spAutoFit/>
          </a:bodyPr>
          <a:lstStyle/>
          <a:p>
            <a:pPr defTabSz="914400">
              <a:defRPr/>
            </a:pPr>
            <a:r>
              <a:rPr lang="pt-BR" sz="2000" dirty="0">
                <a:solidFill>
                  <a:srgbClr val="C57D5C"/>
                </a:solidFill>
                <a:latin typeface="Roboto light" panose="02000000000000000000" pitchFamily="2" charset="0"/>
                <a:ea typeface="Roboto light" panose="02000000000000000000" pitchFamily="2" charset="0"/>
                <a:cs typeface="Roboto light" panose="02000000000000000000" pitchFamily="2" charset="0"/>
              </a:rPr>
              <a:t>I</a:t>
            </a:r>
            <a:r>
              <a:rPr lang="pt-BR" sz="2000" spc="1200" dirty="0">
                <a:solidFill>
                  <a:srgbClr val="C57D5C"/>
                </a:solidFill>
                <a:latin typeface="Roboto light" panose="02000000000000000000" pitchFamily="2" charset="0"/>
                <a:ea typeface="Roboto light" panose="02000000000000000000" pitchFamily="2" charset="0"/>
                <a:cs typeface="Roboto light" panose="02000000000000000000" pitchFamily="2" charset="0"/>
              </a:rPr>
              <a:t>. XP ADVISORY</a:t>
            </a:r>
          </a:p>
        </p:txBody>
      </p:sp>
      <p:cxnSp>
        <p:nvCxnSpPr>
          <p:cNvPr id="9" name="Conector reto 8">
            <a:extLst>
              <a:ext uri="{FF2B5EF4-FFF2-40B4-BE49-F238E27FC236}">
                <a16:creationId xmlns:a16="http://schemas.microsoft.com/office/drawing/2014/main" id="{53829093-AC4E-7345-889F-B3778CAC3853}"/>
              </a:ext>
            </a:extLst>
          </p:cNvPr>
          <p:cNvCxnSpPr>
            <a:cxnSpLocks/>
          </p:cNvCxnSpPr>
          <p:nvPr/>
        </p:nvCxnSpPr>
        <p:spPr>
          <a:xfrm>
            <a:off x="2227210" y="4879787"/>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B02AABDF-6210-8B45-8512-3079723DF629}"/>
              </a:ext>
            </a:extLst>
          </p:cNvPr>
          <p:cNvSpPr txBox="1"/>
          <p:nvPr/>
        </p:nvSpPr>
        <p:spPr>
          <a:xfrm>
            <a:off x="2115612" y="5284216"/>
            <a:ext cx="946093" cy="230832"/>
          </a:xfrm>
          <a:prstGeom prst="rect">
            <a:avLst/>
          </a:prstGeom>
          <a:noFill/>
        </p:spPr>
        <p:txBody>
          <a:bodyPr wrap="none" rtlCol="0">
            <a:spAutoFit/>
          </a:bodyPr>
          <a:lstStyle/>
          <a:p>
            <a:pPr defTabSz="914400">
              <a:defRPr/>
            </a:pPr>
            <a:r>
              <a:rPr lang="pt-BR" sz="900" spc="300" dirty="0">
                <a:solidFill>
                  <a:srgbClr val="58595B">
                    <a:alpha val="65000"/>
                  </a:srgbClr>
                </a:solidFill>
                <a:latin typeface="Roboto" panose="02000000000000000000" pitchFamily="2" charset="0"/>
                <a:ea typeface="Roboto" panose="02000000000000000000" pitchFamily="2" charset="0"/>
                <a:cs typeface="Roboto" panose="02000000000000000000" pitchFamily="2" charset="0"/>
              </a:rPr>
              <a:t>ADVISORY</a:t>
            </a:r>
          </a:p>
        </p:txBody>
      </p:sp>
      <p:sp>
        <p:nvSpPr>
          <p:cNvPr id="2" name="Slide Number Placeholder 1">
            <a:extLst>
              <a:ext uri="{FF2B5EF4-FFF2-40B4-BE49-F238E27FC236}">
                <a16:creationId xmlns:a16="http://schemas.microsoft.com/office/drawing/2014/main" id="{785F8207-E654-4D2A-866C-29A7B59720C5}"/>
              </a:ext>
            </a:extLst>
          </p:cNvPr>
          <p:cNvSpPr>
            <a:spLocks noGrp="1"/>
          </p:cNvSpPr>
          <p:nvPr>
            <p:ph type="sldNum" sz="quarter" idx="12"/>
          </p:nvPr>
        </p:nvSpPr>
        <p:spPr/>
        <p:txBody>
          <a:bodyPr/>
          <a:lstStyle/>
          <a:p>
            <a:fld id="{36D140B5-3C3E-604E-AF76-B5F338FF7461}" type="slidenum">
              <a:rPr lang="pt-BR" smtClean="0"/>
              <a:t>3</a:t>
            </a:fld>
            <a:endParaRPr lang="pt-BR"/>
          </a:p>
        </p:txBody>
      </p:sp>
    </p:spTree>
    <p:extLst>
      <p:ext uri="{BB962C8B-B14F-4D97-AF65-F5344CB8AC3E}">
        <p14:creationId xmlns:p14="http://schemas.microsoft.com/office/powerpoint/2010/main" val="3803363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aixaDeTexto 34">
            <a:extLst>
              <a:ext uri="{FF2B5EF4-FFF2-40B4-BE49-F238E27FC236}">
                <a16:creationId xmlns:a16="http://schemas.microsoft.com/office/drawing/2014/main" id="{6E6BF0B6-E038-F149-8578-727D868083B3}"/>
              </a:ext>
            </a:extLst>
          </p:cNvPr>
          <p:cNvSpPr txBox="1"/>
          <p:nvPr/>
        </p:nvSpPr>
        <p:spPr>
          <a:xfrm>
            <a:off x="2185988" y="174076"/>
            <a:ext cx="7019925" cy="369332"/>
          </a:xfrm>
          <a:prstGeom prst="rect">
            <a:avLst/>
          </a:prstGeom>
          <a:noFill/>
        </p:spPr>
        <p:txBody>
          <a:bodyPr wrap="square" lIns="0" tIns="0" rIns="0" bIns="0" rtlCol="0">
            <a:spAutoFit/>
          </a:bodyPr>
          <a:lstStyle/>
          <a:p>
            <a:pPr defTabSz="914400">
              <a:lnSpc>
                <a:spcPct val="200000"/>
              </a:lnSpc>
              <a:defRPr/>
            </a:pPr>
            <a:r>
              <a:rPr lang="pt-BR" sz="1200" spc="300" dirty="0">
                <a:solidFill>
                  <a:srgbClr val="58595B"/>
                </a:solidFill>
                <a:latin typeface="Roboto Light" panose="02000000000000000000" pitchFamily="2" charset="0"/>
                <a:ea typeface="Roboto Light" panose="02000000000000000000" pitchFamily="2" charset="0"/>
                <a:cs typeface="Roboto" panose="02000000000000000000" pitchFamily="2" charset="0"/>
              </a:rPr>
              <a:t>PROCESSO DE INVESTIMENTO- ETAPA 4</a:t>
            </a:r>
          </a:p>
        </p:txBody>
      </p:sp>
      <p:cxnSp>
        <p:nvCxnSpPr>
          <p:cNvPr id="59" name="Conector reto 8">
            <a:extLst>
              <a:ext uri="{FF2B5EF4-FFF2-40B4-BE49-F238E27FC236}">
                <a16:creationId xmlns:a16="http://schemas.microsoft.com/office/drawing/2014/main" id="{242C96CD-6DAE-3640-95ED-4A1AD07BDE90}"/>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25" name="Conector reto 8">
            <a:extLst>
              <a:ext uri="{FF2B5EF4-FFF2-40B4-BE49-F238E27FC236}">
                <a16:creationId xmlns:a16="http://schemas.microsoft.com/office/drawing/2014/main" id="{15ACED12-42F0-B845-9D1E-D2831FD8E5C0}"/>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43" name="object 63">
            <a:extLst>
              <a:ext uri="{FF2B5EF4-FFF2-40B4-BE49-F238E27FC236}">
                <a16:creationId xmlns:a16="http://schemas.microsoft.com/office/drawing/2014/main" id="{E8FE4D7E-F3A9-9E4E-9D8E-1F1D0CAE9647}"/>
              </a:ext>
            </a:extLst>
          </p:cNvPr>
          <p:cNvSpPr txBox="1"/>
          <p:nvPr/>
        </p:nvSpPr>
        <p:spPr>
          <a:xfrm>
            <a:off x="2166191" y="1249634"/>
            <a:ext cx="8700551" cy="369332"/>
          </a:xfrm>
          <a:prstGeom prst="rect">
            <a:avLst/>
          </a:prstGeom>
          <a:noFill/>
        </p:spPr>
        <p:txBody>
          <a:bodyPr wrap="square" rtlCol="0">
            <a:spAutoFit/>
          </a:bodyPr>
          <a:lstStyle>
            <a:defPPr>
              <a:defRPr lang="pt-BR"/>
            </a:defPPr>
            <a:lvl1pPr>
              <a:lnSpc>
                <a:spcPct val="150000"/>
              </a:lnSpc>
              <a:defRPr sz="1200">
                <a:solidFill>
                  <a:srgbClr val="58595B"/>
                </a:solidFill>
                <a:latin typeface="Roboto Light" panose="02000000000000000000" pitchFamily="2" charset="0"/>
                <a:ea typeface="Roboto Light" panose="02000000000000000000" pitchFamily="2" charset="0"/>
                <a:cs typeface="Roboto Light" panose="02000000000000000000" pitchFamily="2" charset="0"/>
              </a:defRPr>
            </a:lvl1pPr>
          </a:lstStyle>
          <a:p>
            <a:r>
              <a:rPr lang="pt-BR" dirty="0"/>
              <a:t>Medindo relação risco e retorno.</a:t>
            </a:r>
            <a:endParaRPr dirty="0"/>
          </a:p>
        </p:txBody>
      </p:sp>
      <p:sp>
        <p:nvSpPr>
          <p:cNvPr id="140" name="object 58">
            <a:extLst>
              <a:ext uri="{FF2B5EF4-FFF2-40B4-BE49-F238E27FC236}">
                <a16:creationId xmlns:a16="http://schemas.microsoft.com/office/drawing/2014/main" id="{9481B594-BBBD-FF45-8627-ED3AE337427F}"/>
              </a:ext>
            </a:extLst>
          </p:cNvPr>
          <p:cNvSpPr txBox="1"/>
          <p:nvPr/>
        </p:nvSpPr>
        <p:spPr>
          <a:xfrm>
            <a:off x="2250454" y="6876577"/>
            <a:ext cx="9201548" cy="161583"/>
          </a:xfrm>
          <a:prstGeom prst="rect">
            <a:avLst/>
          </a:prstGeom>
          <a:noFill/>
        </p:spPr>
        <p:txBody>
          <a:bodyPr wrap="square" lIns="0" tIns="0" rIns="0" bIns="0" rtlCol="0">
            <a:spAutoFit/>
          </a:bodyPr>
          <a:lstStyle>
            <a:defPPr>
              <a:defRPr lang="pt-BR"/>
            </a:defPPr>
            <a:lvl1pPr>
              <a:lnSpc>
                <a:spcPct val="150000"/>
              </a:lnSpc>
              <a:defRPr sz="700" i="1">
                <a:latin typeface="Roboto Light" panose="02000000000000000000" pitchFamily="2" charset="0"/>
                <a:ea typeface="Roboto Light" panose="02000000000000000000" pitchFamily="2" charset="0"/>
                <a:cs typeface="Roboto Light" panose="02000000000000000000" pitchFamily="2" charset="0"/>
              </a:defRPr>
            </a:lvl1pPr>
          </a:lstStyle>
          <a:p>
            <a:r>
              <a:rPr dirty="0"/>
              <a:t>*Monte Carlo: Método matemático de repetições utilizado para determinar, dentro das amostragens fornecidas pelo Resampling, quais seriam os portfólios ótimos e de maior proximidade  com a curva de Markowitz (eﬁciência)</a:t>
            </a:r>
          </a:p>
        </p:txBody>
      </p:sp>
      <p:sp>
        <p:nvSpPr>
          <p:cNvPr id="69" name="CaixaDeTexto 68">
            <a:extLst>
              <a:ext uri="{FF2B5EF4-FFF2-40B4-BE49-F238E27FC236}">
                <a16:creationId xmlns:a16="http://schemas.microsoft.com/office/drawing/2014/main" id="{08C0625D-D04B-F045-8463-C8AD39224F17}"/>
              </a:ext>
            </a:extLst>
          </p:cNvPr>
          <p:cNvSpPr txBox="1"/>
          <p:nvPr/>
        </p:nvSpPr>
        <p:spPr>
          <a:xfrm>
            <a:off x="9360492" y="200366"/>
            <a:ext cx="2430558" cy="307777"/>
          </a:xfrm>
          <a:prstGeom prst="rect">
            <a:avLst/>
          </a:prstGeom>
          <a:noFill/>
        </p:spPr>
        <p:txBody>
          <a:bodyPr wrap="square" lIns="0" tIns="0" rIns="0" bIns="0" rtlCol="0">
            <a:spAutoFit/>
          </a:bodyPr>
          <a:lstStyle/>
          <a:p>
            <a:pPr defTabSz="914400">
              <a:lnSpc>
                <a:spcPct val="200000"/>
              </a:lnSpc>
              <a:defRPr/>
            </a:pPr>
            <a:r>
              <a:rPr lang="pt-BR" sz="10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  </a:t>
            </a: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PROCESSO</a:t>
            </a:r>
          </a:p>
        </p:txBody>
      </p:sp>
      <p:sp>
        <p:nvSpPr>
          <p:cNvPr id="2" name="Slide Number Placeholder 1">
            <a:extLst>
              <a:ext uri="{FF2B5EF4-FFF2-40B4-BE49-F238E27FC236}">
                <a16:creationId xmlns:a16="http://schemas.microsoft.com/office/drawing/2014/main" id="{00D4EC08-05FF-4129-836F-B9D27DADFCF9}"/>
              </a:ext>
            </a:extLst>
          </p:cNvPr>
          <p:cNvSpPr>
            <a:spLocks noGrp="1"/>
          </p:cNvSpPr>
          <p:nvPr>
            <p:ph type="sldNum" sz="quarter" idx="12"/>
          </p:nvPr>
        </p:nvSpPr>
        <p:spPr/>
        <p:txBody>
          <a:bodyPr/>
          <a:lstStyle/>
          <a:p>
            <a:fld id="{36D140B5-3C3E-604E-AF76-B5F338FF7461}" type="slidenum">
              <a:rPr lang="pt-BR" smtClean="0"/>
              <a:t>30</a:t>
            </a:fld>
            <a:endParaRPr lang="pt-BR"/>
          </a:p>
        </p:txBody>
      </p:sp>
      <p:pic>
        <p:nvPicPr>
          <p:cNvPr id="3" name="Imagem 2">
            <a:extLst>
              <a:ext uri="{FF2B5EF4-FFF2-40B4-BE49-F238E27FC236}">
                <a16:creationId xmlns:a16="http://schemas.microsoft.com/office/drawing/2014/main" id="{061AA980-4F12-4DE3-B975-8DDB88640BCD}"/>
              </a:ext>
            </a:extLst>
          </p:cNvPr>
          <p:cNvPicPr>
            <a:picLocks noChangeAspect="1"/>
          </p:cNvPicPr>
          <p:nvPr/>
        </p:nvPicPr>
        <p:blipFill>
          <a:blip r:embed="rId3"/>
          <a:stretch>
            <a:fillRect/>
          </a:stretch>
        </p:blipFill>
        <p:spPr>
          <a:xfrm>
            <a:off x="4387696" y="4481613"/>
            <a:ext cx="4749076" cy="1552287"/>
          </a:xfrm>
          <a:prstGeom prst="rect">
            <a:avLst/>
          </a:prstGeom>
        </p:spPr>
      </p:pic>
      <p:pic>
        <p:nvPicPr>
          <p:cNvPr id="4" name="Imagem 3">
            <a:extLst>
              <a:ext uri="{FF2B5EF4-FFF2-40B4-BE49-F238E27FC236}">
                <a16:creationId xmlns:a16="http://schemas.microsoft.com/office/drawing/2014/main" id="{1BBBA2DF-B1C5-45A2-91B2-DC2FBB99601A}"/>
              </a:ext>
            </a:extLst>
          </p:cNvPr>
          <p:cNvPicPr>
            <a:picLocks noChangeAspect="1"/>
          </p:cNvPicPr>
          <p:nvPr/>
        </p:nvPicPr>
        <p:blipFill>
          <a:blip r:embed="rId4"/>
          <a:stretch>
            <a:fillRect/>
          </a:stretch>
        </p:blipFill>
        <p:spPr>
          <a:xfrm>
            <a:off x="4387697" y="2249953"/>
            <a:ext cx="4257537" cy="1407213"/>
          </a:xfrm>
          <a:prstGeom prst="rect">
            <a:avLst/>
          </a:prstGeom>
        </p:spPr>
      </p:pic>
    </p:spTree>
    <p:extLst>
      <p:ext uri="{BB962C8B-B14F-4D97-AF65-F5344CB8AC3E}">
        <p14:creationId xmlns:p14="http://schemas.microsoft.com/office/powerpoint/2010/main" val="32815895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aixaDeTexto 34">
            <a:extLst>
              <a:ext uri="{FF2B5EF4-FFF2-40B4-BE49-F238E27FC236}">
                <a16:creationId xmlns:a16="http://schemas.microsoft.com/office/drawing/2014/main" id="{6E6BF0B6-E038-F149-8578-727D868083B3}"/>
              </a:ext>
            </a:extLst>
          </p:cNvPr>
          <p:cNvSpPr txBox="1"/>
          <p:nvPr/>
        </p:nvSpPr>
        <p:spPr>
          <a:xfrm>
            <a:off x="2185988" y="174076"/>
            <a:ext cx="7019925" cy="369332"/>
          </a:xfrm>
          <a:prstGeom prst="rect">
            <a:avLst/>
          </a:prstGeom>
          <a:noFill/>
        </p:spPr>
        <p:txBody>
          <a:bodyPr wrap="square" lIns="0" tIns="0" rIns="0" bIns="0" rtlCol="0">
            <a:spAutoFit/>
          </a:bodyPr>
          <a:lstStyle/>
          <a:p>
            <a:pPr defTabSz="914400">
              <a:lnSpc>
                <a:spcPct val="200000"/>
              </a:lnSpc>
              <a:defRPr/>
            </a:pPr>
            <a:r>
              <a:rPr lang="pt-BR" sz="1200" spc="300" dirty="0">
                <a:solidFill>
                  <a:srgbClr val="58595B"/>
                </a:solidFill>
                <a:latin typeface="Roboto Light" panose="02000000000000000000" pitchFamily="2" charset="0"/>
                <a:ea typeface="Roboto Light" panose="02000000000000000000" pitchFamily="2" charset="0"/>
                <a:cs typeface="Roboto" panose="02000000000000000000" pitchFamily="2" charset="0"/>
              </a:rPr>
              <a:t>PROCESSO DE INVESTIMENTO- ETAPA 4</a:t>
            </a:r>
          </a:p>
        </p:txBody>
      </p:sp>
      <p:cxnSp>
        <p:nvCxnSpPr>
          <p:cNvPr id="59" name="Conector reto 8">
            <a:extLst>
              <a:ext uri="{FF2B5EF4-FFF2-40B4-BE49-F238E27FC236}">
                <a16:creationId xmlns:a16="http://schemas.microsoft.com/office/drawing/2014/main" id="{242C96CD-6DAE-3640-95ED-4A1AD07BDE90}"/>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25" name="Conector reto 8">
            <a:extLst>
              <a:ext uri="{FF2B5EF4-FFF2-40B4-BE49-F238E27FC236}">
                <a16:creationId xmlns:a16="http://schemas.microsoft.com/office/drawing/2014/main" id="{15ACED12-42F0-B845-9D1E-D2831FD8E5C0}"/>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85" name="object 71">
            <a:extLst>
              <a:ext uri="{FF2B5EF4-FFF2-40B4-BE49-F238E27FC236}">
                <a16:creationId xmlns:a16="http://schemas.microsoft.com/office/drawing/2014/main" id="{D4EF28DF-7A1B-014C-B2D8-DC20A71C87A5}"/>
              </a:ext>
            </a:extLst>
          </p:cNvPr>
          <p:cNvSpPr txBox="1"/>
          <p:nvPr/>
        </p:nvSpPr>
        <p:spPr>
          <a:xfrm>
            <a:off x="2166191" y="1221278"/>
            <a:ext cx="8520733" cy="646331"/>
          </a:xfrm>
          <a:prstGeom prst="rect">
            <a:avLst/>
          </a:prstGeom>
          <a:noFill/>
        </p:spPr>
        <p:txBody>
          <a:bodyPr wrap="square" rtlCol="0">
            <a:spAutoFit/>
          </a:bodyPr>
          <a:lstStyle>
            <a:defPPr>
              <a:defRPr lang="pt-BR"/>
            </a:defPPr>
            <a:lvl1pPr>
              <a:lnSpc>
                <a:spcPct val="150000"/>
              </a:lnSpc>
              <a:defRPr sz="1200">
                <a:solidFill>
                  <a:srgbClr val="58595B"/>
                </a:solidFill>
                <a:latin typeface="Roboto Light" panose="02000000000000000000" pitchFamily="2" charset="0"/>
                <a:ea typeface="Roboto Light" panose="02000000000000000000" pitchFamily="2" charset="0"/>
                <a:cs typeface="Roboto Light" panose="02000000000000000000" pitchFamily="2" charset="0"/>
              </a:defRPr>
            </a:lvl1pPr>
          </a:lstStyle>
          <a:p>
            <a:r>
              <a:rPr dirty="0" err="1"/>
              <a:t>Avaliação</a:t>
            </a:r>
            <a:r>
              <a:rPr dirty="0"/>
              <a:t> dos cenários de stress e validação dos perfis de </a:t>
            </a:r>
            <a:r>
              <a:rPr dirty="0" err="1"/>
              <a:t>risco</a:t>
            </a:r>
            <a:endParaRPr dirty="0"/>
          </a:p>
          <a:p>
            <a:r>
              <a:rPr dirty="0"/>
              <a:t>Teste estatístico dos portfólios durante períodos históricos de crise e análise dos ciclos de </a:t>
            </a:r>
            <a:r>
              <a:rPr dirty="0" err="1"/>
              <a:t>perda</a:t>
            </a:r>
            <a:r>
              <a:rPr dirty="0"/>
              <a:t> máxima (drawdowns)</a:t>
            </a:r>
          </a:p>
        </p:txBody>
      </p:sp>
      <p:sp>
        <p:nvSpPr>
          <p:cNvPr id="88" name="CaixaDeTexto 87">
            <a:extLst>
              <a:ext uri="{FF2B5EF4-FFF2-40B4-BE49-F238E27FC236}">
                <a16:creationId xmlns:a16="http://schemas.microsoft.com/office/drawing/2014/main" id="{574C7859-8D90-674B-A861-C51305B2E52B}"/>
              </a:ext>
            </a:extLst>
          </p:cNvPr>
          <p:cNvSpPr txBox="1"/>
          <p:nvPr/>
        </p:nvSpPr>
        <p:spPr>
          <a:xfrm>
            <a:off x="8631070" y="2069477"/>
            <a:ext cx="2702045" cy="369332"/>
          </a:xfrm>
          <a:prstGeom prst="rect">
            <a:avLst/>
          </a:prstGeom>
          <a:noFill/>
        </p:spPr>
        <p:txBody>
          <a:bodyPr wrap="square" rtlCol="0">
            <a:spAutoFit/>
          </a:bodyPr>
          <a:lstStyle/>
          <a:p>
            <a:pPr marL="346710" algn="just"/>
            <a:r>
              <a:rPr lang="pt-BR" sz="900" dirty="0">
                <a:solidFill>
                  <a:schemeClr val="bg1">
                    <a:lumMod val="50000"/>
                  </a:schemeClr>
                </a:solidFill>
                <a:latin typeface="Roboto Light"/>
                <a:cs typeface="Roboto Light"/>
              </a:rPr>
              <a:t>No Stress Test, são comparados os resultados dos portfólios-modelo em diferentes cenários de crise</a:t>
            </a:r>
          </a:p>
        </p:txBody>
      </p:sp>
      <p:sp>
        <p:nvSpPr>
          <p:cNvPr id="17" name="CaixaDeTexto 16">
            <a:extLst>
              <a:ext uri="{FF2B5EF4-FFF2-40B4-BE49-F238E27FC236}">
                <a16:creationId xmlns:a16="http://schemas.microsoft.com/office/drawing/2014/main" id="{AC4EC621-67B1-9543-B92E-648902BC617A}"/>
              </a:ext>
            </a:extLst>
          </p:cNvPr>
          <p:cNvSpPr txBox="1"/>
          <p:nvPr/>
        </p:nvSpPr>
        <p:spPr>
          <a:xfrm>
            <a:off x="9360492" y="200366"/>
            <a:ext cx="2430558" cy="307777"/>
          </a:xfrm>
          <a:prstGeom prst="rect">
            <a:avLst/>
          </a:prstGeom>
          <a:noFill/>
        </p:spPr>
        <p:txBody>
          <a:bodyPr wrap="square" lIns="0" tIns="0" rIns="0" bIns="0" rtlCol="0">
            <a:spAutoFit/>
          </a:bodyPr>
          <a:lstStyle/>
          <a:p>
            <a:pPr defTabSz="914400">
              <a:lnSpc>
                <a:spcPct val="200000"/>
              </a:lnSpc>
              <a:defRPr/>
            </a:pPr>
            <a:r>
              <a:rPr lang="pt-BR" sz="10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  </a:t>
            </a: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PROCESSO</a:t>
            </a:r>
          </a:p>
        </p:txBody>
      </p:sp>
      <p:sp>
        <p:nvSpPr>
          <p:cNvPr id="2" name="Slide Number Placeholder 1">
            <a:extLst>
              <a:ext uri="{FF2B5EF4-FFF2-40B4-BE49-F238E27FC236}">
                <a16:creationId xmlns:a16="http://schemas.microsoft.com/office/drawing/2014/main" id="{C639B924-0EEC-488B-BA25-3BCA85CE8D49}"/>
              </a:ext>
            </a:extLst>
          </p:cNvPr>
          <p:cNvSpPr>
            <a:spLocks noGrp="1"/>
          </p:cNvSpPr>
          <p:nvPr>
            <p:ph type="sldNum" sz="quarter" idx="12"/>
          </p:nvPr>
        </p:nvSpPr>
        <p:spPr/>
        <p:txBody>
          <a:bodyPr/>
          <a:lstStyle/>
          <a:p>
            <a:fld id="{36D140B5-3C3E-604E-AF76-B5F338FF7461}" type="slidenum">
              <a:rPr lang="pt-BR" smtClean="0"/>
              <a:t>31</a:t>
            </a:fld>
            <a:endParaRPr lang="pt-BR"/>
          </a:p>
        </p:txBody>
      </p:sp>
      <p:pic>
        <p:nvPicPr>
          <p:cNvPr id="18" name="Imagem 3">
            <a:extLst>
              <a:ext uri="{FF2B5EF4-FFF2-40B4-BE49-F238E27FC236}">
                <a16:creationId xmlns:a16="http://schemas.microsoft.com/office/drawing/2014/main" id="{7FB60C7B-6263-49D9-B339-B42047D59753}"/>
              </a:ext>
            </a:extLst>
          </p:cNvPr>
          <p:cNvPicPr>
            <a:picLocks noChangeAspect="1"/>
          </p:cNvPicPr>
          <p:nvPr/>
        </p:nvPicPr>
        <p:blipFill>
          <a:blip r:embed="rId3"/>
          <a:stretch>
            <a:fillRect/>
          </a:stretch>
        </p:blipFill>
        <p:spPr>
          <a:xfrm>
            <a:off x="2099622" y="2582344"/>
            <a:ext cx="9344529" cy="3220074"/>
          </a:xfrm>
          <a:prstGeom prst="rect">
            <a:avLst/>
          </a:prstGeom>
        </p:spPr>
      </p:pic>
      <p:graphicFrame>
        <p:nvGraphicFramePr>
          <p:cNvPr id="19" name="Tabela 89">
            <a:extLst>
              <a:ext uri="{FF2B5EF4-FFF2-40B4-BE49-F238E27FC236}">
                <a16:creationId xmlns:a16="http://schemas.microsoft.com/office/drawing/2014/main" id="{9562B672-1DB8-4C7D-A5AB-FFA2F3E83E21}"/>
              </a:ext>
            </a:extLst>
          </p:cNvPr>
          <p:cNvGraphicFramePr>
            <a:graphicFrameLocks noGrp="1"/>
          </p:cNvGraphicFramePr>
          <p:nvPr/>
        </p:nvGraphicFramePr>
        <p:xfrm>
          <a:off x="3023900" y="6001461"/>
          <a:ext cx="7495970" cy="937963"/>
        </p:xfrm>
        <a:graphic>
          <a:graphicData uri="http://schemas.openxmlformats.org/drawingml/2006/table">
            <a:tbl>
              <a:tblPr firstRow="1" bandRow="1"/>
              <a:tblGrid>
                <a:gridCol w="2123790">
                  <a:extLst>
                    <a:ext uri="{9D8B030D-6E8A-4147-A177-3AD203B41FA5}">
                      <a16:colId xmlns:a16="http://schemas.microsoft.com/office/drawing/2014/main" val="1009862583"/>
                    </a:ext>
                  </a:extLst>
                </a:gridCol>
                <a:gridCol w="1343045">
                  <a:extLst>
                    <a:ext uri="{9D8B030D-6E8A-4147-A177-3AD203B41FA5}">
                      <a16:colId xmlns:a16="http://schemas.microsoft.com/office/drawing/2014/main" val="2589985346"/>
                    </a:ext>
                  </a:extLst>
                </a:gridCol>
                <a:gridCol w="1343045">
                  <a:extLst>
                    <a:ext uri="{9D8B030D-6E8A-4147-A177-3AD203B41FA5}">
                      <a16:colId xmlns:a16="http://schemas.microsoft.com/office/drawing/2014/main" val="404454021"/>
                    </a:ext>
                  </a:extLst>
                </a:gridCol>
                <a:gridCol w="1343045">
                  <a:extLst>
                    <a:ext uri="{9D8B030D-6E8A-4147-A177-3AD203B41FA5}">
                      <a16:colId xmlns:a16="http://schemas.microsoft.com/office/drawing/2014/main" val="1291055287"/>
                    </a:ext>
                  </a:extLst>
                </a:gridCol>
                <a:gridCol w="1343045">
                  <a:extLst>
                    <a:ext uri="{9D8B030D-6E8A-4147-A177-3AD203B41FA5}">
                      <a16:colId xmlns:a16="http://schemas.microsoft.com/office/drawing/2014/main" val="1398123456"/>
                    </a:ext>
                  </a:extLst>
                </a:gridCol>
              </a:tblGrid>
              <a:tr h="381000">
                <a:tc>
                  <a:txBody>
                    <a:bodyPr/>
                    <a:lstStyle/>
                    <a:p>
                      <a:pPr algn="ctr" fontAlgn="ctr"/>
                      <a:endParaRPr lang="pt-BR" sz="1050" b="0" i="0" u="none" strike="noStrike" dirty="0">
                        <a:solidFill>
                          <a:schemeClr val="tx1">
                            <a:lumMod val="65000"/>
                            <a:lumOff val="35000"/>
                          </a:schemeClr>
                        </a:solidFill>
                        <a:effectLst/>
                        <a:latin typeface="Roboto Light" panose="02000000000000000000"/>
                      </a:endParaRPr>
                    </a:p>
                  </a:txBody>
                  <a:tcPr marL="9525" marR="9525" marT="9525" marB="0" anchor="ctr">
                    <a:lnL>
                      <a:noFill/>
                    </a:lnL>
                    <a:lnR>
                      <a:noFill/>
                    </a:lnR>
                    <a:lnT>
                      <a:noFill/>
                    </a:lnT>
                    <a:lnB w="3175" cap="flat" cmpd="sng" algn="ctr">
                      <a:solidFill>
                        <a:srgbClr val="EAEAE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1050" b="0" i="0" u="none" strike="noStrike" dirty="0" err="1">
                          <a:solidFill>
                            <a:srgbClr val="D17955"/>
                          </a:solidFill>
                          <a:effectLst/>
                          <a:latin typeface="Roboto Light" panose="02000000000000000000"/>
                          <a:ea typeface="Roboto" panose="02000000000000000000" pitchFamily="2" charset="0"/>
                          <a:cs typeface="Roboto" panose="02000000000000000000" pitchFamily="2" charset="0"/>
                        </a:rPr>
                        <a:t>Máx</a:t>
                      </a:r>
                      <a:r>
                        <a:rPr lang="pt-BR" sz="1050" b="0" i="0" u="none" strike="noStrike" dirty="0">
                          <a:solidFill>
                            <a:srgbClr val="D17955"/>
                          </a:solidFill>
                          <a:effectLst/>
                          <a:latin typeface="Roboto Light" panose="02000000000000000000"/>
                          <a:ea typeface="Roboto" panose="02000000000000000000" pitchFamily="2" charset="0"/>
                          <a:cs typeface="Roboto" panose="02000000000000000000" pitchFamily="2" charset="0"/>
                        </a:rPr>
                        <a:t>  </a:t>
                      </a:r>
                      <a:r>
                        <a:rPr lang="pt-BR" sz="1050" b="0" i="0" u="none" strike="noStrike" dirty="0" err="1">
                          <a:solidFill>
                            <a:srgbClr val="D17955"/>
                          </a:solidFill>
                          <a:effectLst/>
                          <a:latin typeface="Roboto Light" panose="02000000000000000000"/>
                          <a:ea typeface="Roboto" panose="02000000000000000000" pitchFamily="2" charset="0"/>
                          <a:cs typeface="Roboto" panose="02000000000000000000" pitchFamily="2" charset="0"/>
                        </a:rPr>
                        <a:t>Drawdrown</a:t>
                      </a:r>
                      <a:endParaRPr lang="pt-BR" sz="1050" b="0" i="0" u="none" strike="noStrike" dirty="0">
                        <a:solidFill>
                          <a:srgbClr val="D17955"/>
                        </a:solidFill>
                        <a:effectLst/>
                        <a:latin typeface="Roboto Light" panose="02000000000000000000"/>
                        <a:ea typeface="Roboto" panose="02000000000000000000" pitchFamily="2" charset="0"/>
                        <a:cs typeface="Roboto" panose="02000000000000000000" pitchFamily="2" charset="0"/>
                      </a:endParaRPr>
                    </a:p>
                  </a:txBody>
                  <a:tcPr marL="9525" marR="9525" marT="9525" marB="0" anchor="ctr">
                    <a:lnL>
                      <a:noFill/>
                    </a:lnL>
                    <a:lnR>
                      <a:noFill/>
                    </a:lnR>
                    <a:lnT>
                      <a:noFill/>
                    </a:lnT>
                    <a:lnB w="3175" cap="flat" cmpd="sng" algn="ctr">
                      <a:solidFill>
                        <a:srgbClr val="EAEAE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1050" b="0" i="0" u="none" strike="noStrike" dirty="0" err="1">
                          <a:solidFill>
                            <a:srgbClr val="D17955"/>
                          </a:solidFill>
                          <a:effectLst/>
                          <a:latin typeface="Roboto Light" panose="02000000000000000000"/>
                          <a:ea typeface="Roboto" panose="02000000000000000000" pitchFamily="2" charset="0"/>
                          <a:cs typeface="Roboto" panose="02000000000000000000" pitchFamily="2" charset="0"/>
                        </a:rPr>
                        <a:t>Máx</a:t>
                      </a:r>
                      <a:r>
                        <a:rPr lang="pt-BR" sz="1050" b="0" i="0" u="none" strike="noStrike" dirty="0">
                          <a:solidFill>
                            <a:srgbClr val="D17955"/>
                          </a:solidFill>
                          <a:effectLst/>
                          <a:latin typeface="Roboto Light" panose="02000000000000000000"/>
                          <a:ea typeface="Roboto" panose="02000000000000000000" pitchFamily="2" charset="0"/>
                          <a:cs typeface="Roboto" panose="02000000000000000000" pitchFamily="2" charset="0"/>
                        </a:rPr>
                        <a:t> </a:t>
                      </a:r>
                      <a:r>
                        <a:rPr lang="pt-BR" sz="1050" b="0" i="0" u="none" strike="noStrike" dirty="0" err="1">
                          <a:solidFill>
                            <a:srgbClr val="D17955"/>
                          </a:solidFill>
                          <a:effectLst/>
                          <a:latin typeface="Roboto Light" panose="02000000000000000000"/>
                          <a:ea typeface="Roboto" panose="02000000000000000000" pitchFamily="2" charset="0"/>
                          <a:cs typeface="Roboto" panose="02000000000000000000" pitchFamily="2" charset="0"/>
                        </a:rPr>
                        <a:t>Drawdrown</a:t>
                      </a:r>
                      <a:r>
                        <a:rPr lang="pt-BR" sz="1050" b="0" i="0" u="none" strike="noStrike" dirty="0">
                          <a:solidFill>
                            <a:srgbClr val="D17955"/>
                          </a:solidFill>
                          <a:effectLst/>
                          <a:latin typeface="Roboto Light" panose="02000000000000000000"/>
                          <a:ea typeface="Roboto" panose="02000000000000000000" pitchFamily="2" charset="0"/>
                          <a:cs typeface="Roboto" panose="02000000000000000000" pitchFamily="2" charset="0"/>
                        </a:rPr>
                        <a:t>  Nº de Meses</a:t>
                      </a:r>
                    </a:p>
                  </a:txBody>
                  <a:tcPr marL="9525" marR="9525" marT="9525" marB="0" anchor="ctr">
                    <a:lnL>
                      <a:noFill/>
                    </a:lnL>
                    <a:lnR>
                      <a:noFill/>
                    </a:lnR>
                    <a:lnT>
                      <a:noFill/>
                    </a:lnT>
                    <a:lnB w="3175" cap="flat" cmpd="sng" algn="ctr">
                      <a:solidFill>
                        <a:srgbClr val="EAEAE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1050" b="0" i="0" u="none" strike="noStrike" dirty="0" err="1">
                          <a:solidFill>
                            <a:srgbClr val="D17955"/>
                          </a:solidFill>
                          <a:effectLst/>
                          <a:latin typeface="Roboto Light" panose="02000000000000000000"/>
                          <a:ea typeface="Roboto" panose="02000000000000000000" pitchFamily="2" charset="0"/>
                          <a:cs typeface="Roboto" panose="02000000000000000000" pitchFamily="2" charset="0"/>
                        </a:rPr>
                        <a:t>Máx</a:t>
                      </a:r>
                      <a:r>
                        <a:rPr lang="pt-BR" sz="1050" b="0" i="0" u="none" strike="noStrike" dirty="0">
                          <a:solidFill>
                            <a:srgbClr val="D17955"/>
                          </a:solidFill>
                          <a:effectLst/>
                          <a:latin typeface="Roboto Light" panose="02000000000000000000"/>
                          <a:ea typeface="Roboto" panose="02000000000000000000" pitchFamily="2" charset="0"/>
                          <a:cs typeface="Roboto" panose="02000000000000000000" pitchFamily="2" charset="0"/>
                        </a:rPr>
                        <a:t> </a:t>
                      </a:r>
                      <a:r>
                        <a:rPr lang="pt-BR" sz="1050" b="0" i="0" u="none" strike="noStrike" dirty="0" err="1">
                          <a:solidFill>
                            <a:srgbClr val="D17955"/>
                          </a:solidFill>
                          <a:effectLst/>
                          <a:latin typeface="Roboto Light" panose="02000000000000000000"/>
                          <a:ea typeface="Roboto" panose="02000000000000000000" pitchFamily="2" charset="0"/>
                          <a:cs typeface="Roboto" panose="02000000000000000000" pitchFamily="2" charset="0"/>
                        </a:rPr>
                        <a:t>Drawdrown</a:t>
                      </a:r>
                      <a:r>
                        <a:rPr lang="pt-BR" sz="1050" b="0" i="0" u="none" strike="noStrike" dirty="0">
                          <a:solidFill>
                            <a:srgbClr val="D17955"/>
                          </a:solidFill>
                          <a:effectLst/>
                          <a:latin typeface="Roboto Light" panose="02000000000000000000"/>
                          <a:ea typeface="Roboto" panose="02000000000000000000" pitchFamily="2" charset="0"/>
                          <a:cs typeface="Roboto" panose="02000000000000000000" pitchFamily="2" charset="0"/>
                        </a:rPr>
                        <a:t>  Pior Data</a:t>
                      </a:r>
                    </a:p>
                  </a:txBody>
                  <a:tcPr marL="9525" marR="9525" marT="9525" marB="0" anchor="ctr">
                    <a:lnL>
                      <a:noFill/>
                    </a:lnL>
                    <a:lnR>
                      <a:noFill/>
                    </a:lnR>
                    <a:lnT>
                      <a:noFill/>
                    </a:lnT>
                    <a:lnB w="3175" cap="flat" cmpd="sng" algn="ctr">
                      <a:solidFill>
                        <a:srgbClr val="EAEAE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1050" b="0" i="0" u="none" strike="noStrike" dirty="0" err="1">
                          <a:solidFill>
                            <a:srgbClr val="D17955"/>
                          </a:solidFill>
                          <a:effectLst/>
                          <a:latin typeface="Roboto Light" panose="02000000000000000000"/>
                          <a:ea typeface="Roboto" panose="02000000000000000000" pitchFamily="2" charset="0"/>
                          <a:cs typeface="Roboto" panose="02000000000000000000" pitchFamily="2" charset="0"/>
                        </a:rPr>
                        <a:t>Máx</a:t>
                      </a:r>
                      <a:r>
                        <a:rPr lang="pt-BR" sz="1050" b="0" i="0" u="none" strike="noStrike" dirty="0">
                          <a:solidFill>
                            <a:srgbClr val="D17955"/>
                          </a:solidFill>
                          <a:effectLst/>
                          <a:latin typeface="Roboto Light" panose="02000000000000000000"/>
                          <a:ea typeface="Roboto" panose="02000000000000000000" pitchFamily="2" charset="0"/>
                          <a:cs typeface="Roboto" panose="02000000000000000000" pitchFamily="2" charset="0"/>
                        </a:rPr>
                        <a:t> </a:t>
                      </a:r>
                      <a:r>
                        <a:rPr lang="pt-BR" sz="1050" b="0" i="0" u="none" strike="noStrike" dirty="0" err="1">
                          <a:solidFill>
                            <a:srgbClr val="D17955"/>
                          </a:solidFill>
                          <a:effectLst/>
                          <a:latin typeface="Roboto Light" panose="02000000000000000000"/>
                          <a:ea typeface="Roboto" panose="02000000000000000000" pitchFamily="2" charset="0"/>
                          <a:cs typeface="Roboto" panose="02000000000000000000" pitchFamily="2" charset="0"/>
                        </a:rPr>
                        <a:t>Drawdown</a:t>
                      </a:r>
                      <a:r>
                        <a:rPr lang="pt-BR" sz="1050" b="0" i="0" u="none" strike="noStrike" dirty="0">
                          <a:solidFill>
                            <a:srgbClr val="D17955"/>
                          </a:solidFill>
                          <a:effectLst/>
                          <a:latin typeface="Roboto Light" panose="02000000000000000000"/>
                          <a:ea typeface="Roboto" panose="02000000000000000000" pitchFamily="2" charset="0"/>
                          <a:cs typeface="Roboto" panose="02000000000000000000" pitchFamily="2" charset="0"/>
                        </a:rPr>
                        <a:t>  Recuperação</a:t>
                      </a:r>
                    </a:p>
                  </a:txBody>
                  <a:tcPr marL="9525" marR="9525" marT="9525" marB="0" anchor="ctr">
                    <a:lnL>
                      <a:noFill/>
                    </a:lnL>
                    <a:lnR>
                      <a:noFill/>
                    </a:lnR>
                    <a:lnT>
                      <a:noFill/>
                    </a:lnT>
                    <a:lnB w="3175" cap="flat" cmpd="sng" algn="ctr">
                      <a:solidFill>
                        <a:srgbClr val="EAEAE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4644004"/>
                  </a:ext>
                </a:extLst>
              </a:tr>
              <a:tr h="190500">
                <a:tc>
                  <a:txBody>
                    <a:bodyPr/>
                    <a:lstStyle/>
                    <a:p>
                      <a:pPr algn="l" fontAlgn="b"/>
                      <a:r>
                        <a:rPr lang="pt-BR" sz="1050" b="0" i="0" u="none" strike="noStrike" dirty="0" err="1">
                          <a:solidFill>
                            <a:srgbClr val="58595B"/>
                          </a:solidFill>
                          <a:effectLst/>
                          <a:latin typeface="Roboto Light" panose="02000000000000000000"/>
                        </a:rPr>
                        <a:t>Perﬁl</a:t>
                      </a:r>
                      <a:r>
                        <a:rPr lang="pt-BR" sz="1050" b="0" i="0" u="none" strike="noStrike" dirty="0">
                          <a:solidFill>
                            <a:srgbClr val="58595B"/>
                          </a:solidFill>
                          <a:effectLst/>
                          <a:latin typeface="Roboto Light" panose="02000000000000000000"/>
                        </a:rPr>
                        <a:t> Conservador</a:t>
                      </a:r>
                    </a:p>
                  </a:txBody>
                  <a:tcPr marL="9525" marR="9525" marT="9525" marB="0" anchor="b">
                    <a:lnL>
                      <a:noFill/>
                    </a:lnL>
                    <a:lnR>
                      <a:noFill/>
                    </a:lnR>
                    <a:lnT w="3175" cap="flat" cmpd="sng" algn="ctr">
                      <a:solidFill>
                        <a:srgbClr val="EAEAE9"/>
                      </a:solidFill>
                      <a:prstDash val="solid"/>
                      <a:round/>
                      <a:headEnd type="none" w="med" len="med"/>
                      <a:tailEnd type="none" w="med" len="med"/>
                    </a:lnT>
                    <a:lnB w="3175" cap="flat" cmpd="sng" algn="ctr">
                      <a:solidFill>
                        <a:srgbClr val="EAEAE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050" b="0" i="0" u="none" strike="noStrike" dirty="0">
                          <a:solidFill>
                            <a:schemeClr val="tx1">
                              <a:lumMod val="65000"/>
                              <a:lumOff val="35000"/>
                            </a:schemeClr>
                          </a:solidFill>
                          <a:effectLst/>
                          <a:latin typeface="Roboto Light" panose="02000000000000000000"/>
                          <a:ea typeface="Roboto" panose="02000000000000000000" pitchFamily="2" charset="0"/>
                          <a:cs typeface="Roboto" panose="02000000000000000000" pitchFamily="2" charset="0"/>
                        </a:rPr>
                        <a:t>-0,16</a:t>
                      </a:r>
                    </a:p>
                  </a:txBody>
                  <a:tcPr marL="9525" marR="9525" marT="9525" marB="0" anchor="b">
                    <a:lnL>
                      <a:noFill/>
                    </a:lnL>
                    <a:lnR>
                      <a:noFill/>
                    </a:lnR>
                    <a:lnT w="3175" cap="flat" cmpd="sng" algn="ctr">
                      <a:solidFill>
                        <a:srgbClr val="EAEAE9"/>
                      </a:solidFill>
                      <a:prstDash val="solid"/>
                      <a:round/>
                      <a:headEnd type="none" w="med" len="med"/>
                      <a:tailEnd type="none" w="med" len="med"/>
                    </a:lnT>
                    <a:lnB w="3175" cap="flat" cmpd="sng" algn="ctr">
                      <a:solidFill>
                        <a:srgbClr val="EAEAE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050" b="0" i="0" u="none" strike="noStrike" dirty="0">
                          <a:solidFill>
                            <a:schemeClr val="tx1">
                              <a:lumMod val="65000"/>
                              <a:lumOff val="35000"/>
                            </a:schemeClr>
                          </a:solidFill>
                          <a:effectLst/>
                          <a:latin typeface="Roboto Light" panose="02000000000000000000"/>
                          <a:ea typeface="Roboto" panose="02000000000000000000" pitchFamily="2" charset="0"/>
                          <a:cs typeface="Roboto" panose="02000000000000000000" pitchFamily="2" charset="0"/>
                        </a:rPr>
                        <a:t>1</a:t>
                      </a:r>
                    </a:p>
                  </a:txBody>
                  <a:tcPr marL="9525" marR="9525" marT="9525" marB="0" anchor="b">
                    <a:lnL>
                      <a:noFill/>
                    </a:lnL>
                    <a:lnR>
                      <a:noFill/>
                    </a:lnR>
                    <a:lnT w="3175" cap="flat" cmpd="sng" algn="ctr">
                      <a:solidFill>
                        <a:srgbClr val="EAEAE9"/>
                      </a:solidFill>
                      <a:prstDash val="solid"/>
                      <a:round/>
                      <a:headEnd type="none" w="med" len="med"/>
                      <a:tailEnd type="none" w="med" len="med"/>
                    </a:lnT>
                    <a:lnB w="3175" cap="flat" cmpd="sng" algn="ctr">
                      <a:solidFill>
                        <a:srgbClr val="EAEAE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050" b="0" i="0" u="none" strike="noStrike" dirty="0" err="1">
                          <a:solidFill>
                            <a:schemeClr val="tx1">
                              <a:lumMod val="65000"/>
                              <a:lumOff val="35000"/>
                            </a:schemeClr>
                          </a:solidFill>
                          <a:effectLst/>
                          <a:latin typeface="Roboto Light" panose="02000000000000000000"/>
                          <a:ea typeface="Roboto" panose="02000000000000000000" pitchFamily="2" charset="0"/>
                          <a:cs typeface="Roboto" panose="02000000000000000000" pitchFamily="2" charset="0"/>
                        </a:rPr>
                        <a:t>mai</a:t>
                      </a:r>
                      <a:r>
                        <a:rPr lang="pt-BR" sz="1050" b="0" i="0" u="none" strike="noStrike" dirty="0">
                          <a:solidFill>
                            <a:schemeClr val="tx1">
                              <a:lumMod val="65000"/>
                              <a:lumOff val="35000"/>
                            </a:schemeClr>
                          </a:solidFill>
                          <a:effectLst/>
                          <a:latin typeface="Roboto Light" panose="02000000000000000000"/>
                          <a:ea typeface="Roboto" panose="02000000000000000000" pitchFamily="2" charset="0"/>
                          <a:cs typeface="Roboto" panose="02000000000000000000" pitchFamily="2" charset="0"/>
                        </a:rPr>
                        <a:t>/13</a:t>
                      </a:r>
                    </a:p>
                  </a:txBody>
                  <a:tcPr marL="9525" marR="9525" marT="9525" marB="0" anchor="b">
                    <a:lnL>
                      <a:noFill/>
                    </a:lnL>
                    <a:lnR>
                      <a:noFill/>
                    </a:lnR>
                    <a:lnT w="3175" cap="flat" cmpd="sng" algn="ctr">
                      <a:solidFill>
                        <a:srgbClr val="EAEAE9"/>
                      </a:solidFill>
                      <a:prstDash val="solid"/>
                      <a:round/>
                      <a:headEnd type="none" w="med" len="med"/>
                      <a:tailEnd type="none" w="med" len="med"/>
                    </a:lnT>
                    <a:lnB w="3175" cap="flat" cmpd="sng" algn="ctr">
                      <a:solidFill>
                        <a:srgbClr val="EAEAE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050" b="0" i="0" u="none" strike="noStrike" dirty="0" err="1">
                          <a:solidFill>
                            <a:schemeClr val="tx1">
                              <a:lumMod val="65000"/>
                              <a:lumOff val="35000"/>
                            </a:schemeClr>
                          </a:solidFill>
                          <a:effectLst/>
                          <a:latin typeface="Roboto Light" panose="02000000000000000000"/>
                          <a:ea typeface="Roboto" panose="02000000000000000000" pitchFamily="2" charset="0"/>
                          <a:cs typeface="Roboto" panose="02000000000000000000" pitchFamily="2" charset="0"/>
                        </a:rPr>
                        <a:t>jun</a:t>
                      </a:r>
                      <a:r>
                        <a:rPr lang="pt-BR" sz="1050" b="0" i="0" u="none" strike="noStrike" dirty="0">
                          <a:solidFill>
                            <a:schemeClr val="tx1">
                              <a:lumMod val="65000"/>
                              <a:lumOff val="35000"/>
                            </a:schemeClr>
                          </a:solidFill>
                          <a:effectLst/>
                          <a:latin typeface="Roboto Light" panose="02000000000000000000"/>
                          <a:ea typeface="Roboto" panose="02000000000000000000" pitchFamily="2" charset="0"/>
                          <a:cs typeface="Roboto" panose="02000000000000000000" pitchFamily="2" charset="0"/>
                        </a:rPr>
                        <a:t>/13</a:t>
                      </a:r>
                    </a:p>
                  </a:txBody>
                  <a:tcPr marL="9525" marR="9525" marT="9525" marB="0" anchor="b">
                    <a:lnL>
                      <a:noFill/>
                    </a:lnL>
                    <a:lnR>
                      <a:noFill/>
                    </a:lnR>
                    <a:lnT w="3175" cap="flat" cmpd="sng" algn="ctr">
                      <a:solidFill>
                        <a:srgbClr val="EAEAE9"/>
                      </a:solidFill>
                      <a:prstDash val="solid"/>
                      <a:round/>
                      <a:headEnd type="none" w="med" len="med"/>
                      <a:tailEnd type="none" w="med" len="med"/>
                    </a:lnT>
                    <a:lnB w="3175" cap="flat" cmpd="sng" algn="ctr">
                      <a:solidFill>
                        <a:srgbClr val="EAEAE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9747418"/>
                  </a:ext>
                </a:extLst>
              </a:tr>
              <a:tr h="190500">
                <a:tc>
                  <a:txBody>
                    <a:bodyPr/>
                    <a:lstStyle/>
                    <a:p>
                      <a:pPr algn="l" fontAlgn="b"/>
                      <a:r>
                        <a:rPr lang="pt-BR" sz="1050" b="0" i="0" u="none" strike="noStrike" dirty="0" err="1">
                          <a:solidFill>
                            <a:srgbClr val="58595B"/>
                          </a:solidFill>
                          <a:effectLst/>
                          <a:latin typeface="Roboto Light" panose="02000000000000000000"/>
                        </a:rPr>
                        <a:t>Perﬁl</a:t>
                      </a:r>
                      <a:r>
                        <a:rPr lang="pt-BR" sz="1050" b="0" i="0" u="none" strike="noStrike" dirty="0">
                          <a:solidFill>
                            <a:srgbClr val="58595B"/>
                          </a:solidFill>
                          <a:effectLst/>
                          <a:latin typeface="Roboto Light" panose="02000000000000000000"/>
                        </a:rPr>
                        <a:t> Moderado</a:t>
                      </a:r>
                    </a:p>
                  </a:txBody>
                  <a:tcPr marL="9525" marR="9525" marT="9525" marB="0" anchor="b">
                    <a:lnL>
                      <a:noFill/>
                    </a:lnL>
                    <a:lnR>
                      <a:noFill/>
                    </a:lnR>
                    <a:lnT w="3175" cap="flat" cmpd="sng" algn="ctr">
                      <a:solidFill>
                        <a:srgbClr val="EAEAE9"/>
                      </a:solidFill>
                      <a:prstDash val="solid"/>
                      <a:round/>
                      <a:headEnd type="none" w="med" len="med"/>
                      <a:tailEnd type="none" w="med" len="med"/>
                    </a:lnT>
                    <a:lnB w="3175" cap="flat" cmpd="sng" algn="ctr">
                      <a:solidFill>
                        <a:srgbClr val="EAEAE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050" b="0" i="0" u="none" strike="noStrike" dirty="0">
                          <a:solidFill>
                            <a:schemeClr val="tx1">
                              <a:lumMod val="65000"/>
                              <a:lumOff val="35000"/>
                            </a:schemeClr>
                          </a:solidFill>
                          <a:effectLst/>
                          <a:latin typeface="Roboto Light" panose="02000000000000000000"/>
                          <a:ea typeface="Roboto" panose="02000000000000000000" pitchFamily="2" charset="0"/>
                          <a:cs typeface="Roboto" panose="02000000000000000000" pitchFamily="2" charset="0"/>
                        </a:rPr>
                        <a:t>-3,6</a:t>
                      </a:r>
                    </a:p>
                  </a:txBody>
                  <a:tcPr marL="9525" marR="9525" marT="9525" marB="0" anchor="b">
                    <a:lnL>
                      <a:noFill/>
                    </a:lnL>
                    <a:lnR>
                      <a:noFill/>
                    </a:lnR>
                    <a:lnT w="3175" cap="flat" cmpd="sng" algn="ctr">
                      <a:solidFill>
                        <a:srgbClr val="EAEAE9"/>
                      </a:solidFill>
                      <a:prstDash val="solid"/>
                      <a:round/>
                      <a:headEnd type="none" w="med" len="med"/>
                      <a:tailEnd type="none" w="med" len="med"/>
                    </a:lnT>
                    <a:lnB w="3175" cap="flat" cmpd="sng" algn="ctr">
                      <a:solidFill>
                        <a:srgbClr val="EAEAE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050" b="0" i="0" u="none" strike="noStrike" dirty="0">
                          <a:solidFill>
                            <a:schemeClr val="tx1">
                              <a:lumMod val="65000"/>
                              <a:lumOff val="35000"/>
                            </a:schemeClr>
                          </a:solidFill>
                          <a:effectLst/>
                          <a:latin typeface="Roboto Light" panose="02000000000000000000"/>
                          <a:ea typeface="Roboto" panose="02000000000000000000" pitchFamily="2" charset="0"/>
                          <a:cs typeface="Roboto" panose="02000000000000000000" pitchFamily="2" charset="0"/>
                        </a:rPr>
                        <a:t>1</a:t>
                      </a:r>
                    </a:p>
                  </a:txBody>
                  <a:tcPr marL="9525" marR="9525" marT="9525" marB="0" anchor="b">
                    <a:lnL>
                      <a:noFill/>
                    </a:lnL>
                    <a:lnR>
                      <a:noFill/>
                    </a:lnR>
                    <a:lnT w="3175" cap="flat" cmpd="sng" algn="ctr">
                      <a:solidFill>
                        <a:srgbClr val="EAEAE9"/>
                      </a:solidFill>
                      <a:prstDash val="solid"/>
                      <a:round/>
                      <a:headEnd type="none" w="med" len="med"/>
                      <a:tailEnd type="none" w="med" len="med"/>
                    </a:lnT>
                    <a:lnB w="3175" cap="flat" cmpd="sng" algn="ctr">
                      <a:solidFill>
                        <a:srgbClr val="EAEAE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050" b="0" i="0" u="none" strike="noStrike" dirty="0" err="1">
                          <a:solidFill>
                            <a:schemeClr val="tx1">
                              <a:lumMod val="65000"/>
                              <a:lumOff val="35000"/>
                            </a:schemeClr>
                          </a:solidFill>
                          <a:effectLst/>
                          <a:latin typeface="Roboto Light" panose="02000000000000000000"/>
                          <a:ea typeface="Roboto" panose="02000000000000000000" pitchFamily="2" charset="0"/>
                          <a:cs typeface="Roboto" panose="02000000000000000000" pitchFamily="2" charset="0"/>
                        </a:rPr>
                        <a:t>jun</a:t>
                      </a:r>
                      <a:r>
                        <a:rPr lang="pt-BR" sz="1050" b="0" i="0" u="none" strike="noStrike" dirty="0">
                          <a:solidFill>
                            <a:schemeClr val="tx1">
                              <a:lumMod val="65000"/>
                              <a:lumOff val="35000"/>
                            </a:schemeClr>
                          </a:solidFill>
                          <a:effectLst/>
                          <a:latin typeface="Roboto Light" panose="02000000000000000000"/>
                          <a:ea typeface="Roboto" panose="02000000000000000000" pitchFamily="2" charset="0"/>
                          <a:cs typeface="Roboto" panose="02000000000000000000" pitchFamily="2" charset="0"/>
                        </a:rPr>
                        <a:t>/08</a:t>
                      </a:r>
                    </a:p>
                  </a:txBody>
                  <a:tcPr marL="9525" marR="9525" marT="9525" marB="0" anchor="b">
                    <a:lnL>
                      <a:noFill/>
                    </a:lnL>
                    <a:lnR>
                      <a:noFill/>
                    </a:lnR>
                    <a:lnT w="3175" cap="flat" cmpd="sng" algn="ctr">
                      <a:solidFill>
                        <a:srgbClr val="EAEAE9"/>
                      </a:solidFill>
                      <a:prstDash val="solid"/>
                      <a:round/>
                      <a:headEnd type="none" w="med" len="med"/>
                      <a:tailEnd type="none" w="med" len="med"/>
                    </a:lnT>
                    <a:lnB w="3175" cap="flat" cmpd="sng" algn="ctr">
                      <a:solidFill>
                        <a:srgbClr val="EAEAE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1050" b="0" i="0" u="none" strike="noStrike" dirty="0">
                          <a:solidFill>
                            <a:schemeClr val="tx1">
                              <a:lumMod val="65000"/>
                              <a:lumOff val="35000"/>
                            </a:schemeClr>
                          </a:solidFill>
                          <a:effectLst/>
                          <a:latin typeface="Roboto Light" panose="02000000000000000000"/>
                          <a:ea typeface="Roboto" panose="02000000000000000000" pitchFamily="2" charset="0"/>
                          <a:cs typeface="Roboto" panose="02000000000000000000" pitchFamily="2" charset="0"/>
                        </a:rPr>
                        <a:t>out/08</a:t>
                      </a:r>
                    </a:p>
                  </a:txBody>
                  <a:tcPr marL="9525" marR="9525" marT="9525" marB="0" anchor="b">
                    <a:lnL>
                      <a:noFill/>
                    </a:lnL>
                    <a:lnR>
                      <a:noFill/>
                    </a:lnR>
                    <a:lnT w="3175" cap="flat" cmpd="sng" algn="ctr">
                      <a:solidFill>
                        <a:srgbClr val="EAEAE9"/>
                      </a:solidFill>
                      <a:prstDash val="solid"/>
                      <a:round/>
                      <a:headEnd type="none" w="med" len="med"/>
                      <a:tailEnd type="none" w="med" len="med"/>
                    </a:lnT>
                    <a:lnB w="3175" cap="flat" cmpd="sng" algn="ctr">
                      <a:solidFill>
                        <a:srgbClr val="EAEAE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9534941"/>
                  </a:ext>
                </a:extLst>
              </a:tr>
              <a:tr h="175963">
                <a:tc>
                  <a:txBody>
                    <a:bodyPr/>
                    <a:lstStyle/>
                    <a:p>
                      <a:pPr algn="l" fontAlgn="b"/>
                      <a:r>
                        <a:rPr lang="pt-BR" sz="1050" b="0" i="0" u="none" strike="noStrike" dirty="0" err="1">
                          <a:solidFill>
                            <a:srgbClr val="58595B"/>
                          </a:solidFill>
                          <a:effectLst/>
                          <a:latin typeface="Roboto Light" panose="02000000000000000000"/>
                        </a:rPr>
                        <a:t>Perﬁl</a:t>
                      </a:r>
                      <a:r>
                        <a:rPr lang="pt-BR" sz="1050" b="0" i="0" u="none" strike="noStrike" dirty="0">
                          <a:solidFill>
                            <a:srgbClr val="58595B"/>
                          </a:solidFill>
                          <a:effectLst/>
                          <a:latin typeface="Roboto Light" panose="02000000000000000000"/>
                        </a:rPr>
                        <a:t> Agressivo</a:t>
                      </a:r>
                    </a:p>
                  </a:txBody>
                  <a:tcPr marL="9525" marR="9525" marT="9525" marB="0" anchor="b">
                    <a:lnL>
                      <a:noFill/>
                    </a:lnL>
                    <a:lnR>
                      <a:noFill/>
                    </a:lnR>
                    <a:lnT w="3175" cap="flat" cmpd="sng" algn="ctr">
                      <a:solidFill>
                        <a:srgbClr val="EAEAE9"/>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pt-BR" sz="1050" b="0" i="0" u="none" strike="noStrike" dirty="0">
                          <a:solidFill>
                            <a:schemeClr val="tx1">
                              <a:lumMod val="65000"/>
                              <a:lumOff val="35000"/>
                            </a:schemeClr>
                          </a:solidFill>
                          <a:effectLst/>
                          <a:latin typeface="Roboto Light" panose="02000000000000000000"/>
                          <a:ea typeface="Roboto" panose="02000000000000000000" pitchFamily="2" charset="0"/>
                          <a:cs typeface="Roboto" panose="02000000000000000000" pitchFamily="2" charset="0"/>
                        </a:rPr>
                        <a:t>-12,26</a:t>
                      </a:r>
                    </a:p>
                  </a:txBody>
                  <a:tcPr marL="9525" marR="9525" marT="9525" marB="0" anchor="b">
                    <a:lnL>
                      <a:noFill/>
                    </a:lnL>
                    <a:lnR>
                      <a:noFill/>
                    </a:lnR>
                    <a:lnT w="3175" cap="flat" cmpd="sng" algn="ctr">
                      <a:solidFill>
                        <a:srgbClr val="EAEAE9"/>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pt-BR" sz="1050" b="0" i="0" u="none" strike="noStrike" dirty="0">
                          <a:solidFill>
                            <a:schemeClr val="tx1">
                              <a:lumMod val="65000"/>
                              <a:lumOff val="35000"/>
                            </a:schemeClr>
                          </a:solidFill>
                          <a:effectLst/>
                          <a:latin typeface="Roboto Light" panose="02000000000000000000"/>
                          <a:ea typeface="Roboto" panose="02000000000000000000" pitchFamily="2" charset="0"/>
                          <a:cs typeface="Roboto" panose="02000000000000000000" pitchFamily="2" charset="0"/>
                        </a:rPr>
                        <a:t>5</a:t>
                      </a:r>
                    </a:p>
                  </a:txBody>
                  <a:tcPr marL="9525" marR="9525" marT="9525" marB="0" anchor="b">
                    <a:lnL>
                      <a:noFill/>
                    </a:lnL>
                    <a:lnR>
                      <a:noFill/>
                    </a:lnR>
                    <a:lnT w="3175" cap="flat" cmpd="sng" algn="ctr">
                      <a:solidFill>
                        <a:srgbClr val="EAEAE9"/>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pt-BR" sz="1050" b="0" i="0" u="none" strike="noStrike" dirty="0" err="1">
                          <a:solidFill>
                            <a:schemeClr val="tx1">
                              <a:lumMod val="65000"/>
                              <a:lumOff val="35000"/>
                            </a:schemeClr>
                          </a:solidFill>
                          <a:effectLst/>
                          <a:latin typeface="Roboto Light" panose="02000000000000000000"/>
                          <a:ea typeface="Roboto" panose="02000000000000000000" pitchFamily="2" charset="0"/>
                          <a:cs typeface="Roboto" panose="02000000000000000000" pitchFamily="2" charset="0"/>
                        </a:rPr>
                        <a:t>jun</a:t>
                      </a:r>
                      <a:r>
                        <a:rPr lang="pt-BR" sz="1050" b="0" i="0" u="none" strike="noStrike" dirty="0">
                          <a:solidFill>
                            <a:schemeClr val="tx1">
                              <a:lumMod val="65000"/>
                              <a:lumOff val="35000"/>
                            </a:schemeClr>
                          </a:solidFill>
                          <a:effectLst/>
                          <a:latin typeface="Roboto Light" panose="02000000000000000000"/>
                          <a:ea typeface="Roboto" panose="02000000000000000000" pitchFamily="2" charset="0"/>
                          <a:cs typeface="Roboto" panose="02000000000000000000" pitchFamily="2" charset="0"/>
                        </a:rPr>
                        <a:t>/08</a:t>
                      </a:r>
                    </a:p>
                  </a:txBody>
                  <a:tcPr marL="9525" marR="9525" marT="9525" marB="0" anchor="b">
                    <a:lnL>
                      <a:noFill/>
                    </a:lnL>
                    <a:lnR>
                      <a:noFill/>
                    </a:lnR>
                    <a:lnT w="3175" cap="flat" cmpd="sng" algn="ctr">
                      <a:solidFill>
                        <a:srgbClr val="EAEAE9"/>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pt-BR" sz="1050" b="0" i="0" u="none" strike="noStrike" dirty="0" err="1">
                          <a:solidFill>
                            <a:schemeClr val="tx1">
                              <a:lumMod val="65000"/>
                              <a:lumOff val="35000"/>
                            </a:schemeClr>
                          </a:solidFill>
                          <a:effectLst/>
                          <a:latin typeface="Roboto Light" panose="02000000000000000000"/>
                          <a:ea typeface="Roboto" panose="02000000000000000000" pitchFamily="2" charset="0"/>
                          <a:cs typeface="Roboto" panose="02000000000000000000" pitchFamily="2" charset="0"/>
                        </a:rPr>
                        <a:t>jun</a:t>
                      </a:r>
                      <a:r>
                        <a:rPr lang="pt-BR" sz="1050" b="0" i="0" u="none" strike="noStrike" dirty="0">
                          <a:solidFill>
                            <a:schemeClr val="tx1">
                              <a:lumMod val="65000"/>
                              <a:lumOff val="35000"/>
                            </a:schemeClr>
                          </a:solidFill>
                          <a:effectLst/>
                          <a:latin typeface="Roboto Light" panose="02000000000000000000"/>
                          <a:ea typeface="Roboto" panose="02000000000000000000" pitchFamily="2" charset="0"/>
                          <a:cs typeface="Roboto" panose="02000000000000000000" pitchFamily="2" charset="0"/>
                        </a:rPr>
                        <a:t>/08</a:t>
                      </a:r>
                    </a:p>
                  </a:txBody>
                  <a:tcPr marL="9525" marR="9525" marT="9525" marB="0" anchor="b">
                    <a:lnL>
                      <a:noFill/>
                    </a:lnL>
                    <a:lnR>
                      <a:noFill/>
                    </a:lnR>
                    <a:lnT w="3175" cap="flat" cmpd="sng" algn="ctr">
                      <a:solidFill>
                        <a:srgbClr val="EAEAE9"/>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730809003"/>
                  </a:ext>
                </a:extLst>
              </a:tr>
            </a:tbl>
          </a:graphicData>
        </a:graphic>
      </p:graphicFrame>
    </p:spTree>
    <p:extLst>
      <p:ext uri="{BB962C8B-B14F-4D97-AF65-F5344CB8AC3E}">
        <p14:creationId xmlns:p14="http://schemas.microsoft.com/office/powerpoint/2010/main" val="20777234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11CE1DDF-91C0-A24E-B03F-C41A8BE1CD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03906" y="541338"/>
            <a:ext cx="4859471" cy="6553200"/>
          </a:xfrm>
          <a:prstGeom prst="rect">
            <a:avLst/>
          </a:prstGeom>
        </p:spPr>
      </p:pic>
      <p:sp>
        <p:nvSpPr>
          <p:cNvPr id="6" name="CaixaDeTexto 5">
            <a:extLst>
              <a:ext uri="{FF2B5EF4-FFF2-40B4-BE49-F238E27FC236}">
                <a16:creationId xmlns:a16="http://schemas.microsoft.com/office/drawing/2014/main" id="{A3BEE62B-E0AC-9B42-8C7F-635A795B1E98}"/>
              </a:ext>
            </a:extLst>
          </p:cNvPr>
          <p:cNvSpPr txBox="1"/>
          <p:nvPr/>
        </p:nvSpPr>
        <p:spPr>
          <a:xfrm>
            <a:off x="2115611" y="3767473"/>
            <a:ext cx="4457054" cy="707886"/>
          </a:xfrm>
          <a:prstGeom prst="rect">
            <a:avLst/>
          </a:prstGeom>
          <a:noFill/>
        </p:spPr>
        <p:txBody>
          <a:bodyPr wrap="none" rtlCol="0" anchor="b">
            <a:spAutoFit/>
          </a:bodyPr>
          <a:lstStyle/>
          <a:p>
            <a:pPr defTabSz="914400">
              <a:defRPr/>
            </a:pPr>
            <a:r>
              <a:rPr lang="pt-BR" sz="2000" dirty="0">
                <a:solidFill>
                  <a:srgbClr val="C57D5C"/>
                </a:solidFill>
                <a:latin typeface="Roboto light" panose="02000000000000000000" pitchFamily="2" charset="0"/>
                <a:ea typeface="Roboto light" panose="02000000000000000000" pitchFamily="2" charset="0"/>
                <a:cs typeface="Roboto light" panose="02000000000000000000" pitchFamily="2" charset="0"/>
              </a:rPr>
              <a:t>IV</a:t>
            </a:r>
            <a:r>
              <a:rPr lang="pt-BR" sz="2000" spc="1200" dirty="0">
                <a:solidFill>
                  <a:srgbClr val="C57D5C"/>
                </a:solidFill>
                <a:latin typeface="Roboto light" panose="02000000000000000000" pitchFamily="2" charset="0"/>
                <a:ea typeface="Roboto light" panose="02000000000000000000" pitchFamily="2" charset="0"/>
                <a:cs typeface="Roboto light" panose="02000000000000000000" pitchFamily="2" charset="0"/>
              </a:rPr>
              <a:t>. FINANÇAS </a:t>
            </a:r>
          </a:p>
          <a:p>
            <a:pPr defTabSz="914400">
              <a:defRPr/>
            </a:pPr>
            <a:r>
              <a:rPr lang="pt-BR" sz="2000" spc="1200" dirty="0">
                <a:solidFill>
                  <a:srgbClr val="C57D5C"/>
                </a:solidFill>
                <a:latin typeface="Roboto light" panose="02000000000000000000" pitchFamily="2" charset="0"/>
                <a:ea typeface="Roboto light" panose="02000000000000000000" pitchFamily="2" charset="0"/>
                <a:cs typeface="Roboto light" panose="02000000000000000000" pitchFamily="2" charset="0"/>
              </a:rPr>
              <a:t>COMPORTAMENTAIS</a:t>
            </a:r>
          </a:p>
        </p:txBody>
      </p:sp>
      <p:cxnSp>
        <p:nvCxnSpPr>
          <p:cNvPr id="9" name="Conector reto 8">
            <a:extLst>
              <a:ext uri="{FF2B5EF4-FFF2-40B4-BE49-F238E27FC236}">
                <a16:creationId xmlns:a16="http://schemas.microsoft.com/office/drawing/2014/main" id="{53829093-AC4E-7345-889F-B3778CAC3853}"/>
              </a:ext>
            </a:extLst>
          </p:cNvPr>
          <p:cNvCxnSpPr>
            <a:cxnSpLocks/>
          </p:cNvCxnSpPr>
          <p:nvPr/>
        </p:nvCxnSpPr>
        <p:spPr>
          <a:xfrm>
            <a:off x="2227210" y="4879787"/>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B02AABDF-6210-8B45-8512-3079723DF629}"/>
              </a:ext>
            </a:extLst>
          </p:cNvPr>
          <p:cNvSpPr txBox="1"/>
          <p:nvPr/>
        </p:nvSpPr>
        <p:spPr>
          <a:xfrm>
            <a:off x="2115612" y="5284216"/>
            <a:ext cx="946093" cy="230832"/>
          </a:xfrm>
          <a:prstGeom prst="rect">
            <a:avLst/>
          </a:prstGeom>
          <a:noFill/>
        </p:spPr>
        <p:txBody>
          <a:bodyPr wrap="none" rtlCol="0">
            <a:spAutoFit/>
          </a:bodyPr>
          <a:lstStyle/>
          <a:p>
            <a:pPr defTabSz="914400">
              <a:defRPr/>
            </a:pPr>
            <a:r>
              <a:rPr lang="pt-BR" sz="900" spc="300" dirty="0">
                <a:solidFill>
                  <a:srgbClr val="58595B">
                    <a:alpha val="65000"/>
                  </a:srgbClr>
                </a:solidFill>
                <a:latin typeface="Roboto" panose="02000000000000000000" pitchFamily="2" charset="0"/>
                <a:ea typeface="Roboto" panose="02000000000000000000" pitchFamily="2" charset="0"/>
                <a:cs typeface="Roboto" panose="02000000000000000000" pitchFamily="2" charset="0"/>
              </a:rPr>
              <a:t>ADVISORY</a:t>
            </a:r>
          </a:p>
        </p:txBody>
      </p:sp>
      <p:sp>
        <p:nvSpPr>
          <p:cNvPr id="2" name="Slide Number Placeholder 1">
            <a:extLst>
              <a:ext uri="{FF2B5EF4-FFF2-40B4-BE49-F238E27FC236}">
                <a16:creationId xmlns:a16="http://schemas.microsoft.com/office/drawing/2014/main" id="{785F8207-E654-4D2A-866C-29A7B59720C5}"/>
              </a:ext>
            </a:extLst>
          </p:cNvPr>
          <p:cNvSpPr>
            <a:spLocks noGrp="1"/>
          </p:cNvSpPr>
          <p:nvPr>
            <p:ph type="sldNum" sz="quarter" idx="12"/>
          </p:nvPr>
        </p:nvSpPr>
        <p:spPr/>
        <p:txBody>
          <a:bodyPr/>
          <a:lstStyle/>
          <a:p>
            <a:fld id="{36D140B5-3C3E-604E-AF76-B5F338FF7461}" type="slidenum">
              <a:rPr lang="pt-BR" smtClean="0"/>
              <a:t>32</a:t>
            </a:fld>
            <a:endParaRPr lang="pt-BR"/>
          </a:p>
        </p:txBody>
      </p:sp>
    </p:spTree>
    <p:extLst>
      <p:ext uri="{BB962C8B-B14F-4D97-AF65-F5344CB8AC3E}">
        <p14:creationId xmlns:p14="http://schemas.microsoft.com/office/powerpoint/2010/main" val="30341502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DCD13ECE-FEFE-4869-8656-64D52F64B8FC}"/>
              </a:ext>
            </a:extLst>
          </p:cNvPr>
          <p:cNvSpPr>
            <a:spLocks noGrp="1"/>
          </p:cNvSpPr>
          <p:nvPr>
            <p:ph type="sldNum" sz="quarter" idx="12"/>
          </p:nvPr>
        </p:nvSpPr>
        <p:spPr/>
        <p:txBody>
          <a:bodyPr/>
          <a:lstStyle/>
          <a:p>
            <a:fld id="{36D140B5-3C3E-604E-AF76-B5F338FF7461}" type="slidenum">
              <a:rPr lang="pt-BR" smtClean="0"/>
              <a:t>33</a:t>
            </a:fld>
            <a:endParaRPr lang="pt-BR"/>
          </a:p>
        </p:txBody>
      </p:sp>
      <p:cxnSp>
        <p:nvCxnSpPr>
          <p:cNvPr id="8" name="Conector reto 8">
            <a:extLst>
              <a:ext uri="{FF2B5EF4-FFF2-40B4-BE49-F238E27FC236}">
                <a16:creationId xmlns:a16="http://schemas.microsoft.com/office/drawing/2014/main" id="{33E57AE6-7C0E-4CCC-8029-AF497D1D3B93}"/>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7" name="Conector reto 8">
            <a:extLst>
              <a:ext uri="{FF2B5EF4-FFF2-40B4-BE49-F238E27FC236}">
                <a16:creationId xmlns:a16="http://schemas.microsoft.com/office/drawing/2014/main" id="{40EFFFEB-F6E3-4541-9E99-58C07FB9E9C4}"/>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19" name="CaixaDeTexto 46">
            <a:extLst>
              <a:ext uri="{FF2B5EF4-FFF2-40B4-BE49-F238E27FC236}">
                <a16:creationId xmlns:a16="http://schemas.microsoft.com/office/drawing/2014/main" id="{944C586E-B275-47CD-B1C2-968BBB6B6016}"/>
              </a:ext>
            </a:extLst>
          </p:cNvPr>
          <p:cNvSpPr txBox="1"/>
          <p:nvPr/>
        </p:nvSpPr>
        <p:spPr>
          <a:xfrm>
            <a:off x="2104462" y="1069163"/>
            <a:ext cx="9228653" cy="692497"/>
          </a:xfrm>
          <a:prstGeom prst="rect">
            <a:avLst/>
          </a:prstGeom>
          <a:noFill/>
        </p:spPr>
        <p:txBody>
          <a:bodyPr wrap="square" rtlCol="0">
            <a:spAutoFit/>
          </a:bodyPr>
          <a:lstStyle/>
          <a:p>
            <a:pPr>
              <a:lnSpc>
                <a:spcPct val="150000"/>
              </a:lnSpc>
            </a:pPr>
            <a:r>
              <a:rPr lang="pt-BR" sz="1400" b="1" dirty="0">
                <a:solidFill>
                  <a:srgbClr val="D68666"/>
                </a:solidFill>
                <a:latin typeface="Roboto Light" panose="02000000000000000000" pitchFamily="2" charset="0"/>
              </a:rPr>
              <a:t>AVERSÃO À PERDA</a:t>
            </a:r>
          </a:p>
          <a:p>
            <a:pPr>
              <a:lnSpc>
                <a:spcPct val="150000"/>
              </a:lnSpc>
            </a:pPr>
            <a:endParaRPr lang="pt-BR" sz="1100" dirty="0">
              <a:solidFill>
                <a:srgbClr val="58595B"/>
              </a:solidFill>
              <a:latin typeface="Roboto Light" panose="02000000000000000000" pitchFamily="2" charset="0"/>
            </a:endParaRPr>
          </a:p>
        </p:txBody>
      </p:sp>
      <p:sp>
        <p:nvSpPr>
          <p:cNvPr id="9" name="CaixaDeTexto 20">
            <a:extLst>
              <a:ext uri="{FF2B5EF4-FFF2-40B4-BE49-F238E27FC236}">
                <a16:creationId xmlns:a16="http://schemas.microsoft.com/office/drawing/2014/main" id="{82407601-A524-4FAC-96B7-0D6D72C3597C}"/>
              </a:ext>
            </a:extLst>
          </p:cNvPr>
          <p:cNvSpPr txBox="1"/>
          <p:nvPr/>
        </p:nvSpPr>
        <p:spPr>
          <a:xfrm>
            <a:off x="7944432" y="200366"/>
            <a:ext cx="3846619" cy="307777"/>
          </a:xfrm>
          <a:prstGeom prst="rect">
            <a:avLst/>
          </a:prstGeom>
          <a:noFill/>
        </p:spPr>
        <p:txBody>
          <a:bodyPr wrap="square" lIns="0" tIns="0" rIns="0" bIns="0" rtlCol="0">
            <a:spAutoFit/>
          </a:bodyPr>
          <a:lstStyle/>
          <a:p>
            <a:pPr algn="r" defTabSz="914400">
              <a:lnSpc>
                <a:spcPct val="200000"/>
              </a:lnSpc>
              <a:defRPr/>
            </a:pP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IV.ADVISORY|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FINANÇAS</a:t>
            </a:r>
          </a:p>
        </p:txBody>
      </p:sp>
      <p:pic>
        <p:nvPicPr>
          <p:cNvPr id="3" name="Imagem 2">
            <a:extLst>
              <a:ext uri="{FF2B5EF4-FFF2-40B4-BE49-F238E27FC236}">
                <a16:creationId xmlns:a16="http://schemas.microsoft.com/office/drawing/2014/main" id="{46694EFF-B3D4-4DAE-8B23-A5C191BDBDDD}"/>
              </a:ext>
            </a:extLst>
          </p:cNvPr>
          <p:cNvPicPr>
            <a:picLocks noChangeAspect="1"/>
          </p:cNvPicPr>
          <p:nvPr/>
        </p:nvPicPr>
        <p:blipFill>
          <a:blip r:embed="rId3"/>
          <a:stretch>
            <a:fillRect/>
          </a:stretch>
        </p:blipFill>
        <p:spPr>
          <a:xfrm>
            <a:off x="4074745" y="1761659"/>
            <a:ext cx="5190119" cy="4709084"/>
          </a:xfrm>
          <a:prstGeom prst="rect">
            <a:avLst/>
          </a:prstGeom>
        </p:spPr>
      </p:pic>
    </p:spTree>
    <p:extLst>
      <p:ext uri="{BB962C8B-B14F-4D97-AF65-F5344CB8AC3E}">
        <p14:creationId xmlns:p14="http://schemas.microsoft.com/office/powerpoint/2010/main" val="7621313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DCD13ECE-FEFE-4869-8656-64D52F64B8FC}"/>
              </a:ext>
            </a:extLst>
          </p:cNvPr>
          <p:cNvSpPr>
            <a:spLocks noGrp="1"/>
          </p:cNvSpPr>
          <p:nvPr>
            <p:ph type="sldNum" sz="quarter" idx="12"/>
          </p:nvPr>
        </p:nvSpPr>
        <p:spPr/>
        <p:txBody>
          <a:bodyPr/>
          <a:lstStyle/>
          <a:p>
            <a:fld id="{36D140B5-3C3E-604E-AF76-B5F338FF7461}" type="slidenum">
              <a:rPr lang="pt-BR" smtClean="0"/>
              <a:t>34</a:t>
            </a:fld>
            <a:endParaRPr lang="pt-BR"/>
          </a:p>
        </p:txBody>
      </p:sp>
      <p:cxnSp>
        <p:nvCxnSpPr>
          <p:cNvPr id="8" name="Conector reto 8">
            <a:extLst>
              <a:ext uri="{FF2B5EF4-FFF2-40B4-BE49-F238E27FC236}">
                <a16:creationId xmlns:a16="http://schemas.microsoft.com/office/drawing/2014/main" id="{33E57AE6-7C0E-4CCC-8029-AF497D1D3B93}"/>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7" name="Conector reto 8">
            <a:extLst>
              <a:ext uri="{FF2B5EF4-FFF2-40B4-BE49-F238E27FC236}">
                <a16:creationId xmlns:a16="http://schemas.microsoft.com/office/drawing/2014/main" id="{40EFFFEB-F6E3-4541-9E99-58C07FB9E9C4}"/>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19" name="CaixaDeTexto 46">
            <a:extLst>
              <a:ext uri="{FF2B5EF4-FFF2-40B4-BE49-F238E27FC236}">
                <a16:creationId xmlns:a16="http://schemas.microsoft.com/office/drawing/2014/main" id="{944C586E-B275-47CD-B1C2-968BBB6B6016}"/>
              </a:ext>
            </a:extLst>
          </p:cNvPr>
          <p:cNvSpPr txBox="1"/>
          <p:nvPr/>
        </p:nvSpPr>
        <p:spPr>
          <a:xfrm>
            <a:off x="2104462" y="1069163"/>
            <a:ext cx="9228653" cy="692497"/>
          </a:xfrm>
          <a:prstGeom prst="rect">
            <a:avLst/>
          </a:prstGeom>
          <a:noFill/>
        </p:spPr>
        <p:txBody>
          <a:bodyPr wrap="square" rtlCol="0">
            <a:spAutoFit/>
          </a:bodyPr>
          <a:lstStyle/>
          <a:p>
            <a:pPr>
              <a:lnSpc>
                <a:spcPct val="150000"/>
              </a:lnSpc>
            </a:pPr>
            <a:r>
              <a:rPr lang="pt-BR" sz="1400" b="1" dirty="0">
                <a:solidFill>
                  <a:srgbClr val="D68666"/>
                </a:solidFill>
                <a:latin typeface="Roboto Light" panose="02000000000000000000" pitchFamily="2" charset="0"/>
              </a:rPr>
              <a:t>VIESES COGNITIVOS</a:t>
            </a:r>
          </a:p>
          <a:p>
            <a:pPr>
              <a:lnSpc>
                <a:spcPct val="150000"/>
              </a:lnSpc>
            </a:pPr>
            <a:endParaRPr lang="pt-BR" sz="1100" dirty="0">
              <a:solidFill>
                <a:srgbClr val="58595B"/>
              </a:solidFill>
              <a:latin typeface="Roboto Light" panose="02000000000000000000" pitchFamily="2" charset="0"/>
            </a:endParaRPr>
          </a:p>
        </p:txBody>
      </p:sp>
      <p:sp>
        <p:nvSpPr>
          <p:cNvPr id="10" name="object 4">
            <a:extLst>
              <a:ext uri="{FF2B5EF4-FFF2-40B4-BE49-F238E27FC236}">
                <a16:creationId xmlns:a16="http://schemas.microsoft.com/office/drawing/2014/main" id="{F8392330-AF3C-4E5D-A963-980699ADF0B0}"/>
              </a:ext>
            </a:extLst>
          </p:cNvPr>
          <p:cNvSpPr txBox="1"/>
          <p:nvPr/>
        </p:nvSpPr>
        <p:spPr>
          <a:xfrm>
            <a:off x="2243164" y="1473743"/>
            <a:ext cx="6684293" cy="1059392"/>
          </a:xfrm>
          <a:prstGeom prst="rect">
            <a:avLst/>
          </a:prstGeom>
        </p:spPr>
        <p:txBody>
          <a:bodyPr vert="horz" wrap="square" lIns="0" tIns="0" rIns="0" bIns="0" rtlCol="0">
            <a:noAutofit/>
          </a:bodyPr>
          <a:lstStyle/>
          <a:p>
            <a:pPr marL="441960" indent="-171450">
              <a:spcBef>
                <a:spcPts val="810"/>
              </a:spcBef>
              <a:buClr>
                <a:srgbClr val="58595B"/>
              </a:buClr>
              <a:buFont typeface="Wingdings" panose="05000000000000000000" pitchFamily="2" charset="2"/>
              <a:buChar char="§"/>
            </a:pPr>
            <a:endParaRPr lang="pt-BR" sz="1200" spc="-5" dirty="0">
              <a:solidFill>
                <a:srgbClr val="58595B"/>
              </a:solidFill>
              <a:latin typeface="Roboto Light" panose="02000000000000000000"/>
              <a:cs typeface="Roboto"/>
            </a:endParaRPr>
          </a:p>
          <a:p>
            <a:pPr marL="441960" indent="-171450">
              <a:spcBef>
                <a:spcPts val="810"/>
              </a:spcBef>
              <a:buClr>
                <a:srgbClr val="58595B"/>
              </a:buClr>
              <a:buFont typeface="Wingdings" panose="05000000000000000000" pitchFamily="2" charset="2"/>
              <a:buChar char="§"/>
            </a:pPr>
            <a:r>
              <a:rPr lang="pt-BR" sz="1800" spc="-5" dirty="0">
                <a:solidFill>
                  <a:srgbClr val="58595B"/>
                </a:solidFill>
                <a:latin typeface="Roboto Light" panose="02000000000000000000"/>
                <a:cs typeface="Roboto"/>
              </a:rPr>
              <a:t>CONSERVADORISMO</a:t>
            </a:r>
          </a:p>
          <a:p>
            <a:pPr marL="441960" indent="-171450">
              <a:spcBef>
                <a:spcPts val="810"/>
              </a:spcBef>
              <a:buClr>
                <a:srgbClr val="58595B"/>
              </a:buClr>
              <a:buFont typeface="Wingdings" panose="05000000000000000000" pitchFamily="2" charset="2"/>
              <a:buChar char="§"/>
            </a:pPr>
            <a:endParaRPr lang="pt-BR" sz="1800" spc="-5" dirty="0">
              <a:solidFill>
                <a:srgbClr val="58595B"/>
              </a:solidFill>
              <a:latin typeface="Roboto Light" panose="02000000000000000000"/>
              <a:cs typeface="Roboto"/>
            </a:endParaRPr>
          </a:p>
          <a:p>
            <a:pPr marL="441960" indent="-171450">
              <a:spcBef>
                <a:spcPts val="810"/>
              </a:spcBef>
              <a:buClr>
                <a:srgbClr val="58595B"/>
              </a:buClr>
              <a:buFont typeface="Wingdings" panose="05000000000000000000" pitchFamily="2" charset="2"/>
              <a:buChar char="§"/>
            </a:pPr>
            <a:r>
              <a:rPr lang="pt-BR" sz="1800" spc="-5" dirty="0">
                <a:solidFill>
                  <a:srgbClr val="58595B"/>
                </a:solidFill>
                <a:latin typeface="Roboto Light" panose="02000000000000000000"/>
                <a:cs typeface="Roboto"/>
              </a:rPr>
              <a:t>CONFIRMAÇÃO</a:t>
            </a:r>
          </a:p>
          <a:p>
            <a:pPr marL="441960" indent="-171450">
              <a:spcBef>
                <a:spcPts val="810"/>
              </a:spcBef>
              <a:buClr>
                <a:srgbClr val="58595B"/>
              </a:buClr>
              <a:buFont typeface="Wingdings" panose="05000000000000000000" pitchFamily="2" charset="2"/>
              <a:buChar char="§"/>
            </a:pPr>
            <a:endParaRPr lang="pt-BR" sz="1800" spc="-5" dirty="0">
              <a:solidFill>
                <a:srgbClr val="58595B"/>
              </a:solidFill>
              <a:latin typeface="Roboto Light" panose="02000000000000000000"/>
              <a:cs typeface="Roboto"/>
            </a:endParaRPr>
          </a:p>
          <a:p>
            <a:pPr marL="441960" indent="-171450">
              <a:spcBef>
                <a:spcPts val="810"/>
              </a:spcBef>
              <a:buClr>
                <a:srgbClr val="58595B"/>
              </a:buClr>
              <a:buFont typeface="Wingdings" panose="05000000000000000000" pitchFamily="2" charset="2"/>
              <a:buChar char="§"/>
            </a:pPr>
            <a:r>
              <a:rPr lang="pt-BR" sz="1800" spc="-5" dirty="0">
                <a:solidFill>
                  <a:srgbClr val="58595B"/>
                </a:solidFill>
                <a:latin typeface="Roboto Light" panose="02000000000000000000"/>
                <a:cs typeface="Roboto"/>
              </a:rPr>
              <a:t>REPRESENTATIVIDADE</a:t>
            </a:r>
          </a:p>
          <a:p>
            <a:pPr marL="441960" indent="-171450">
              <a:spcBef>
                <a:spcPts val="810"/>
              </a:spcBef>
              <a:buClr>
                <a:srgbClr val="58595B"/>
              </a:buClr>
              <a:buFont typeface="Wingdings" panose="05000000000000000000" pitchFamily="2" charset="2"/>
              <a:buChar char="§"/>
            </a:pPr>
            <a:endParaRPr lang="pt-BR" sz="1800" spc="-5" dirty="0">
              <a:solidFill>
                <a:srgbClr val="58595B"/>
              </a:solidFill>
              <a:latin typeface="Roboto Light" panose="02000000000000000000"/>
              <a:cs typeface="Roboto"/>
            </a:endParaRPr>
          </a:p>
          <a:p>
            <a:pPr marL="441960" indent="-171450">
              <a:spcBef>
                <a:spcPts val="810"/>
              </a:spcBef>
              <a:buClr>
                <a:srgbClr val="58595B"/>
              </a:buClr>
              <a:buFont typeface="Wingdings" panose="05000000000000000000" pitchFamily="2" charset="2"/>
              <a:buChar char="§"/>
            </a:pPr>
            <a:r>
              <a:rPr lang="pt-BR" sz="1800" spc="-5" dirty="0">
                <a:solidFill>
                  <a:srgbClr val="58595B"/>
                </a:solidFill>
                <a:latin typeface="Roboto Light" panose="02000000000000000000"/>
                <a:cs typeface="Roboto"/>
              </a:rPr>
              <a:t>ILUSÃO DE CONTROLE</a:t>
            </a:r>
          </a:p>
          <a:p>
            <a:pPr marL="441960" indent="-171450">
              <a:spcBef>
                <a:spcPts val="810"/>
              </a:spcBef>
              <a:buClr>
                <a:srgbClr val="58595B"/>
              </a:buClr>
              <a:buFont typeface="Wingdings" panose="05000000000000000000" pitchFamily="2" charset="2"/>
              <a:buChar char="§"/>
            </a:pPr>
            <a:endParaRPr lang="pt-BR" sz="1800" spc="-5" dirty="0">
              <a:solidFill>
                <a:srgbClr val="58595B"/>
              </a:solidFill>
              <a:latin typeface="Roboto Light" panose="02000000000000000000"/>
              <a:cs typeface="Roboto"/>
            </a:endParaRPr>
          </a:p>
          <a:p>
            <a:pPr marL="441960" indent="-171450">
              <a:spcBef>
                <a:spcPts val="810"/>
              </a:spcBef>
              <a:buClr>
                <a:srgbClr val="58595B"/>
              </a:buClr>
              <a:buFont typeface="Wingdings" panose="05000000000000000000" pitchFamily="2" charset="2"/>
              <a:buChar char="§"/>
            </a:pPr>
            <a:r>
              <a:rPr lang="pt-BR" sz="1800" spc="-5" dirty="0">
                <a:solidFill>
                  <a:srgbClr val="58595B"/>
                </a:solidFill>
                <a:latin typeface="Roboto Light" panose="02000000000000000000"/>
                <a:cs typeface="Roboto"/>
              </a:rPr>
              <a:t>MEMÓRIA SELETIVA</a:t>
            </a:r>
          </a:p>
          <a:p>
            <a:pPr marL="441960" indent="-171450">
              <a:spcBef>
                <a:spcPts val="810"/>
              </a:spcBef>
              <a:buClr>
                <a:srgbClr val="58595B"/>
              </a:buClr>
              <a:buFont typeface="Wingdings" panose="05000000000000000000" pitchFamily="2" charset="2"/>
              <a:buChar char="§"/>
            </a:pPr>
            <a:endParaRPr lang="pt-BR" sz="1800" spc="-5" dirty="0">
              <a:solidFill>
                <a:srgbClr val="58595B"/>
              </a:solidFill>
              <a:latin typeface="Roboto Light" panose="02000000000000000000"/>
              <a:cs typeface="Roboto"/>
            </a:endParaRPr>
          </a:p>
          <a:p>
            <a:pPr marL="441960" indent="-171450">
              <a:spcBef>
                <a:spcPts val="810"/>
              </a:spcBef>
              <a:buClr>
                <a:srgbClr val="58595B"/>
              </a:buClr>
              <a:buFont typeface="Wingdings" panose="05000000000000000000" pitchFamily="2" charset="2"/>
              <a:buChar char="§"/>
            </a:pPr>
            <a:r>
              <a:rPr lang="pt-BR" sz="1800" spc="-5" dirty="0">
                <a:solidFill>
                  <a:srgbClr val="58595B"/>
                </a:solidFill>
                <a:latin typeface="Roboto Light" panose="02000000000000000000"/>
                <a:cs typeface="Roboto"/>
              </a:rPr>
              <a:t>ANCORAGEM</a:t>
            </a:r>
          </a:p>
          <a:p>
            <a:pPr marL="441960" indent="-171450">
              <a:spcBef>
                <a:spcPts val="810"/>
              </a:spcBef>
              <a:buClr>
                <a:srgbClr val="58595B"/>
              </a:buClr>
              <a:buFont typeface="Wingdings" panose="05000000000000000000" pitchFamily="2" charset="2"/>
              <a:buChar char="§"/>
            </a:pPr>
            <a:endParaRPr lang="pt-BR" sz="1800" spc="-5" dirty="0">
              <a:solidFill>
                <a:srgbClr val="58595B"/>
              </a:solidFill>
              <a:latin typeface="Roboto Light" panose="02000000000000000000"/>
              <a:cs typeface="Roboto"/>
            </a:endParaRPr>
          </a:p>
          <a:p>
            <a:pPr marL="441960" indent="-171450">
              <a:spcBef>
                <a:spcPts val="810"/>
              </a:spcBef>
              <a:buClr>
                <a:srgbClr val="58595B"/>
              </a:buClr>
              <a:buFont typeface="Wingdings" panose="05000000000000000000" pitchFamily="2" charset="2"/>
              <a:buChar char="§"/>
            </a:pPr>
            <a:r>
              <a:rPr lang="pt-BR" sz="1800" spc="-5" dirty="0">
                <a:solidFill>
                  <a:srgbClr val="58595B"/>
                </a:solidFill>
                <a:latin typeface="Roboto Light" panose="02000000000000000000"/>
                <a:cs typeface="Roboto"/>
              </a:rPr>
              <a:t>FRAMING</a:t>
            </a:r>
            <a:endParaRPr sz="1800" dirty="0">
              <a:solidFill>
                <a:srgbClr val="58595B"/>
              </a:solidFill>
              <a:latin typeface="Roboto Light" panose="02000000000000000000"/>
              <a:cs typeface="Roboto"/>
            </a:endParaRPr>
          </a:p>
        </p:txBody>
      </p:sp>
      <p:sp>
        <p:nvSpPr>
          <p:cNvPr id="12" name="CaixaDeTexto 20">
            <a:extLst>
              <a:ext uri="{FF2B5EF4-FFF2-40B4-BE49-F238E27FC236}">
                <a16:creationId xmlns:a16="http://schemas.microsoft.com/office/drawing/2014/main" id="{F76F440B-B8CE-4010-8AA0-5DA1A9595C08}"/>
              </a:ext>
            </a:extLst>
          </p:cNvPr>
          <p:cNvSpPr txBox="1"/>
          <p:nvPr/>
        </p:nvSpPr>
        <p:spPr>
          <a:xfrm>
            <a:off x="7944432" y="200366"/>
            <a:ext cx="3846619" cy="307777"/>
          </a:xfrm>
          <a:prstGeom prst="rect">
            <a:avLst/>
          </a:prstGeom>
          <a:noFill/>
        </p:spPr>
        <p:txBody>
          <a:bodyPr wrap="square" lIns="0" tIns="0" rIns="0" bIns="0" rtlCol="0">
            <a:spAutoFit/>
          </a:bodyPr>
          <a:lstStyle/>
          <a:p>
            <a:pPr algn="r" defTabSz="914400">
              <a:lnSpc>
                <a:spcPct val="200000"/>
              </a:lnSpc>
              <a:defRPr/>
            </a:pP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IV.ADVISORY|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FINANÇAS</a:t>
            </a:r>
          </a:p>
        </p:txBody>
      </p:sp>
    </p:spTree>
    <p:extLst>
      <p:ext uri="{BB962C8B-B14F-4D97-AF65-F5344CB8AC3E}">
        <p14:creationId xmlns:p14="http://schemas.microsoft.com/office/powerpoint/2010/main" val="17800519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DCD13ECE-FEFE-4869-8656-64D52F64B8FC}"/>
              </a:ext>
            </a:extLst>
          </p:cNvPr>
          <p:cNvSpPr>
            <a:spLocks noGrp="1"/>
          </p:cNvSpPr>
          <p:nvPr>
            <p:ph type="sldNum" sz="quarter" idx="12"/>
          </p:nvPr>
        </p:nvSpPr>
        <p:spPr/>
        <p:txBody>
          <a:bodyPr/>
          <a:lstStyle/>
          <a:p>
            <a:fld id="{36D140B5-3C3E-604E-AF76-B5F338FF7461}" type="slidenum">
              <a:rPr lang="pt-BR" smtClean="0"/>
              <a:t>35</a:t>
            </a:fld>
            <a:endParaRPr lang="pt-BR"/>
          </a:p>
        </p:txBody>
      </p:sp>
      <p:cxnSp>
        <p:nvCxnSpPr>
          <p:cNvPr id="8" name="Conector reto 8">
            <a:extLst>
              <a:ext uri="{FF2B5EF4-FFF2-40B4-BE49-F238E27FC236}">
                <a16:creationId xmlns:a16="http://schemas.microsoft.com/office/drawing/2014/main" id="{33E57AE6-7C0E-4CCC-8029-AF497D1D3B93}"/>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7" name="Conector reto 8">
            <a:extLst>
              <a:ext uri="{FF2B5EF4-FFF2-40B4-BE49-F238E27FC236}">
                <a16:creationId xmlns:a16="http://schemas.microsoft.com/office/drawing/2014/main" id="{40EFFFEB-F6E3-4541-9E99-58C07FB9E9C4}"/>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19" name="CaixaDeTexto 46">
            <a:extLst>
              <a:ext uri="{FF2B5EF4-FFF2-40B4-BE49-F238E27FC236}">
                <a16:creationId xmlns:a16="http://schemas.microsoft.com/office/drawing/2014/main" id="{944C586E-B275-47CD-B1C2-968BBB6B6016}"/>
              </a:ext>
            </a:extLst>
          </p:cNvPr>
          <p:cNvSpPr txBox="1"/>
          <p:nvPr/>
        </p:nvSpPr>
        <p:spPr>
          <a:xfrm>
            <a:off x="2104462" y="1069163"/>
            <a:ext cx="9228653" cy="692497"/>
          </a:xfrm>
          <a:prstGeom prst="rect">
            <a:avLst/>
          </a:prstGeom>
          <a:noFill/>
        </p:spPr>
        <p:txBody>
          <a:bodyPr wrap="square" rtlCol="0">
            <a:spAutoFit/>
          </a:bodyPr>
          <a:lstStyle/>
          <a:p>
            <a:pPr>
              <a:lnSpc>
                <a:spcPct val="150000"/>
              </a:lnSpc>
            </a:pPr>
            <a:r>
              <a:rPr lang="pt-BR" sz="1400" b="1" dirty="0">
                <a:solidFill>
                  <a:srgbClr val="D68666"/>
                </a:solidFill>
                <a:latin typeface="Roboto Light" panose="02000000000000000000" pitchFamily="2" charset="0"/>
              </a:rPr>
              <a:t>VIESES EMOCIONAIS</a:t>
            </a:r>
          </a:p>
          <a:p>
            <a:pPr>
              <a:lnSpc>
                <a:spcPct val="150000"/>
              </a:lnSpc>
            </a:pPr>
            <a:endParaRPr lang="pt-BR" sz="1100" dirty="0">
              <a:solidFill>
                <a:srgbClr val="58595B"/>
              </a:solidFill>
              <a:latin typeface="Roboto Light" panose="02000000000000000000" pitchFamily="2" charset="0"/>
            </a:endParaRPr>
          </a:p>
        </p:txBody>
      </p:sp>
      <p:sp>
        <p:nvSpPr>
          <p:cNvPr id="10" name="object 4">
            <a:extLst>
              <a:ext uri="{FF2B5EF4-FFF2-40B4-BE49-F238E27FC236}">
                <a16:creationId xmlns:a16="http://schemas.microsoft.com/office/drawing/2014/main" id="{F8392330-AF3C-4E5D-A963-980699ADF0B0}"/>
              </a:ext>
            </a:extLst>
          </p:cNvPr>
          <p:cNvSpPr txBox="1"/>
          <p:nvPr/>
        </p:nvSpPr>
        <p:spPr>
          <a:xfrm>
            <a:off x="2243164" y="1473743"/>
            <a:ext cx="6684293" cy="1059392"/>
          </a:xfrm>
          <a:prstGeom prst="rect">
            <a:avLst/>
          </a:prstGeom>
        </p:spPr>
        <p:txBody>
          <a:bodyPr vert="horz" wrap="square" lIns="0" tIns="0" rIns="0" bIns="0" rtlCol="0">
            <a:noAutofit/>
          </a:bodyPr>
          <a:lstStyle/>
          <a:p>
            <a:pPr marL="441960" indent="-171450">
              <a:spcBef>
                <a:spcPts val="810"/>
              </a:spcBef>
              <a:buClr>
                <a:srgbClr val="58595B"/>
              </a:buClr>
              <a:buFont typeface="Wingdings" panose="05000000000000000000" pitchFamily="2" charset="2"/>
              <a:buChar char="§"/>
            </a:pPr>
            <a:endParaRPr lang="pt-BR" sz="1200" spc="-5" dirty="0">
              <a:solidFill>
                <a:srgbClr val="58595B"/>
              </a:solidFill>
              <a:latin typeface="Roboto Light" panose="02000000000000000000"/>
              <a:cs typeface="Roboto"/>
            </a:endParaRPr>
          </a:p>
          <a:p>
            <a:pPr marL="441960" indent="-171450">
              <a:spcBef>
                <a:spcPts val="810"/>
              </a:spcBef>
              <a:buClr>
                <a:srgbClr val="58595B"/>
              </a:buClr>
              <a:buFont typeface="Wingdings" panose="05000000000000000000" pitchFamily="2" charset="2"/>
              <a:buChar char="§"/>
            </a:pPr>
            <a:r>
              <a:rPr lang="pt-BR" sz="1800" spc="-5" dirty="0">
                <a:solidFill>
                  <a:srgbClr val="58595B"/>
                </a:solidFill>
                <a:latin typeface="Roboto Light" panose="02000000000000000000"/>
                <a:cs typeface="Roboto"/>
              </a:rPr>
              <a:t>AVERSÃO À PERDA</a:t>
            </a:r>
          </a:p>
          <a:p>
            <a:pPr marL="441960" indent="-171450">
              <a:spcBef>
                <a:spcPts val="810"/>
              </a:spcBef>
              <a:buClr>
                <a:srgbClr val="58595B"/>
              </a:buClr>
              <a:buFont typeface="Wingdings" panose="05000000000000000000" pitchFamily="2" charset="2"/>
              <a:buChar char="§"/>
            </a:pPr>
            <a:endParaRPr lang="pt-BR" sz="1800" spc="-5" dirty="0">
              <a:solidFill>
                <a:srgbClr val="58595B"/>
              </a:solidFill>
              <a:latin typeface="Roboto Light" panose="02000000000000000000"/>
              <a:cs typeface="Roboto"/>
            </a:endParaRPr>
          </a:p>
          <a:p>
            <a:pPr marL="441960" indent="-171450">
              <a:spcBef>
                <a:spcPts val="810"/>
              </a:spcBef>
              <a:buClr>
                <a:srgbClr val="58595B"/>
              </a:buClr>
              <a:buFont typeface="Wingdings" panose="05000000000000000000" pitchFamily="2" charset="2"/>
              <a:buChar char="§"/>
            </a:pPr>
            <a:r>
              <a:rPr lang="pt-BR" sz="1800" spc="-5" dirty="0">
                <a:solidFill>
                  <a:srgbClr val="58595B"/>
                </a:solidFill>
                <a:latin typeface="Roboto Light" panose="02000000000000000000"/>
                <a:cs typeface="Roboto"/>
              </a:rPr>
              <a:t>EXCESSO DE CONFIANÇA</a:t>
            </a:r>
          </a:p>
          <a:p>
            <a:pPr marL="441960" indent="-171450">
              <a:spcBef>
                <a:spcPts val="810"/>
              </a:spcBef>
              <a:buClr>
                <a:srgbClr val="58595B"/>
              </a:buClr>
              <a:buFont typeface="Wingdings" panose="05000000000000000000" pitchFamily="2" charset="2"/>
              <a:buChar char="§"/>
            </a:pPr>
            <a:endParaRPr lang="pt-BR" sz="1800" spc="-5" dirty="0">
              <a:solidFill>
                <a:srgbClr val="58595B"/>
              </a:solidFill>
              <a:latin typeface="Roboto Light" panose="02000000000000000000"/>
              <a:cs typeface="Roboto"/>
            </a:endParaRPr>
          </a:p>
          <a:p>
            <a:pPr marL="441960" indent="-171450">
              <a:spcBef>
                <a:spcPts val="810"/>
              </a:spcBef>
              <a:buClr>
                <a:srgbClr val="58595B"/>
              </a:buClr>
              <a:buFont typeface="Wingdings" panose="05000000000000000000" pitchFamily="2" charset="2"/>
              <a:buChar char="§"/>
            </a:pPr>
            <a:r>
              <a:rPr lang="pt-BR" sz="1800" spc="-5" dirty="0">
                <a:solidFill>
                  <a:srgbClr val="58595B"/>
                </a:solidFill>
                <a:latin typeface="Roboto Light" panose="02000000000000000000"/>
                <a:cs typeface="Roboto"/>
              </a:rPr>
              <a:t>FALTA DE CONTROLE NO LONGO PRAZO</a:t>
            </a:r>
          </a:p>
          <a:p>
            <a:pPr marL="441960" indent="-171450">
              <a:spcBef>
                <a:spcPts val="810"/>
              </a:spcBef>
              <a:buClr>
                <a:srgbClr val="58595B"/>
              </a:buClr>
              <a:buFont typeface="Wingdings" panose="05000000000000000000" pitchFamily="2" charset="2"/>
              <a:buChar char="§"/>
            </a:pPr>
            <a:endParaRPr lang="pt-BR" sz="1800" spc="-5" dirty="0">
              <a:solidFill>
                <a:srgbClr val="58595B"/>
              </a:solidFill>
              <a:latin typeface="Roboto Light" panose="02000000000000000000"/>
              <a:cs typeface="Roboto"/>
            </a:endParaRPr>
          </a:p>
          <a:p>
            <a:pPr marL="441960" indent="-171450">
              <a:spcBef>
                <a:spcPts val="810"/>
              </a:spcBef>
              <a:buClr>
                <a:srgbClr val="58595B"/>
              </a:buClr>
              <a:buFont typeface="Wingdings" panose="05000000000000000000" pitchFamily="2" charset="2"/>
              <a:buChar char="§"/>
            </a:pPr>
            <a:r>
              <a:rPr lang="pt-BR" sz="1800" spc="-5" dirty="0">
                <a:solidFill>
                  <a:srgbClr val="58595B"/>
                </a:solidFill>
                <a:latin typeface="Roboto Light" panose="02000000000000000000"/>
                <a:cs typeface="Roboto"/>
              </a:rPr>
              <a:t>STATUS QUO</a:t>
            </a:r>
          </a:p>
          <a:p>
            <a:pPr marL="441960" indent="-171450">
              <a:spcBef>
                <a:spcPts val="810"/>
              </a:spcBef>
              <a:buClr>
                <a:srgbClr val="58595B"/>
              </a:buClr>
              <a:buFont typeface="Wingdings" panose="05000000000000000000" pitchFamily="2" charset="2"/>
              <a:buChar char="§"/>
            </a:pPr>
            <a:endParaRPr lang="pt-BR" sz="1800" spc="-5" dirty="0">
              <a:solidFill>
                <a:srgbClr val="58595B"/>
              </a:solidFill>
              <a:latin typeface="Roboto Light" panose="02000000000000000000"/>
              <a:cs typeface="Roboto"/>
            </a:endParaRPr>
          </a:p>
          <a:p>
            <a:pPr marL="441960" indent="-171450">
              <a:spcBef>
                <a:spcPts val="810"/>
              </a:spcBef>
              <a:buClr>
                <a:srgbClr val="58595B"/>
              </a:buClr>
              <a:buFont typeface="Wingdings" panose="05000000000000000000" pitchFamily="2" charset="2"/>
              <a:buChar char="§"/>
            </a:pPr>
            <a:r>
              <a:rPr lang="pt-BR" sz="1800" spc="-5" dirty="0">
                <a:solidFill>
                  <a:srgbClr val="58595B"/>
                </a:solidFill>
                <a:latin typeface="Roboto Light" panose="02000000000000000000"/>
                <a:cs typeface="Roboto"/>
              </a:rPr>
              <a:t>ARREPENDIMENTO</a:t>
            </a:r>
            <a:endParaRPr sz="1800" dirty="0">
              <a:solidFill>
                <a:srgbClr val="58595B"/>
              </a:solidFill>
              <a:latin typeface="Roboto Light" panose="02000000000000000000"/>
              <a:cs typeface="Roboto"/>
            </a:endParaRPr>
          </a:p>
        </p:txBody>
      </p:sp>
      <p:sp>
        <p:nvSpPr>
          <p:cNvPr id="11" name="CaixaDeTexto 20">
            <a:extLst>
              <a:ext uri="{FF2B5EF4-FFF2-40B4-BE49-F238E27FC236}">
                <a16:creationId xmlns:a16="http://schemas.microsoft.com/office/drawing/2014/main" id="{9AF800AE-18F9-429A-9C55-49B5AAFADF2B}"/>
              </a:ext>
            </a:extLst>
          </p:cNvPr>
          <p:cNvSpPr txBox="1"/>
          <p:nvPr/>
        </p:nvSpPr>
        <p:spPr>
          <a:xfrm>
            <a:off x="7944432" y="200366"/>
            <a:ext cx="3846619" cy="307777"/>
          </a:xfrm>
          <a:prstGeom prst="rect">
            <a:avLst/>
          </a:prstGeom>
          <a:noFill/>
        </p:spPr>
        <p:txBody>
          <a:bodyPr wrap="square" lIns="0" tIns="0" rIns="0" bIns="0" rtlCol="0">
            <a:spAutoFit/>
          </a:bodyPr>
          <a:lstStyle/>
          <a:p>
            <a:pPr algn="r" defTabSz="914400">
              <a:lnSpc>
                <a:spcPct val="200000"/>
              </a:lnSpc>
              <a:defRPr/>
            </a:pP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IV.ADVISORY|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FINANÇAS</a:t>
            </a:r>
          </a:p>
        </p:txBody>
      </p:sp>
    </p:spTree>
    <p:extLst>
      <p:ext uri="{BB962C8B-B14F-4D97-AF65-F5344CB8AC3E}">
        <p14:creationId xmlns:p14="http://schemas.microsoft.com/office/powerpoint/2010/main" val="151855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11CE1DDF-91C0-A24E-B03F-C41A8BE1CD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03906" y="541338"/>
            <a:ext cx="4859471" cy="6553200"/>
          </a:xfrm>
          <a:prstGeom prst="rect">
            <a:avLst/>
          </a:prstGeom>
        </p:spPr>
      </p:pic>
      <p:sp>
        <p:nvSpPr>
          <p:cNvPr id="6" name="CaixaDeTexto 5">
            <a:extLst>
              <a:ext uri="{FF2B5EF4-FFF2-40B4-BE49-F238E27FC236}">
                <a16:creationId xmlns:a16="http://schemas.microsoft.com/office/drawing/2014/main" id="{A3BEE62B-E0AC-9B42-8C7F-635A795B1E98}"/>
              </a:ext>
            </a:extLst>
          </p:cNvPr>
          <p:cNvSpPr txBox="1"/>
          <p:nvPr/>
        </p:nvSpPr>
        <p:spPr>
          <a:xfrm>
            <a:off x="2115611" y="4075249"/>
            <a:ext cx="3880486" cy="400110"/>
          </a:xfrm>
          <a:prstGeom prst="rect">
            <a:avLst/>
          </a:prstGeom>
          <a:noFill/>
        </p:spPr>
        <p:txBody>
          <a:bodyPr wrap="none" rtlCol="0" anchor="b">
            <a:spAutoFit/>
          </a:bodyPr>
          <a:lstStyle/>
          <a:p>
            <a:pPr defTabSz="914400">
              <a:defRPr/>
            </a:pPr>
            <a:r>
              <a:rPr lang="pt-BR" sz="2000" dirty="0">
                <a:solidFill>
                  <a:srgbClr val="C57D5C"/>
                </a:solidFill>
                <a:latin typeface="Roboto light" panose="02000000000000000000" pitchFamily="2" charset="0"/>
                <a:ea typeface="Roboto light" panose="02000000000000000000" pitchFamily="2" charset="0"/>
                <a:cs typeface="Roboto light" panose="02000000000000000000" pitchFamily="2" charset="0"/>
              </a:rPr>
              <a:t>V</a:t>
            </a:r>
            <a:r>
              <a:rPr lang="pt-BR" sz="2000" spc="1200" dirty="0">
                <a:solidFill>
                  <a:srgbClr val="C57D5C"/>
                </a:solidFill>
                <a:latin typeface="Roboto light" panose="02000000000000000000" pitchFamily="2" charset="0"/>
                <a:ea typeface="Roboto light" panose="02000000000000000000" pitchFamily="2" charset="0"/>
                <a:cs typeface="Roboto light" panose="02000000000000000000" pitchFamily="2" charset="0"/>
              </a:rPr>
              <a:t>. PERFORMANCE</a:t>
            </a:r>
          </a:p>
        </p:txBody>
      </p:sp>
      <p:cxnSp>
        <p:nvCxnSpPr>
          <p:cNvPr id="9" name="Conector reto 8">
            <a:extLst>
              <a:ext uri="{FF2B5EF4-FFF2-40B4-BE49-F238E27FC236}">
                <a16:creationId xmlns:a16="http://schemas.microsoft.com/office/drawing/2014/main" id="{53829093-AC4E-7345-889F-B3778CAC3853}"/>
              </a:ext>
            </a:extLst>
          </p:cNvPr>
          <p:cNvCxnSpPr>
            <a:cxnSpLocks/>
          </p:cNvCxnSpPr>
          <p:nvPr/>
        </p:nvCxnSpPr>
        <p:spPr>
          <a:xfrm>
            <a:off x="2227210" y="4879787"/>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B02AABDF-6210-8B45-8512-3079723DF629}"/>
              </a:ext>
            </a:extLst>
          </p:cNvPr>
          <p:cNvSpPr txBox="1"/>
          <p:nvPr/>
        </p:nvSpPr>
        <p:spPr>
          <a:xfrm>
            <a:off x="2115612" y="5284216"/>
            <a:ext cx="946093" cy="230832"/>
          </a:xfrm>
          <a:prstGeom prst="rect">
            <a:avLst/>
          </a:prstGeom>
          <a:noFill/>
        </p:spPr>
        <p:txBody>
          <a:bodyPr wrap="none" rtlCol="0">
            <a:spAutoFit/>
          </a:bodyPr>
          <a:lstStyle/>
          <a:p>
            <a:pPr defTabSz="914400">
              <a:defRPr/>
            </a:pPr>
            <a:r>
              <a:rPr lang="pt-BR" sz="900" spc="300" dirty="0">
                <a:solidFill>
                  <a:srgbClr val="58595B">
                    <a:alpha val="65000"/>
                  </a:srgbClr>
                </a:solidFill>
                <a:latin typeface="Roboto" panose="02000000000000000000" pitchFamily="2" charset="0"/>
                <a:ea typeface="Roboto" panose="02000000000000000000" pitchFamily="2" charset="0"/>
                <a:cs typeface="Roboto" panose="02000000000000000000" pitchFamily="2" charset="0"/>
              </a:rPr>
              <a:t>ADVISORY</a:t>
            </a:r>
          </a:p>
        </p:txBody>
      </p:sp>
      <p:sp>
        <p:nvSpPr>
          <p:cNvPr id="2" name="Slide Number Placeholder 1">
            <a:extLst>
              <a:ext uri="{FF2B5EF4-FFF2-40B4-BE49-F238E27FC236}">
                <a16:creationId xmlns:a16="http://schemas.microsoft.com/office/drawing/2014/main" id="{785F8207-E654-4D2A-866C-29A7B59720C5}"/>
              </a:ext>
            </a:extLst>
          </p:cNvPr>
          <p:cNvSpPr>
            <a:spLocks noGrp="1"/>
          </p:cNvSpPr>
          <p:nvPr>
            <p:ph type="sldNum" sz="quarter" idx="12"/>
          </p:nvPr>
        </p:nvSpPr>
        <p:spPr/>
        <p:txBody>
          <a:bodyPr/>
          <a:lstStyle/>
          <a:p>
            <a:fld id="{36D140B5-3C3E-604E-AF76-B5F338FF7461}" type="slidenum">
              <a:rPr lang="pt-BR" smtClean="0"/>
              <a:t>36</a:t>
            </a:fld>
            <a:endParaRPr lang="pt-BR"/>
          </a:p>
        </p:txBody>
      </p:sp>
    </p:spTree>
    <p:extLst>
      <p:ext uri="{BB962C8B-B14F-4D97-AF65-F5344CB8AC3E}">
        <p14:creationId xmlns:p14="http://schemas.microsoft.com/office/powerpoint/2010/main" val="27777391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DCD13ECE-FEFE-4869-8656-64D52F64B8FC}"/>
              </a:ext>
            </a:extLst>
          </p:cNvPr>
          <p:cNvSpPr>
            <a:spLocks noGrp="1"/>
          </p:cNvSpPr>
          <p:nvPr>
            <p:ph type="sldNum" sz="quarter" idx="12"/>
          </p:nvPr>
        </p:nvSpPr>
        <p:spPr/>
        <p:txBody>
          <a:bodyPr/>
          <a:lstStyle/>
          <a:p>
            <a:fld id="{36D140B5-3C3E-604E-AF76-B5F338FF7461}" type="slidenum">
              <a:rPr lang="pt-BR" smtClean="0"/>
              <a:t>37</a:t>
            </a:fld>
            <a:endParaRPr lang="pt-BR"/>
          </a:p>
        </p:txBody>
      </p:sp>
      <p:cxnSp>
        <p:nvCxnSpPr>
          <p:cNvPr id="8" name="Conector reto 8">
            <a:extLst>
              <a:ext uri="{FF2B5EF4-FFF2-40B4-BE49-F238E27FC236}">
                <a16:creationId xmlns:a16="http://schemas.microsoft.com/office/drawing/2014/main" id="{33E57AE6-7C0E-4CCC-8029-AF497D1D3B93}"/>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7" name="Conector reto 8">
            <a:extLst>
              <a:ext uri="{FF2B5EF4-FFF2-40B4-BE49-F238E27FC236}">
                <a16:creationId xmlns:a16="http://schemas.microsoft.com/office/drawing/2014/main" id="{40EFFFEB-F6E3-4541-9E99-58C07FB9E9C4}"/>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9" name="CaixaDeTexto 20">
            <a:extLst>
              <a:ext uri="{FF2B5EF4-FFF2-40B4-BE49-F238E27FC236}">
                <a16:creationId xmlns:a16="http://schemas.microsoft.com/office/drawing/2014/main" id="{82407601-A524-4FAC-96B7-0D6D72C3597C}"/>
              </a:ext>
            </a:extLst>
          </p:cNvPr>
          <p:cNvSpPr txBox="1"/>
          <p:nvPr/>
        </p:nvSpPr>
        <p:spPr>
          <a:xfrm>
            <a:off x="7944432" y="200366"/>
            <a:ext cx="3846619" cy="307777"/>
          </a:xfrm>
          <a:prstGeom prst="rect">
            <a:avLst/>
          </a:prstGeom>
          <a:noFill/>
        </p:spPr>
        <p:txBody>
          <a:bodyPr wrap="square" lIns="0" tIns="0" rIns="0" bIns="0" rtlCol="0">
            <a:spAutoFit/>
          </a:bodyPr>
          <a:lstStyle/>
          <a:p>
            <a:pPr algn="r" defTabSz="914400">
              <a:lnSpc>
                <a:spcPct val="200000"/>
              </a:lnSpc>
              <a:defRPr/>
            </a:pP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V.ADVISORY|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PERFORMANCE</a:t>
            </a:r>
          </a:p>
        </p:txBody>
      </p:sp>
      <p:pic>
        <p:nvPicPr>
          <p:cNvPr id="2" name="Imagem 1">
            <a:extLst>
              <a:ext uri="{FF2B5EF4-FFF2-40B4-BE49-F238E27FC236}">
                <a16:creationId xmlns:a16="http://schemas.microsoft.com/office/drawing/2014/main" id="{52505DB4-703A-4E96-8FA7-12012FC2772E}"/>
              </a:ext>
            </a:extLst>
          </p:cNvPr>
          <p:cNvPicPr>
            <a:picLocks noChangeAspect="1"/>
          </p:cNvPicPr>
          <p:nvPr/>
        </p:nvPicPr>
        <p:blipFill>
          <a:blip r:embed="rId3"/>
          <a:stretch>
            <a:fillRect/>
          </a:stretch>
        </p:blipFill>
        <p:spPr>
          <a:xfrm>
            <a:off x="2840832" y="1504950"/>
            <a:ext cx="7762875" cy="4552950"/>
          </a:xfrm>
          <a:prstGeom prst="rect">
            <a:avLst/>
          </a:prstGeom>
        </p:spPr>
      </p:pic>
    </p:spTree>
    <p:extLst>
      <p:ext uri="{BB962C8B-B14F-4D97-AF65-F5344CB8AC3E}">
        <p14:creationId xmlns:p14="http://schemas.microsoft.com/office/powerpoint/2010/main" val="27067209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aixaDeTexto 34">
            <a:extLst>
              <a:ext uri="{FF2B5EF4-FFF2-40B4-BE49-F238E27FC236}">
                <a16:creationId xmlns:a16="http://schemas.microsoft.com/office/drawing/2014/main" id="{6E6BF0B6-E038-F149-8578-727D868083B3}"/>
              </a:ext>
            </a:extLst>
          </p:cNvPr>
          <p:cNvSpPr txBox="1"/>
          <p:nvPr/>
        </p:nvSpPr>
        <p:spPr>
          <a:xfrm>
            <a:off x="2185988" y="174076"/>
            <a:ext cx="7019925" cy="369332"/>
          </a:xfrm>
          <a:prstGeom prst="rect">
            <a:avLst/>
          </a:prstGeom>
          <a:noFill/>
        </p:spPr>
        <p:txBody>
          <a:bodyPr wrap="square" lIns="0" tIns="0" rIns="0" bIns="0" rtlCol="0">
            <a:spAutoFit/>
          </a:bodyPr>
          <a:lstStyle/>
          <a:p>
            <a:pPr defTabSz="914400">
              <a:lnSpc>
                <a:spcPct val="200000"/>
              </a:lnSpc>
              <a:defRPr/>
            </a:pPr>
            <a:r>
              <a:rPr lang="pt-BR" sz="1200" spc="300" dirty="0">
                <a:solidFill>
                  <a:srgbClr val="58595B"/>
                </a:solidFill>
                <a:latin typeface="Roboto Light" panose="02000000000000000000" pitchFamily="2" charset="0"/>
                <a:ea typeface="Roboto Light" panose="02000000000000000000" pitchFamily="2" charset="0"/>
                <a:cs typeface="Roboto" panose="02000000000000000000" pitchFamily="2" charset="0"/>
              </a:rPr>
              <a:t>DISCLAIMER</a:t>
            </a:r>
          </a:p>
        </p:txBody>
      </p:sp>
      <p:cxnSp>
        <p:nvCxnSpPr>
          <p:cNvPr id="59" name="Conector reto 8">
            <a:extLst>
              <a:ext uri="{FF2B5EF4-FFF2-40B4-BE49-F238E27FC236}">
                <a16:creationId xmlns:a16="http://schemas.microsoft.com/office/drawing/2014/main" id="{242C96CD-6DAE-3640-95ED-4A1AD07BDE90}"/>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25" name="Conector reto 8">
            <a:extLst>
              <a:ext uri="{FF2B5EF4-FFF2-40B4-BE49-F238E27FC236}">
                <a16:creationId xmlns:a16="http://schemas.microsoft.com/office/drawing/2014/main" id="{15ACED12-42F0-B845-9D1E-D2831FD8E5C0}"/>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28" name="object 8">
            <a:extLst>
              <a:ext uri="{FF2B5EF4-FFF2-40B4-BE49-F238E27FC236}">
                <a16:creationId xmlns:a16="http://schemas.microsoft.com/office/drawing/2014/main" id="{ED25B111-1005-574D-AE40-F61B38AFC61B}"/>
              </a:ext>
            </a:extLst>
          </p:cNvPr>
          <p:cNvSpPr txBox="1"/>
          <p:nvPr/>
        </p:nvSpPr>
        <p:spPr>
          <a:xfrm>
            <a:off x="2250455" y="1341955"/>
            <a:ext cx="8736330" cy="4924425"/>
          </a:xfrm>
          <a:prstGeom prst="rect">
            <a:avLst/>
          </a:prstGeom>
        </p:spPr>
        <p:txBody>
          <a:bodyPr vert="horz" wrap="square" lIns="0" tIns="0" rIns="0" bIns="0" rtlCol="0">
            <a:spAutoFit/>
          </a:bodyPr>
          <a:lstStyle/>
          <a:p>
            <a:r>
              <a:rPr lang="en-US" sz="800" dirty="0"/>
              <a:t>“As </a:t>
            </a:r>
            <a:r>
              <a:rPr lang="en-US" sz="800" dirty="0" err="1"/>
              <a:t>informações</a:t>
            </a:r>
            <a:r>
              <a:rPr lang="en-US" sz="800" dirty="0"/>
              <a:t> </a:t>
            </a:r>
            <a:r>
              <a:rPr lang="en-US" sz="800" dirty="0" err="1"/>
              <a:t>contidas</a:t>
            </a:r>
            <a:r>
              <a:rPr lang="en-US" sz="800" dirty="0"/>
              <a:t> </a:t>
            </a:r>
            <a:r>
              <a:rPr lang="en-US" sz="800" dirty="0" err="1"/>
              <a:t>neste</a:t>
            </a:r>
            <a:r>
              <a:rPr lang="en-US" sz="800" dirty="0"/>
              <a:t> </a:t>
            </a:r>
            <a:r>
              <a:rPr lang="en-US" sz="800" dirty="0" err="1"/>
              <a:t>documento</a:t>
            </a:r>
            <a:r>
              <a:rPr lang="en-US" sz="800" dirty="0"/>
              <a:t> </a:t>
            </a:r>
            <a:r>
              <a:rPr lang="en-US" sz="800" dirty="0" err="1"/>
              <a:t>são</a:t>
            </a:r>
            <a:r>
              <a:rPr lang="en-US" sz="800" dirty="0"/>
              <a:t> </a:t>
            </a:r>
            <a:r>
              <a:rPr lang="en-US" sz="800" dirty="0" err="1"/>
              <a:t>conﬁdenciais</a:t>
            </a:r>
            <a:r>
              <a:rPr lang="en-US" sz="800" dirty="0"/>
              <a:t>, </a:t>
            </a:r>
            <a:r>
              <a:rPr lang="en-US" sz="800" dirty="0" err="1"/>
              <a:t>sendo</a:t>
            </a:r>
            <a:r>
              <a:rPr lang="en-US" sz="800" dirty="0"/>
              <a:t> </a:t>
            </a:r>
            <a:r>
              <a:rPr lang="en-US" sz="800" dirty="0" err="1"/>
              <a:t>exclusivamente</a:t>
            </a:r>
            <a:r>
              <a:rPr lang="en-US" sz="800" dirty="0"/>
              <a:t> para o </a:t>
            </a:r>
            <a:r>
              <a:rPr lang="en-US" sz="800" dirty="0" err="1"/>
              <a:t>uso</a:t>
            </a:r>
            <a:r>
              <a:rPr lang="en-US" sz="800" dirty="0"/>
              <a:t> do(s) </a:t>
            </a:r>
            <a:r>
              <a:rPr lang="en-US" sz="800" dirty="0" err="1"/>
              <a:t>seu</a:t>
            </a:r>
            <a:r>
              <a:rPr lang="en-US" sz="800" dirty="0"/>
              <a:t>(s) </a:t>
            </a:r>
            <a:r>
              <a:rPr lang="en-US" sz="800" dirty="0" err="1"/>
              <a:t>destinatário</a:t>
            </a:r>
            <a:r>
              <a:rPr lang="en-US" sz="800" dirty="0"/>
              <a:t>(s). </a:t>
            </a:r>
            <a:r>
              <a:rPr lang="en-US" sz="800" dirty="0" err="1"/>
              <a:t>Esteja</a:t>
            </a:r>
            <a:r>
              <a:rPr lang="en-US" sz="800" dirty="0"/>
              <a:t> </a:t>
            </a:r>
            <a:r>
              <a:rPr lang="en-US" sz="800" dirty="0" err="1"/>
              <a:t>ciente</a:t>
            </a:r>
            <a:r>
              <a:rPr lang="en-US" sz="800" dirty="0"/>
              <a:t> de que </a:t>
            </a:r>
            <a:r>
              <a:rPr lang="en-US" sz="800" dirty="0" err="1"/>
              <a:t>estão</a:t>
            </a:r>
            <a:r>
              <a:rPr lang="en-US" sz="800" dirty="0"/>
              <a:t> </a:t>
            </a:r>
            <a:r>
              <a:rPr lang="en-US" sz="800" dirty="0" err="1"/>
              <a:t>expressamente</a:t>
            </a:r>
            <a:r>
              <a:rPr lang="en-US" sz="800" dirty="0"/>
              <a:t> </a:t>
            </a:r>
            <a:r>
              <a:rPr lang="en-US" sz="800" dirty="0" err="1"/>
              <a:t>proibidas</a:t>
            </a:r>
            <a:r>
              <a:rPr lang="en-US" sz="800" dirty="0"/>
              <a:t>, </a:t>
            </a:r>
            <a:r>
              <a:rPr lang="en-US" sz="800" dirty="0" err="1"/>
              <a:t>sem</a:t>
            </a:r>
            <a:r>
              <a:rPr lang="en-US" sz="800" dirty="0"/>
              <a:t> </a:t>
            </a:r>
            <a:r>
              <a:rPr lang="en-US" sz="800" dirty="0" err="1"/>
              <a:t>qualquer</a:t>
            </a:r>
            <a:r>
              <a:rPr lang="en-US" sz="800" dirty="0"/>
              <a:t> </a:t>
            </a:r>
            <a:r>
              <a:rPr lang="en-US" sz="800" dirty="0" err="1"/>
              <a:t>exceção</a:t>
            </a:r>
            <a:r>
              <a:rPr lang="en-US" sz="800" dirty="0"/>
              <a:t>, </a:t>
            </a:r>
            <a:r>
              <a:rPr lang="en-US" sz="800" dirty="0" err="1"/>
              <a:t>modiﬁcar</a:t>
            </a:r>
            <a:r>
              <a:rPr lang="en-US" sz="800" dirty="0"/>
              <a:t>, </a:t>
            </a:r>
            <a:r>
              <a:rPr lang="en-US" sz="800" dirty="0" err="1"/>
              <a:t>copiar</a:t>
            </a:r>
            <a:r>
              <a:rPr lang="en-US" sz="800" dirty="0"/>
              <a:t>, </a:t>
            </a:r>
            <a:r>
              <a:rPr lang="en-US" sz="800" dirty="0" err="1"/>
              <a:t>transmitir</a:t>
            </a:r>
            <a:r>
              <a:rPr lang="en-US" sz="800" dirty="0"/>
              <a:t>, </a:t>
            </a:r>
            <a:r>
              <a:rPr lang="en-US" sz="800" dirty="0" err="1"/>
              <a:t>distribuir</a:t>
            </a:r>
            <a:r>
              <a:rPr lang="en-US" sz="800" dirty="0"/>
              <a:t>, </a:t>
            </a:r>
            <a:r>
              <a:rPr lang="en-US" sz="800" dirty="0" err="1"/>
              <a:t>expor</a:t>
            </a:r>
            <a:r>
              <a:rPr lang="en-US" sz="800" dirty="0"/>
              <a:t>, </a:t>
            </a:r>
            <a:r>
              <a:rPr lang="en-US" sz="800" dirty="0" err="1"/>
              <a:t>desenvolver</a:t>
            </a:r>
            <a:r>
              <a:rPr lang="en-US" sz="800" dirty="0"/>
              <a:t>, </a:t>
            </a:r>
            <a:r>
              <a:rPr lang="en-US" sz="800" dirty="0" err="1"/>
              <a:t>reproduzir</a:t>
            </a:r>
            <a:r>
              <a:rPr lang="en-US" sz="800" dirty="0"/>
              <a:t>, </a:t>
            </a:r>
            <a:r>
              <a:rPr lang="en-US" sz="800" dirty="0" err="1"/>
              <a:t>publicar</a:t>
            </a:r>
            <a:r>
              <a:rPr lang="en-US" sz="800" dirty="0"/>
              <a:t>, </a:t>
            </a:r>
            <a:r>
              <a:rPr lang="en-US" sz="800" dirty="0" err="1"/>
              <a:t>licenciar</a:t>
            </a:r>
            <a:r>
              <a:rPr lang="en-US" sz="800" dirty="0"/>
              <a:t>, </a:t>
            </a:r>
            <a:r>
              <a:rPr lang="en-US" sz="800" dirty="0" err="1"/>
              <a:t>copiar</a:t>
            </a:r>
            <a:r>
              <a:rPr lang="en-US" sz="800" dirty="0"/>
              <a:t> </a:t>
            </a:r>
            <a:r>
              <a:rPr lang="en-US" sz="800" dirty="0" err="1"/>
              <a:t>formato</a:t>
            </a:r>
            <a:r>
              <a:rPr lang="en-US" sz="800" dirty="0"/>
              <a:t>, </a:t>
            </a:r>
            <a:r>
              <a:rPr lang="en-US" sz="800" dirty="0" err="1"/>
              <a:t>criar</a:t>
            </a:r>
            <a:r>
              <a:rPr lang="en-US" sz="800" dirty="0"/>
              <a:t> </a:t>
            </a:r>
            <a:r>
              <a:rPr lang="en-US" sz="800" dirty="0" err="1"/>
              <a:t>trabalhos</a:t>
            </a:r>
            <a:r>
              <a:rPr lang="en-US" sz="800" dirty="0"/>
              <a:t> </a:t>
            </a:r>
            <a:r>
              <a:rPr lang="en-US" sz="800" dirty="0" err="1"/>
              <a:t>derivados</a:t>
            </a:r>
            <a:r>
              <a:rPr lang="en-US" sz="800" dirty="0"/>
              <a:t>, </a:t>
            </a:r>
            <a:r>
              <a:rPr lang="en-US" sz="800" dirty="0" err="1"/>
              <a:t>transferir</a:t>
            </a:r>
            <a:r>
              <a:rPr lang="en-US" sz="800" dirty="0"/>
              <a:t> </a:t>
            </a:r>
            <a:r>
              <a:rPr lang="en-US" sz="800" dirty="0" err="1"/>
              <a:t>ou</a:t>
            </a:r>
            <a:r>
              <a:rPr lang="en-US" sz="800" dirty="0"/>
              <a:t> de </a:t>
            </a:r>
            <a:r>
              <a:rPr lang="en-US" sz="800" dirty="0" err="1"/>
              <a:t>outra</a:t>
            </a:r>
            <a:r>
              <a:rPr lang="en-US" sz="800" dirty="0"/>
              <a:t> forma </a:t>
            </a:r>
            <a:r>
              <a:rPr lang="en-US" sz="800" dirty="0" err="1"/>
              <a:t>utilizar</a:t>
            </a:r>
            <a:r>
              <a:rPr lang="en-US" sz="800" dirty="0"/>
              <a:t>, no </a:t>
            </a:r>
            <a:r>
              <a:rPr lang="en-US" sz="800" dirty="0" err="1"/>
              <a:t>todo</a:t>
            </a:r>
            <a:r>
              <a:rPr lang="en-US" sz="800" dirty="0"/>
              <a:t> </a:t>
            </a:r>
            <a:r>
              <a:rPr lang="en-US" sz="800" dirty="0" err="1"/>
              <a:t>ou</a:t>
            </a:r>
            <a:r>
              <a:rPr lang="en-US" sz="800" dirty="0"/>
              <a:t> em </a:t>
            </a:r>
            <a:r>
              <a:rPr lang="en-US" sz="800" dirty="0" err="1"/>
              <a:t>parte</a:t>
            </a:r>
            <a:r>
              <a:rPr lang="en-US" sz="800" dirty="0"/>
              <a:t>, para </a:t>
            </a:r>
            <a:r>
              <a:rPr lang="en-US" sz="800" dirty="0" err="1"/>
              <a:t>sem</a:t>
            </a:r>
            <a:r>
              <a:rPr lang="en-US" sz="800" dirty="0"/>
              <a:t> </a:t>
            </a:r>
            <a:r>
              <a:rPr lang="en-US" sz="800" dirty="0" err="1"/>
              <a:t>prévia</a:t>
            </a:r>
            <a:r>
              <a:rPr lang="en-US" sz="800" dirty="0"/>
              <a:t> e </a:t>
            </a:r>
            <a:r>
              <a:rPr lang="en-US" sz="800" dirty="0" err="1"/>
              <a:t>expressa</a:t>
            </a:r>
            <a:r>
              <a:rPr lang="en-US" sz="800" dirty="0"/>
              <a:t> </a:t>
            </a:r>
            <a:r>
              <a:rPr lang="en-US" sz="800" dirty="0" err="1"/>
              <a:t>autorização</a:t>
            </a:r>
            <a:r>
              <a:rPr lang="en-US" sz="800" dirty="0"/>
              <a:t>, </a:t>
            </a:r>
            <a:r>
              <a:rPr lang="en-US" sz="800" dirty="0" err="1"/>
              <a:t>por</a:t>
            </a:r>
            <a:r>
              <a:rPr lang="en-US" sz="800" dirty="0"/>
              <a:t> </a:t>
            </a:r>
            <a:r>
              <a:rPr lang="en-US" sz="800" dirty="0" err="1"/>
              <a:t>escrito</a:t>
            </a:r>
            <a:r>
              <a:rPr lang="en-US" sz="800" dirty="0"/>
              <a:t>, da XP Advisory.</a:t>
            </a:r>
          </a:p>
          <a:p>
            <a:r>
              <a:rPr lang="en-US" sz="800" dirty="0"/>
              <a:t>Este material </a:t>
            </a:r>
            <a:r>
              <a:rPr lang="en-US" sz="800" dirty="0" err="1"/>
              <a:t>foi</a:t>
            </a:r>
            <a:r>
              <a:rPr lang="en-US" sz="800" dirty="0"/>
              <a:t> </a:t>
            </a:r>
            <a:r>
              <a:rPr lang="en-US" sz="800" dirty="0" err="1"/>
              <a:t>elaborado</a:t>
            </a:r>
            <a:r>
              <a:rPr lang="en-US" sz="800" dirty="0"/>
              <a:t> pela XP Advisory (“XPA”) e </a:t>
            </a:r>
            <a:r>
              <a:rPr lang="en-US" sz="800" dirty="0" err="1"/>
              <a:t>seus</a:t>
            </a:r>
            <a:r>
              <a:rPr lang="en-US" sz="800" dirty="0"/>
              <a:t> </a:t>
            </a:r>
            <a:r>
              <a:rPr lang="en-US" sz="800" dirty="0" err="1"/>
              <a:t>representantes</a:t>
            </a:r>
            <a:r>
              <a:rPr lang="en-US" sz="800" dirty="0"/>
              <a:t> e </a:t>
            </a:r>
            <a:r>
              <a:rPr lang="en-US" sz="800" dirty="0" err="1"/>
              <a:t>não</a:t>
            </a:r>
            <a:r>
              <a:rPr lang="en-US" sz="800" dirty="0"/>
              <a:t> </a:t>
            </a:r>
            <a:r>
              <a:rPr lang="en-US" sz="800" dirty="0" err="1"/>
              <a:t>conﬁgura</a:t>
            </a:r>
            <a:r>
              <a:rPr lang="en-US" sz="800" dirty="0"/>
              <a:t> um </a:t>
            </a:r>
            <a:r>
              <a:rPr lang="en-US" sz="800" dirty="0" err="1"/>
              <a:t>relatório</a:t>
            </a:r>
            <a:r>
              <a:rPr lang="en-US" sz="800" dirty="0"/>
              <a:t> de </a:t>
            </a:r>
            <a:r>
              <a:rPr lang="en-US" sz="800" dirty="0" err="1"/>
              <a:t>análise</a:t>
            </a:r>
            <a:r>
              <a:rPr lang="en-US" sz="800" dirty="0"/>
              <a:t> de </a:t>
            </a:r>
            <a:r>
              <a:rPr lang="en-US" sz="800" dirty="0" err="1"/>
              <a:t>valores</a:t>
            </a:r>
            <a:r>
              <a:rPr lang="en-US" sz="800" dirty="0"/>
              <a:t> </a:t>
            </a:r>
            <a:r>
              <a:rPr lang="en-US" sz="800" dirty="0" err="1"/>
              <a:t>mobiliários</a:t>
            </a:r>
            <a:r>
              <a:rPr lang="en-US" sz="800" dirty="0"/>
              <a:t>. As </a:t>
            </a:r>
            <a:r>
              <a:rPr lang="en-US" sz="800" dirty="0" err="1"/>
              <a:t>informações</a:t>
            </a:r>
            <a:r>
              <a:rPr lang="en-US" sz="800" dirty="0"/>
              <a:t>, </a:t>
            </a:r>
            <a:r>
              <a:rPr lang="en-US" sz="800" dirty="0" err="1"/>
              <a:t>prazos</a:t>
            </a:r>
            <a:r>
              <a:rPr lang="en-US" sz="800" dirty="0"/>
              <a:t>, </a:t>
            </a:r>
            <a:r>
              <a:rPr lang="en-US" sz="800" dirty="0" err="1"/>
              <a:t>taxas</a:t>
            </a:r>
            <a:r>
              <a:rPr lang="en-US" sz="800" dirty="0"/>
              <a:t> e </a:t>
            </a:r>
            <a:r>
              <a:rPr lang="en-US" sz="800" dirty="0" err="1"/>
              <a:t>condições</a:t>
            </a:r>
            <a:r>
              <a:rPr lang="en-US" sz="800" dirty="0"/>
              <a:t> </a:t>
            </a:r>
            <a:r>
              <a:rPr lang="en-US" sz="800" dirty="0" err="1"/>
              <a:t>aqui</a:t>
            </a:r>
            <a:r>
              <a:rPr lang="en-US" sz="800" dirty="0"/>
              <a:t> </a:t>
            </a:r>
            <a:r>
              <a:rPr lang="en-US" sz="800" dirty="0" err="1"/>
              <a:t>contidas</a:t>
            </a:r>
            <a:r>
              <a:rPr lang="en-US" sz="800" dirty="0"/>
              <a:t> </a:t>
            </a:r>
            <a:r>
              <a:rPr lang="en-US" sz="800" dirty="0" err="1"/>
              <a:t>são</a:t>
            </a:r>
            <a:r>
              <a:rPr lang="en-US" sz="800" dirty="0"/>
              <a:t> </a:t>
            </a:r>
            <a:r>
              <a:rPr lang="en-US" sz="800" dirty="0" err="1"/>
              <a:t>meramente</a:t>
            </a:r>
            <a:r>
              <a:rPr lang="en-US" sz="800" dirty="0"/>
              <a:t> </a:t>
            </a:r>
            <a:r>
              <a:rPr lang="en-US" sz="800" dirty="0" err="1"/>
              <a:t>indicativas</a:t>
            </a:r>
            <a:r>
              <a:rPr lang="en-US" sz="800" dirty="0"/>
              <a:t> e </a:t>
            </a:r>
            <a:r>
              <a:rPr lang="en-US" sz="800" dirty="0" err="1"/>
              <a:t>informativas</a:t>
            </a:r>
            <a:r>
              <a:rPr lang="en-US" sz="800" dirty="0"/>
              <a:t>, e </a:t>
            </a:r>
            <a:r>
              <a:rPr lang="en-US" sz="800" dirty="0" err="1"/>
              <a:t>não</a:t>
            </a:r>
            <a:r>
              <a:rPr lang="en-US" sz="800" dirty="0"/>
              <a:t> </a:t>
            </a:r>
            <a:r>
              <a:rPr lang="en-US" sz="800" dirty="0" err="1"/>
              <a:t>constituem</a:t>
            </a:r>
            <a:r>
              <a:rPr lang="en-US" sz="800" dirty="0"/>
              <a:t> </a:t>
            </a:r>
            <a:r>
              <a:rPr lang="en-US" sz="800" dirty="0" err="1"/>
              <a:t>ou</a:t>
            </a:r>
            <a:r>
              <a:rPr lang="en-US" sz="800" dirty="0"/>
              <a:t> </a:t>
            </a:r>
            <a:r>
              <a:rPr lang="en-US" sz="800" dirty="0" err="1"/>
              <a:t>devem</a:t>
            </a:r>
            <a:r>
              <a:rPr lang="en-US" sz="800" dirty="0"/>
              <a:t> </a:t>
            </a:r>
            <a:r>
              <a:rPr lang="en-US" sz="800" dirty="0" err="1"/>
              <a:t>ser</a:t>
            </a:r>
            <a:r>
              <a:rPr lang="en-US" sz="800" dirty="0"/>
              <a:t> </a:t>
            </a:r>
            <a:r>
              <a:rPr lang="en-US" sz="800" dirty="0" err="1"/>
              <a:t>interpretadas</a:t>
            </a:r>
            <a:r>
              <a:rPr lang="en-US" sz="800" dirty="0"/>
              <a:t> </a:t>
            </a:r>
            <a:r>
              <a:rPr lang="en-US" sz="800" dirty="0" err="1"/>
              <a:t>como</a:t>
            </a:r>
            <a:r>
              <a:rPr lang="en-US" sz="800" dirty="0"/>
              <a:t> </a:t>
            </a:r>
            <a:r>
              <a:rPr lang="en-US" sz="800" dirty="0" err="1"/>
              <a:t>uma</a:t>
            </a:r>
            <a:r>
              <a:rPr lang="en-US" sz="800" dirty="0"/>
              <a:t> </a:t>
            </a:r>
            <a:r>
              <a:rPr lang="en-US" sz="800" dirty="0" err="1"/>
              <a:t>oferta</a:t>
            </a:r>
            <a:r>
              <a:rPr lang="en-US" sz="800" dirty="0"/>
              <a:t> </a:t>
            </a:r>
            <a:r>
              <a:rPr lang="en-US" sz="800" dirty="0" err="1"/>
              <a:t>ou</a:t>
            </a:r>
            <a:r>
              <a:rPr lang="en-US" sz="800" dirty="0"/>
              <a:t> </a:t>
            </a:r>
            <a:r>
              <a:rPr lang="en-US" sz="800" dirty="0" err="1"/>
              <a:t>solicitação</a:t>
            </a:r>
            <a:r>
              <a:rPr lang="en-US" sz="800" dirty="0"/>
              <a:t> de </a:t>
            </a:r>
            <a:r>
              <a:rPr lang="en-US" sz="800" dirty="0" err="1"/>
              <a:t>compra</a:t>
            </a:r>
            <a:r>
              <a:rPr lang="en-US" sz="800" dirty="0"/>
              <a:t> </a:t>
            </a:r>
            <a:r>
              <a:rPr lang="en-US" sz="800" dirty="0" err="1"/>
              <a:t>ou</a:t>
            </a:r>
            <a:r>
              <a:rPr lang="en-US" sz="800" dirty="0"/>
              <a:t> </a:t>
            </a:r>
            <a:r>
              <a:rPr lang="en-US" sz="800" dirty="0" err="1"/>
              <a:t>venda</a:t>
            </a:r>
            <a:r>
              <a:rPr lang="en-US" sz="800" dirty="0"/>
              <a:t> de </a:t>
            </a:r>
            <a:r>
              <a:rPr lang="en-US" sz="800" dirty="0" err="1"/>
              <a:t>qualquer</a:t>
            </a:r>
            <a:r>
              <a:rPr lang="en-US" sz="800" dirty="0"/>
              <a:t> </a:t>
            </a:r>
            <a:r>
              <a:rPr lang="en-US" sz="800" dirty="0" err="1"/>
              <a:t>instrumento</a:t>
            </a:r>
            <a:r>
              <a:rPr lang="en-US" sz="800" dirty="0"/>
              <a:t> </a:t>
            </a:r>
            <a:r>
              <a:rPr lang="en-US" sz="800" dirty="0" err="1"/>
              <a:t>ﬁnanceiro</a:t>
            </a:r>
            <a:r>
              <a:rPr lang="en-US" sz="800" dirty="0"/>
              <a:t> </a:t>
            </a:r>
            <a:r>
              <a:rPr lang="en-US" sz="800" dirty="0" err="1"/>
              <a:t>ou</a:t>
            </a:r>
            <a:r>
              <a:rPr lang="en-US" sz="800" dirty="0"/>
              <a:t> de </a:t>
            </a:r>
            <a:r>
              <a:rPr lang="en-US" sz="800" dirty="0" err="1"/>
              <a:t>participação</a:t>
            </a:r>
            <a:r>
              <a:rPr lang="en-US" sz="800" dirty="0"/>
              <a:t> em </a:t>
            </a:r>
            <a:r>
              <a:rPr lang="en-US" sz="800" dirty="0" err="1"/>
              <a:t>qualquer</a:t>
            </a:r>
            <a:r>
              <a:rPr lang="en-US" sz="800" dirty="0"/>
              <a:t> </a:t>
            </a:r>
            <a:r>
              <a:rPr lang="en-US" sz="800" dirty="0" err="1"/>
              <a:t>estratégia</a:t>
            </a:r>
            <a:r>
              <a:rPr lang="en-US" sz="800" dirty="0"/>
              <a:t> de </a:t>
            </a:r>
            <a:r>
              <a:rPr lang="en-US" sz="800" dirty="0" err="1"/>
              <a:t>negócios</a:t>
            </a:r>
            <a:r>
              <a:rPr lang="en-US" sz="800" dirty="0"/>
              <a:t> </a:t>
            </a:r>
            <a:r>
              <a:rPr lang="en-US" sz="800" dirty="0" err="1"/>
              <a:t>especíﬁca</a:t>
            </a:r>
            <a:r>
              <a:rPr lang="en-US" sz="800" dirty="0"/>
              <a:t>, </a:t>
            </a:r>
            <a:r>
              <a:rPr lang="en-US" sz="800" dirty="0" err="1"/>
              <a:t>qualquer</a:t>
            </a:r>
            <a:r>
              <a:rPr lang="en-US" sz="800" dirty="0"/>
              <a:t> que </a:t>
            </a:r>
            <a:r>
              <a:rPr lang="en-US" sz="800" dirty="0" err="1"/>
              <a:t>seja</a:t>
            </a:r>
            <a:r>
              <a:rPr lang="en-US" sz="800" dirty="0"/>
              <a:t> a </a:t>
            </a:r>
            <a:r>
              <a:rPr lang="en-US" sz="800" dirty="0" err="1"/>
              <a:t>jurisdição</a:t>
            </a:r>
            <a:r>
              <a:rPr lang="en-US" sz="800" dirty="0"/>
              <a:t>. </a:t>
            </a:r>
            <a:r>
              <a:rPr lang="en-US" sz="800" dirty="0" err="1"/>
              <a:t>Qualquer</a:t>
            </a:r>
            <a:r>
              <a:rPr lang="en-US" sz="800" dirty="0"/>
              <a:t> </a:t>
            </a:r>
            <a:r>
              <a:rPr lang="en-US" sz="800" dirty="0" err="1"/>
              <a:t>informação</a:t>
            </a:r>
            <a:r>
              <a:rPr lang="en-US" sz="800" dirty="0"/>
              <a:t> </a:t>
            </a:r>
            <a:r>
              <a:rPr lang="en-US" sz="800" dirty="0" err="1"/>
              <a:t>contemplada</a:t>
            </a:r>
            <a:r>
              <a:rPr lang="en-US" sz="800" dirty="0"/>
              <a:t> </a:t>
            </a:r>
            <a:r>
              <a:rPr lang="en-US" sz="800" dirty="0" err="1"/>
              <a:t>neste</a:t>
            </a:r>
            <a:r>
              <a:rPr lang="en-US" sz="800" dirty="0"/>
              <a:t> material </a:t>
            </a:r>
            <a:r>
              <a:rPr lang="en-US" sz="800" dirty="0" err="1"/>
              <a:t>deve</a:t>
            </a:r>
            <a:r>
              <a:rPr lang="en-US" sz="800" dirty="0"/>
              <a:t> </a:t>
            </a:r>
            <a:r>
              <a:rPr lang="en-US" sz="800" dirty="0" err="1"/>
              <a:t>ser</a:t>
            </a:r>
            <a:r>
              <a:rPr lang="en-US" sz="800" dirty="0"/>
              <a:t> </a:t>
            </a:r>
            <a:r>
              <a:rPr lang="en-US" sz="800" dirty="0" err="1"/>
              <a:t>conﬁrmada</a:t>
            </a:r>
            <a:r>
              <a:rPr lang="en-US" sz="800" dirty="0"/>
              <a:t> </a:t>
            </a:r>
            <a:r>
              <a:rPr lang="en-US" sz="800" dirty="0" err="1"/>
              <a:t>quanto</a:t>
            </a:r>
            <a:r>
              <a:rPr lang="en-US" sz="800" dirty="0"/>
              <a:t> </a:t>
            </a:r>
            <a:r>
              <a:rPr lang="en-US" sz="800" dirty="0" err="1"/>
              <a:t>às</a:t>
            </a:r>
            <a:r>
              <a:rPr lang="en-US" sz="800" dirty="0"/>
              <a:t> </a:t>
            </a:r>
            <a:r>
              <a:rPr lang="en-US" sz="800" dirty="0" err="1"/>
              <a:t>suas</a:t>
            </a:r>
            <a:r>
              <a:rPr lang="en-US" sz="800" dirty="0"/>
              <a:t> </a:t>
            </a:r>
            <a:r>
              <a:rPr lang="en-US" sz="800" dirty="0" err="1"/>
              <a:t>condições</a:t>
            </a:r>
            <a:r>
              <a:rPr lang="en-US" sz="800" dirty="0"/>
              <a:t>, </a:t>
            </a:r>
            <a:r>
              <a:rPr lang="en-US" sz="800" dirty="0" err="1"/>
              <a:t>previamente</a:t>
            </a:r>
            <a:r>
              <a:rPr lang="en-US" sz="800" dirty="0"/>
              <a:t> à </a:t>
            </a:r>
            <a:r>
              <a:rPr lang="en-US" sz="800" dirty="0" err="1"/>
              <a:t>conclusão</a:t>
            </a:r>
            <a:r>
              <a:rPr lang="en-US" sz="800" dirty="0"/>
              <a:t> de </a:t>
            </a:r>
            <a:r>
              <a:rPr lang="en-US" sz="800" dirty="0" err="1"/>
              <a:t>qualquer</a:t>
            </a:r>
            <a:r>
              <a:rPr lang="en-US" sz="800" dirty="0"/>
              <a:t> </a:t>
            </a:r>
            <a:r>
              <a:rPr lang="en-US" sz="800" dirty="0" err="1"/>
              <a:t>negócio</a:t>
            </a:r>
            <a:r>
              <a:rPr lang="en-US" sz="800" dirty="0"/>
              <a:t>. A XPA </a:t>
            </a:r>
            <a:r>
              <a:rPr lang="en-US" sz="800" dirty="0" err="1"/>
              <a:t>não</a:t>
            </a:r>
            <a:r>
              <a:rPr lang="en-US" sz="800" dirty="0"/>
              <a:t> </a:t>
            </a:r>
            <a:r>
              <a:rPr lang="en-US" sz="800" dirty="0" err="1"/>
              <a:t>declara</a:t>
            </a:r>
            <a:r>
              <a:rPr lang="en-US" sz="800" dirty="0"/>
              <a:t> </a:t>
            </a:r>
            <a:r>
              <a:rPr lang="en-US" sz="800" dirty="0" err="1"/>
              <a:t>ou</a:t>
            </a:r>
            <a:r>
              <a:rPr lang="en-US" sz="800" dirty="0"/>
              <a:t> </a:t>
            </a:r>
            <a:r>
              <a:rPr lang="en-US" sz="800" dirty="0" err="1"/>
              <a:t>garante</a:t>
            </a:r>
            <a:r>
              <a:rPr lang="en-US" sz="800" dirty="0"/>
              <a:t>, de forma </a:t>
            </a:r>
            <a:r>
              <a:rPr lang="en-US" sz="800" dirty="0" err="1"/>
              <a:t>expressa</a:t>
            </a:r>
            <a:r>
              <a:rPr lang="en-US" sz="800" dirty="0"/>
              <a:t> </a:t>
            </a:r>
            <a:r>
              <a:rPr lang="en-US" sz="800" dirty="0" err="1"/>
              <a:t>ou</a:t>
            </a:r>
            <a:r>
              <a:rPr lang="en-US" sz="800" dirty="0"/>
              <a:t> </a:t>
            </a:r>
            <a:r>
              <a:rPr lang="en-US" sz="800" dirty="0" err="1"/>
              <a:t>implícita</a:t>
            </a:r>
            <a:r>
              <a:rPr lang="en-US" sz="800" dirty="0"/>
              <a:t>, a </a:t>
            </a:r>
            <a:r>
              <a:rPr lang="en-US" sz="800" dirty="0" err="1"/>
              <a:t>integridade</a:t>
            </a:r>
            <a:r>
              <a:rPr lang="en-US" sz="800" dirty="0"/>
              <a:t>, </a:t>
            </a:r>
            <a:r>
              <a:rPr lang="en-US" sz="800" dirty="0" err="1"/>
              <a:t>conﬁabilidade</a:t>
            </a:r>
            <a:r>
              <a:rPr lang="en-US" sz="800" dirty="0"/>
              <a:t> </a:t>
            </a:r>
            <a:r>
              <a:rPr lang="en-US" sz="800" dirty="0" err="1"/>
              <a:t>ou</a:t>
            </a:r>
            <a:r>
              <a:rPr lang="en-US" sz="800" dirty="0"/>
              <a:t> </a:t>
            </a:r>
            <a:r>
              <a:rPr lang="en-US" sz="800" dirty="0" err="1"/>
              <a:t>exatidão</a:t>
            </a:r>
            <a:r>
              <a:rPr lang="en-US" sz="800" dirty="0"/>
              <a:t> de </a:t>
            </a:r>
            <a:r>
              <a:rPr lang="en-US" sz="800" dirty="0" err="1"/>
              <a:t>tais</a:t>
            </a:r>
            <a:r>
              <a:rPr lang="en-US" sz="800" dirty="0"/>
              <a:t> </a:t>
            </a:r>
            <a:r>
              <a:rPr lang="en-US" sz="800" dirty="0" err="1"/>
              <a:t>informações</a:t>
            </a:r>
            <a:r>
              <a:rPr lang="en-US" sz="800" dirty="0"/>
              <a:t>.</a:t>
            </a:r>
          </a:p>
          <a:p>
            <a:r>
              <a:rPr lang="en-US" sz="800" dirty="0"/>
              <a:t>Uma </a:t>
            </a:r>
            <a:r>
              <a:rPr lang="en-US" sz="800" dirty="0" err="1"/>
              <a:t>vez</a:t>
            </a:r>
            <a:r>
              <a:rPr lang="en-US" sz="800" dirty="0"/>
              <a:t> que as </a:t>
            </a:r>
            <a:r>
              <a:rPr lang="en-US" sz="800" dirty="0" err="1"/>
              <a:t>opiniões</a:t>
            </a:r>
            <a:r>
              <a:rPr lang="en-US" sz="800" dirty="0"/>
              <a:t> </a:t>
            </a:r>
            <a:r>
              <a:rPr lang="en-US" sz="800" dirty="0" err="1"/>
              <a:t>pessoais</a:t>
            </a:r>
            <a:r>
              <a:rPr lang="en-US" sz="800" dirty="0"/>
              <a:t> dos </a:t>
            </a:r>
            <a:r>
              <a:rPr lang="en-US" sz="800" dirty="0" err="1"/>
              <a:t>analistas</a:t>
            </a:r>
            <a:r>
              <a:rPr lang="en-US" sz="800" dirty="0"/>
              <a:t> de </a:t>
            </a:r>
            <a:r>
              <a:rPr lang="en-US" sz="800" dirty="0" err="1"/>
              <a:t>investimentos</a:t>
            </a:r>
            <a:r>
              <a:rPr lang="en-US" sz="800" dirty="0"/>
              <a:t> e </a:t>
            </a:r>
            <a:r>
              <a:rPr lang="en-US" sz="800" dirty="0" err="1"/>
              <a:t>demais</a:t>
            </a:r>
            <a:r>
              <a:rPr lang="en-US" sz="800" dirty="0"/>
              <a:t> </a:t>
            </a:r>
            <a:r>
              <a:rPr lang="en-US" sz="800" dirty="0" err="1"/>
              <a:t>representantes</a:t>
            </a:r>
            <a:r>
              <a:rPr lang="en-US" sz="800" dirty="0"/>
              <a:t> da XPA </a:t>
            </a:r>
            <a:r>
              <a:rPr lang="en-US" sz="800" dirty="0" err="1"/>
              <a:t>podem</a:t>
            </a:r>
            <a:r>
              <a:rPr lang="en-US" sz="800" dirty="0"/>
              <a:t> </a:t>
            </a:r>
            <a:r>
              <a:rPr lang="en-US" sz="800" dirty="0" err="1"/>
              <a:t>ser</a:t>
            </a:r>
            <a:r>
              <a:rPr lang="en-US" sz="800" dirty="0"/>
              <a:t> </a:t>
            </a:r>
            <a:r>
              <a:rPr lang="en-US" sz="800" dirty="0" err="1"/>
              <a:t>divergentes</a:t>
            </a:r>
            <a:r>
              <a:rPr lang="en-US" sz="800" dirty="0"/>
              <a:t> entre </a:t>
            </a:r>
            <a:r>
              <a:rPr lang="en-US" sz="800" dirty="0" err="1"/>
              <a:t>si</a:t>
            </a:r>
            <a:r>
              <a:rPr lang="en-US" sz="800" dirty="0"/>
              <a:t>, a XPA </a:t>
            </a:r>
            <a:r>
              <a:rPr lang="en-US" sz="800" dirty="0" err="1"/>
              <a:t>pode</a:t>
            </a:r>
            <a:r>
              <a:rPr lang="en-US" sz="800" dirty="0"/>
              <a:t> </a:t>
            </a:r>
            <a:r>
              <a:rPr lang="en-US" sz="800" dirty="0" err="1"/>
              <a:t>ter</a:t>
            </a:r>
            <a:r>
              <a:rPr lang="en-US" sz="800" dirty="0"/>
              <a:t> </a:t>
            </a:r>
            <a:r>
              <a:rPr lang="en-US" sz="800" dirty="0" err="1"/>
              <a:t>publicado</a:t>
            </a:r>
            <a:r>
              <a:rPr lang="en-US" sz="800" dirty="0"/>
              <a:t> </a:t>
            </a:r>
            <a:r>
              <a:rPr lang="en-US" sz="800" dirty="0" err="1"/>
              <a:t>ou</a:t>
            </a:r>
            <a:r>
              <a:rPr lang="en-US" sz="800" dirty="0"/>
              <a:t> </a:t>
            </a:r>
            <a:r>
              <a:rPr lang="en-US" sz="800" dirty="0" err="1"/>
              <a:t>poderá</a:t>
            </a:r>
            <a:r>
              <a:rPr lang="en-US" sz="800" dirty="0"/>
              <a:t> </a:t>
            </a:r>
            <a:r>
              <a:rPr lang="en-US" sz="800" dirty="0" err="1"/>
              <a:t>vir</a:t>
            </a:r>
            <a:r>
              <a:rPr lang="en-US" sz="800" dirty="0"/>
              <a:t> a </a:t>
            </a:r>
            <a:r>
              <a:rPr lang="en-US" sz="800" dirty="0" err="1"/>
              <a:t>publicar</a:t>
            </a:r>
            <a:r>
              <a:rPr lang="en-US" sz="800" dirty="0"/>
              <a:t> outros </a:t>
            </a:r>
            <a:r>
              <a:rPr lang="en-US" sz="800" dirty="0" err="1"/>
              <a:t>relatórios</a:t>
            </a:r>
            <a:r>
              <a:rPr lang="en-US" sz="800" dirty="0"/>
              <a:t> que </a:t>
            </a:r>
            <a:r>
              <a:rPr lang="en-US" sz="800" dirty="0" err="1"/>
              <a:t>não</a:t>
            </a:r>
            <a:r>
              <a:rPr lang="en-US" sz="800" dirty="0"/>
              <a:t> </a:t>
            </a:r>
            <a:r>
              <a:rPr lang="en-US" sz="800" dirty="0" err="1"/>
              <a:t>apresentem</a:t>
            </a:r>
            <a:r>
              <a:rPr lang="en-US" sz="800" dirty="0"/>
              <a:t> </a:t>
            </a:r>
            <a:r>
              <a:rPr lang="en-US" sz="800" dirty="0" err="1"/>
              <a:t>uniformidade</a:t>
            </a:r>
            <a:r>
              <a:rPr lang="en-US" sz="800" dirty="0"/>
              <a:t> e/</a:t>
            </a:r>
            <a:r>
              <a:rPr lang="en-US" sz="800" dirty="0" err="1"/>
              <a:t>ou</a:t>
            </a:r>
            <a:r>
              <a:rPr lang="en-US" sz="800" dirty="0"/>
              <a:t> </a:t>
            </a:r>
            <a:r>
              <a:rPr lang="en-US" sz="800" dirty="0" err="1"/>
              <a:t>cheguem</a:t>
            </a:r>
            <a:r>
              <a:rPr lang="en-US" sz="800" dirty="0"/>
              <a:t> a </a:t>
            </a:r>
            <a:r>
              <a:rPr lang="en-US" sz="800" dirty="0" err="1"/>
              <a:t>diferentes</a:t>
            </a:r>
            <a:r>
              <a:rPr lang="en-US" sz="800" dirty="0"/>
              <a:t> </a:t>
            </a:r>
            <a:r>
              <a:rPr lang="en-US" sz="800" dirty="0" err="1"/>
              <a:t>conclusões</a:t>
            </a:r>
            <a:r>
              <a:rPr lang="en-US" sz="800" dirty="0"/>
              <a:t> em </a:t>
            </a:r>
            <a:r>
              <a:rPr lang="en-US" sz="800" dirty="0" err="1"/>
              <a:t>relação</a:t>
            </a:r>
            <a:r>
              <a:rPr lang="en-US" sz="800" dirty="0"/>
              <a:t> </a:t>
            </a:r>
            <a:r>
              <a:rPr lang="en-US" sz="800" dirty="0" err="1"/>
              <a:t>às</a:t>
            </a:r>
            <a:r>
              <a:rPr lang="en-US" sz="800" dirty="0"/>
              <a:t> </a:t>
            </a:r>
            <a:r>
              <a:rPr lang="en-US" sz="800" dirty="0" err="1"/>
              <a:t>informações</a:t>
            </a:r>
            <a:r>
              <a:rPr lang="en-US" sz="800" dirty="0"/>
              <a:t> </a:t>
            </a:r>
            <a:r>
              <a:rPr lang="en-US" sz="800" dirty="0" err="1"/>
              <a:t>fornecidas</a:t>
            </a:r>
            <a:r>
              <a:rPr lang="en-US" sz="800" dirty="0"/>
              <a:t> </a:t>
            </a:r>
            <a:r>
              <a:rPr lang="en-US" sz="800" dirty="0" err="1"/>
              <a:t>neste</a:t>
            </a:r>
            <a:r>
              <a:rPr lang="en-US" sz="800" dirty="0"/>
              <a:t> material.</a:t>
            </a:r>
          </a:p>
          <a:p>
            <a:r>
              <a:rPr lang="en-US" sz="800" dirty="0" err="1"/>
              <a:t>Os</a:t>
            </a:r>
            <a:r>
              <a:rPr lang="en-US" sz="800" dirty="0"/>
              <a:t> </a:t>
            </a:r>
            <a:r>
              <a:rPr lang="en-US" sz="800" dirty="0" err="1"/>
              <a:t>instrumentos</a:t>
            </a:r>
            <a:r>
              <a:rPr lang="en-US" sz="800" dirty="0"/>
              <a:t> </a:t>
            </a:r>
            <a:r>
              <a:rPr lang="en-US" sz="800" dirty="0" err="1"/>
              <a:t>ﬁnanceiros</a:t>
            </a:r>
            <a:r>
              <a:rPr lang="en-US" sz="800" dirty="0"/>
              <a:t> </a:t>
            </a:r>
            <a:r>
              <a:rPr lang="en-US" sz="800" dirty="0" err="1"/>
              <a:t>discutidos</a:t>
            </a:r>
            <a:r>
              <a:rPr lang="en-US" sz="800" dirty="0"/>
              <a:t> </a:t>
            </a:r>
            <a:r>
              <a:rPr lang="en-US" sz="800" dirty="0" err="1"/>
              <a:t>neste</a:t>
            </a:r>
            <a:r>
              <a:rPr lang="en-US" sz="800" dirty="0"/>
              <a:t> material </a:t>
            </a:r>
            <a:r>
              <a:rPr lang="en-US" sz="800" dirty="0" err="1"/>
              <a:t>podem</a:t>
            </a:r>
            <a:r>
              <a:rPr lang="en-US" sz="800" dirty="0"/>
              <a:t> </a:t>
            </a:r>
            <a:r>
              <a:rPr lang="en-US" sz="800" dirty="0" err="1"/>
              <a:t>não</a:t>
            </a:r>
            <a:r>
              <a:rPr lang="en-US" sz="800" dirty="0"/>
              <a:t> </a:t>
            </a:r>
            <a:r>
              <a:rPr lang="en-US" sz="800" dirty="0" err="1"/>
              <a:t>ser</a:t>
            </a:r>
            <a:r>
              <a:rPr lang="en-US" sz="800" dirty="0"/>
              <a:t> </a:t>
            </a:r>
            <a:r>
              <a:rPr lang="en-US" sz="800" dirty="0" err="1"/>
              <a:t>adequados</a:t>
            </a:r>
            <a:r>
              <a:rPr lang="en-US" sz="800" dirty="0"/>
              <a:t> para </a:t>
            </a:r>
            <a:r>
              <a:rPr lang="en-US" sz="800" dirty="0" err="1"/>
              <a:t>todos</a:t>
            </a:r>
            <a:r>
              <a:rPr lang="en-US" sz="800" dirty="0"/>
              <a:t> </a:t>
            </a:r>
            <a:r>
              <a:rPr lang="en-US" sz="800" dirty="0" err="1"/>
              <a:t>os</a:t>
            </a:r>
            <a:r>
              <a:rPr lang="en-US" sz="800" dirty="0"/>
              <a:t> </a:t>
            </a:r>
            <a:r>
              <a:rPr lang="en-US" sz="800" dirty="0" err="1"/>
              <a:t>investidores</a:t>
            </a:r>
            <a:r>
              <a:rPr lang="en-US" sz="800" dirty="0"/>
              <a:t>. Este material </a:t>
            </a:r>
            <a:r>
              <a:rPr lang="en-US" sz="800" dirty="0" err="1"/>
              <a:t>não</a:t>
            </a:r>
            <a:r>
              <a:rPr lang="en-US" sz="800" dirty="0"/>
              <a:t> leva em </a:t>
            </a:r>
            <a:r>
              <a:rPr lang="en-US" sz="800" dirty="0" err="1"/>
              <a:t>consideração</a:t>
            </a:r>
            <a:r>
              <a:rPr lang="en-US" sz="800" dirty="0"/>
              <a:t> </a:t>
            </a:r>
            <a:r>
              <a:rPr lang="en-US" sz="800" dirty="0" err="1"/>
              <a:t>os</a:t>
            </a:r>
            <a:r>
              <a:rPr lang="en-US" sz="800" dirty="0"/>
              <a:t> </a:t>
            </a:r>
            <a:r>
              <a:rPr lang="en-US" sz="800" dirty="0" err="1"/>
              <a:t>objetivos</a:t>
            </a:r>
            <a:r>
              <a:rPr lang="en-US" sz="800" dirty="0"/>
              <a:t> de </a:t>
            </a:r>
            <a:r>
              <a:rPr lang="en-US" sz="800" dirty="0" err="1"/>
              <a:t>investimento</a:t>
            </a:r>
            <a:r>
              <a:rPr lang="en-US" sz="800" dirty="0"/>
              <a:t>, </a:t>
            </a:r>
            <a:r>
              <a:rPr lang="en-US" sz="800" dirty="0" err="1"/>
              <a:t>situação</a:t>
            </a:r>
            <a:r>
              <a:rPr lang="en-US" sz="800" dirty="0"/>
              <a:t> </a:t>
            </a:r>
            <a:r>
              <a:rPr lang="en-US" sz="800" dirty="0" err="1"/>
              <a:t>ﬁnanceira</a:t>
            </a:r>
            <a:r>
              <a:rPr lang="en-US" sz="800" dirty="0"/>
              <a:t> </a:t>
            </a:r>
            <a:r>
              <a:rPr lang="en-US" sz="800" dirty="0" err="1"/>
              <a:t>ou</a:t>
            </a:r>
            <a:r>
              <a:rPr lang="en-US" sz="800" dirty="0"/>
              <a:t> </a:t>
            </a:r>
            <a:r>
              <a:rPr lang="en-US" sz="800" dirty="0" err="1"/>
              <a:t>necessidades</a:t>
            </a:r>
            <a:r>
              <a:rPr lang="en-US" sz="800" dirty="0"/>
              <a:t> </a:t>
            </a:r>
            <a:r>
              <a:rPr lang="en-US" sz="800" dirty="0" err="1"/>
              <a:t>especíﬁcas</a:t>
            </a:r>
            <a:r>
              <a:rPr lang="en-US" sz="800" dirty="0"/>
              <a:t> de </a:t>
            </a:r>
            <a:r>
              <a:rPr lang="en-US" sz="800" dirty="0" err="1"/>
              <a:t>qualquer</a:t>
            </a:r>
            <a:r>
              <a:rPr lang="en-US" sz="800" dirty="0"/>
              <a:t> </a:t>
            </a:r>
            <a:r>
              <a:rPr lang="en-US" sz="800" dirty="0" err="1"/>
              <a:t>investidor</a:t>
            </a:r>
            <a:r>
              <a:rPr lang="en-US" sz="800" dirty="0"/>
              <a:t>. </a:t>
            </a:r>
            <a:r>
              <a:rPr lang="en-US" sz="800" dirty="0" err="1"/>
              <a:t>Os</a:t>
            </a:r>
            <a:r>
              <a:rPr lang="en-US" sz="800" dirty="0"/>
              <a:t> </a:t>
            </a:r>
            <a:r>
              <a:rPr lang="en-US" sz="800" dirty="0" err="1"/>
              <a:t>investidores</a:t>
            </a:r>
            <a:r>
              <a:rPr lang="en-US" sz="800" dirty="0"/>
              <a:t> </a:t>
            </a:r>
            <a:r>
              <a:rPr lang="en-US" sz="800" dirty="0" err="1"/>
              <a:t>devem</a:t>
            </a:r>
            <a:r>
              <a:rPr lang="en-US" sz="800" dirty="0"/>
              <a:t> </a:t>
            </a:r>
            <a:r>
              <a:rPr lang="en-US" sz="800" dirty="0" err="1"/>
              <a:t>obter</a:t>
            </a:r>
            <a:r>
              <a:rPr lang="en-US" sz="800" dirty="0"/>
              <a:t> </a:t>
            </a:r>
            <a:r>
              <a:rPr lang="en-US" sz="800" dirty="0" err="1"/>
              <a:t>orientação</a:t>
            </a:r>
            <a:r>
              <a:rPr lang="en-US" sz="800" dirty="0"/>
              <a:t> </a:t>
            </a:r>
            <a:r>
              <a:rPr lang="en-US" sz="800" dirty="0" err="1"/>
              <a:t>ﬁnanceira</a:t>
            </a:r>
            <a:r>
              <a:rPr lang="en-US" sz="800" dirty="0"/>
              <a:t> </a:t>
            </a:r>
            <a:r>
              <a:rPr lang="en-US" sz="800" dirty="0" err="1"/>
              <a:t>independente</a:t>
            </a:r>
            <a:r>
              <a:rPr lang="en-US" sz="800" dirty="0"/>
              <a:t>, com base em </a:t>
            </a:r>
            <a:r>
              <a:rPr lang="en-US" sz="800" dirty="0" err="1"/>
              <a:t>suas</a:t>
            </a:r>
            <a:r>
              <a:rPr lang="en-US" sz="800" dirty="0"/>
              <a:t> </a:t>
            </a:r>
            <a:r>
              <a:rPr lang="en-US" sz="800" dirty="0" err="1"/>
              <a:t>características</a:t>
            </a:r>
            <a:r>
              <a:rPr lang="en-US" sz="800" dirty="0"/>
              <a:t> </a:t>
            </a:r>
            <a:r>
              <a:rPr lang="en-US" sz="800" dirty="0" err="1"/>
              <a:t>pessoais</a:t>
            </a:r>
            <a:r>
              <a:rPr lang="en-US" sz="800" dirty="0"/>
              <a:t>, antes de </a:t>
            </a:r>
            <a:r>
              <a:rPr lang="en-US" sz="800" dirty="0" err="1"/>
              <a:t>tomar</a:t>
            </a:r>
            <a:r>
              <a:rPr lang="en-US" sz="800" dirty="0"/>
              <a:t> </a:t>
            </a:r>
            <a:r>
              <a:rPr lang="en-US" sz="800" dirty="0" err="1"/>
              <a:t>uma</a:t>
            </a:r>
            <a:r>
              <a:rPr lang="en-US" sz="800" dirty="0"/>
              <a:t> </a:t>
            </a:r>
            <a:r>
              <a:rPr lang="en-US" sz="800" dirty="0" err="1"/>
              <a:t>decisão</a:t>
            </a:r>
            <a:r>
              <a:rPr lang="en-US" sz="800" dirty="0"/>
              <a:t> de </a:t>
            </a:r>
            <a:r>
              <a:rPr lang="en-US" sz="800" dirty="0" err="1"/>
              <a:t>investimento</a:t>
            </a:r>
            <a:r>
              <a:rPr lang="en-US" sz="800" dirty="0"/>
              <a:t> </a:t>
            </a:r>
            <a:r>
              <a:rPr lang="en-US" sz="800" dirty="0" err="1"/>
              <a:t>baseada</a:t>
            </a:r>
            <a:r>
              <a:rPr lang="en-US" sz="800" dirty="0"/>
              <a:t> </a:t>
            </a:r>
            <a:r>
              <a:rPr lang="en-US" sz="800" dirty="0" err="1"/>
              <a:t>nas</a:t>
            </a:r>
            <a:r>
              <a:rPr lang="en-US" sz="800" dirty="0"/>
              <a:t> </a:t>
            </a:r>
            <a:r>
              <a:rPr lang="en-US" sz="800" dirty="0" err="1"/>
              <a:t>informações</a:t>
            </a:r>
            <a:r>
              <a:rPr lang="en-US" sz="800" dirty="0"/>
              <a:t> </a:t>
            </a:r>
            <a:r>
              <a:rPr lang="en-US" sz="800" dirty="0" err="1"/>
              <a:t>contidas</a:t>
            </a:r>
            <a:r>
              <a:rPr lang="en-US" sz="800" dirty="0"/>
              <a:t> </a:t>
            </a:r>
            <a:r>
              <a:rPr lang="en-US" sz="800" dirty="0" err="1"/>
              <a:t>neste</a:t>
            </a:r>
            <a:r>
              <a:rPr lang="en-US" sz="800" dirty="0"/>
              <a:t> material. </a:t>
            </a:r>
            <a:r>
              <a:rPr lang="en-US" sz="800" dirty="0" err="1"/>
              <a:t>Caso</a:t>
            </a:r>
            <a:r>
              <a:rPr lang="en-US" sz="800" dirty="0"/>
              <a:t> um </a:t>
            </a:r>
            <a:r>
              <a:rPr lang="en-US" sz="800" dirty="0" err="1"/>
              <a:t>instrumento</a:t>
            </a:r>
            <a:r>
              <a:rPr lang="en-US" sz="800" dirty="0"/>
              <a:t> </a:t>
            </a:r>
            <a:r>
              <a:rPr lang="en-US" sz="800" dirty="0" err="1"/>
              <a:t>ﬁnanceiro</a:t>
            </a:r>
            <a:r>
              <a:rPr lang="en-US" sz="800" dirty="0"/>
              <a:t> </a:t>
            </a:r>
            <a:r>
              <a:rPr lang="en-US" sz="800" dirty="0" err="1"/>
              <a:t>seja</a:t>
            </a:r>
            <a:r>
              <a:rPr lang="en-US" sz="800" dirty="0"/>
              <a:t> expresso em </a:t>
            </a:r>
            <a:r>
              <a:rPr lang="en-US" sz="800" dirty="0" err="1"/>
              <a:t>uma</a:t>
            </a:r>
            <a:r>
              <a:rPr lang="en-US" sz="800" dirty="0"/>
              <a:t> </a:t>
            </a:r>
            <a:r>
              <a:rPr lang="en-US" sz="800" dirty="0" err="1"/>
              <a:t>moeda</a:t>
            </a:r>
            <a:r>
              <a:rPr lang="en-US" sz="800" dirty="0"/>
              <a:t> que </a:t>
            </a:r>
            <a:r>
              <a:rPr lang="en-US" sz="800" dirty="0" err="1"/>
              <a:t>não</a:t>
            </a:r>
            <a:r>
              <a:rPr lang="en-US" sz="800" dirty="0"/>
              <a:t> a do </a:t>
            </a:r>
            <a:r>
              <a:rPr lang="en-US" sz="800" dirty="0" err="1"/>
              <a:t>investidor</a:t>
            </a:r>
            <a:r>
              <a:rPr lang="en-US" sz="800" dirty="0"/>
              <a:t>, </a:t>
            </a:r>
            <a:r>
              <a:rPr lang="en-US" sz="800" dirty="0" err="1"/>
              <a:t>uma</a:t>
            </a:r>
            <a:r>
              <a:rPr lang="en-US" sz="800" dirty="0"/>
              <a:t> </a:t>
            </a:r>
            <a:r>
              <a:rPr lang="en-US" sz="800" dirty="0" err="1"/>
              <a:t>alteração</a:t>
            </a:r>
            <a:r>
              <a:rPr lang="en-US" sz="800" dirty="0"/>
              <a:t> </a:t>
            </a:r>
            <a:r>
              <a:rPr lang="en-US" sz="800" dirty="0" err="1"/>
              <a:t>nas</a:t>
            </a:r>
            <a:r>
              <a:rPr lang="en-US" sz="800" dirty="0"/>
              <a:t> </a:t>
            </a:r>
            <a:r>
              <a:rPr lang="en-US" sz="800" dirty="0" err="1"/>
              <a:t>taxas</a:t>
            </a:r>
            <a:r>
              <a:rPr lang="en-US" sz="800" dirty="0"/>
              <a:t> de </a:t>
            </a:r>
            <a:r>
              <a:rPr lang="en-US" sz="800" dirty="0" err="1"/>
              <a:t>câmbio</a:t>
            </a:r>
            <a:r>
              <a:rPr lang="en-US" sz="800" dirty="0"/>
              <a:t> </a:t>
            </a:r>
            <a:r>
              <a:rPr lang="en-US" sz="800" dirty="0" err="1"/>
              <a:t>pode</a:t>
            </a:r>
            <a:r>
              <a:rPr lang="en-US" sz="800" dirty="0"/>
              <a:t> </a:t>
            </a:r>
            <a:r>
              <a:rPr lang="en-US" sz="800" dirty="0" err="1"/>
              <a:t>impactar</a:t>
            </a:r>
            <a:r>
              <a:rPr lang="en-US" sz="800" dirty="0"/>
              <a:t> </a:t>
            </a:r>
            <a:r>
              <a:rPr lang="en-US" sz="800" dirty="0" err="1"/>
              <a:t>adversamente</a:t>
            </a:r>
            <a:r>
              <a:rPr lang="en-US" sz="800" dirty="0"/>
              <a:t> o </a:t>
            </a:r>
            <a:r>
              <a:rPr lang="en-US" sz="800" dirty="0" err="1"/>
              <a:t>preço</a:t>
            </a:r>
            <a:r>
              <a:rPr lang="en-US" sz="800" dirty="0"/>
              <a:t>, valor </a:t>
            </a:r>
            <a:r>
              <a:rPr lang="en-US" sz="800" dirty="0" err="1"/>
              <a:t>ou</a:t>
            </a:r>
            <a:r>
              <a:rPr lang="en-US" sz="800" dirty="0"/>
              <a:t> </a:t>
            </a:r>
            <a:r>
              <a:rPr lang="en-US" sz="800" dirty="0" err="1"/>
              <a:t>rentabilidade</a:t>
            </a:r>
            <a:r>
              <a:rPr lang="en-US" sz="800" dirty="0"/>
              <a:t> do </a:t>
            </a:r>
            <a:r>
              <a:rPr lang="en-US" sz="800" dirty="0" err="1"/>
              <a:t>instrumento</a:t>
            </a:r>
            <a:r>
              <a:rPr lang="en-US" sz="800" dirty="0"/>
              <a:t> </a:t>
            </a:r>
            <a:r>
              <a:rPr lang="en-US" sz="800" dirty="0" err="1"/>
              <a:t>ﬁnanceiro</a:t>
            </a:r>
            <a:r>
              <a:rPr lang="en-US" sz="800" dirty="0"/>
              <a:t> e o </a:t>
            </a:r>
            <a:r>
              <a:rPr lang="en-US" sz="800" dirty="0" err="1"/>
              <a:t>leitor</a:t>
            </a:r>
            <a:r>
              <a:rPr lang="en-US" sz="800" dirty="0"/>
              <a:t> </a:t>
            </a:r>
            <a:r>
              <a:rPr lang="en-US" sz="800" dirty="0" err="1"/>
              <a:t>deste</a:t>
            </a:r>
            <a:r>
              <a:rPr lang="en-US" sz="800" dirty="0"/>
              <a:t> material assume </a:t>
            </a:r>
            <a:r>
              <a:rPr lang="en-US" sz="800" dirty="0" err="1"/>
              <a:t>quaisquer</a:t>
            </a:r>
            <a:r>
              <a:rPr lang="en-US" sz="800" dirty="0"/>
              <a:t> </a:t>
            </a:r>
            <a:r>
              <a:rPr lang="en-US" sz="800" dirty="0" err="1"/>
              <a:t>riscos</a:t>
            </a:r>
            <a:r>
              <a:rPr lang="en-US" sz="800" dirty="0"/>
              <a:t> de </a:t>
            </a:r>
            <a:r>
              <a:rPr lang="en-US" sz="800" dirty="0" err="1"/>
              <a:t>câmbio</a:t>
            </a:r>
            <a:r>
              <a:rPr lang="en-US" sz="800" dirty="0"/>
              <a:t>. </a:t>
            </a:r>
            <a:r>
              <a:rPr lang="en-US" sz="800" dirty="0" err="1"/>
              <a:t>Os</a:t>
            </a:r>
            <a:r>
              <a:rPr lang="en-US" sz="800" dirty="0"/>
              <a:t> </a:t>
            </a:r>
            <a:r>
              <a:rPr lang="en-US" sz="800" dirty="0" err="1"/>
              <a:t>desempenhos</a:t>
            </a:r>
            <a:r>
              <a:rPr lang="en-US" sz="800" dirty="0"/>
              <a:t> </a:t>
            </a:r>
            <a:r>
              <a:rPr lang="en-US" sz="800" dirty="0" err="1"/>
              <a:t>anteriores</a:t>
            </a:r>
            <a:r>
              <a:rPr lang="en-US" sz="800" dirty="0"/>
              <a:t> </a:t>
            </a:r>
            <a:r>
              <a:rPr lang="en-US" sz="800" dirty="0" err="1"/>
              <a:t>não</a:t>
            </a:r>
            <a:r>
              <a:rPr lang="en-US" sz="800" dirty="0"/>
              <a:t> </a:t>
            </a:r>
            <a:r>
              <a:rPr lang="en-US" sz="800" dirty="0" err="1"/>
              <a:t>são</a:t>
            </a:r>
            <a:r>
              <a:rPr lang="en-US" sz="800" dirty="0"/>
              <a:t> </a:t>
            </a:r>
            <a:r>
              <a:rPr lang="en-US" sz="800" dirty="0" err="1"/>
              <a:t>necessariamente</a:t>
            </a:r>
            <a:r>
              <a:rPr lang="en-US" sz="800" dirty="0"/>
              <a:t> </a:t>
            </a:r>
            <a:r>
              <a:rPr lang="en-US" sz="800" dirty="0" err="1"/>
              <a:t>indicativos</a:t>
            </a:r>
            <a:r>
              <a:rPr lang="en-US" sz="800" dirty="0"/>
              <a:t> de </a:t>
            </a:r>
            <a:r>
              <a:rPr lang="en-US" sz="800" dirty="0" err="1"/>
              <a:t>resultados</a:t>
            </a:r>
            <a:r>
              <a:rPr lang="en-US" sz="800" dirty="0"/>
              <a:t> </a:t>
            </a:r>
            <a:r>
              <a:rPr lang="en-US" sz="800" dirty="0" err="1"/>
              <a:t>futuros</a:t>
            </a:r>
            <a:r>
              <a:rPr lang="en-US" sz="800" dirty="0"/>
              <a:t>, e </a:t>
            </a:r>
            <a:r>
              <a:rPr lang="en-US" sz="800" dirty="0" err="1"/>
              <a:t>nenhuma</a:t>
            </a:r>
            <a:r>
              <a:rPr lang="en-US" sz="800" dirty="0"/>
              <a:t> </a:t>
            </a:r>
            <a:r>
              <a:rPr lang="en-US" sz="800" dirty="0" err="1"/>
              <a:t>declaração</a:t>
            </a:r>
            <a:r>
              <a:rPr lang="en-US" sz="800" dirty="0"/>
              <a:t> </a:t>
            </a:r>
            <a:r>
              <a:rPr lang="en-US" sz="800" dirty="0" err="1"/>
              <a:t>ou</a:t>
            </a:r>
            <a:r>
              <a:rPr lang="en-US" sz="800" dirty="0"/>
              <a:t> </a:t>
            </a:r>
            <a:r>
              <a:rPr lang="en-US" sz="800" dirty="0" err="1"/>
              <a:t>garantia</a:t>
            </a:r>
            <a:r>
              <a:rPr lang="en-US" sz="800" dirty="0"/>
              <a:t>, de forma </a:t>
            </a:r>
            <a:r>
              <a:rPr lang="en-US" sz="800" dirty="0" err="1"/>
              <a:t>expressa</a:t>
            </a:r>
            <a:r>
              <a:rPr lang="en-US" sz="800" dirty="0"/>
              <a:t> </a:t>
            </a:r>
            <a:r>
              <a:rPr lang="en-US" sz="800" dirty="0" err="1"/>
              <a:t>ou</a:t>
            </a:r>
            <a:r>
              <a:rPr lang="en-US" sz="800" dirty="0"/>
              <a:t> </a:t>
            </a:r>
            <a:r>
              <a:rPr lang="en-US" sz="800" dirty="0" err="1"/>
              <a:t>implícita</a:t>
            </a:r>
            <a:r>
              <a:rPr lang="en-US" sz="800" dirty="0"/>
              <a:t>, é </a:t>
            </a:r>
            <a:r>
              <a:rPr lang="en-US" sz="800" dirty="0" err="1"/>
              <a:t>feita</a:t>
            </a:r>
            <a:r>
              <a:rPr lang="en-US" sz="800" dirty="0"/>
              <a:t> </a:t>
            </a:r>
            <a:r>
              <a:rPr lang="en-US" sz="800" dirty="0" err="1"/>
              <a:t>neste</a:t>
            </a:r>
            <a:r>
              <a:rPr lang="en-US" sz="800" dirty="0"/>
              <a:t> material em </a:t>
            </a:r>
            <a:r>
              <a:rPr lang="en-US" sz="800" dirty="0" err="1"/>
              <a:t>relação</a:t>
            </a:r>
            <a:r>
              <a:rPr lang="en-US" sz="800" dirty="0"/>
              <a:t> a </a:t>
            </a:r>
            <a:r>
              <a:rPr lang="en-US" sz="800" dirty="0" err="1"/>
              <a:t>desempenhos</a:t>
            </a:r>
            <a:r>
              <a:rPr lang="en-US" sz="800" dirty="0"/>
              <a:t> </a:t>
            </a:r>
            <a:r>
              <a:rPr lang="en-US" sz="800" dirty="0" err="1"/>
              <a:t>futuros</a:t>
            </a:r>
            <a:r>
              <a:rPr lang="en-US" sz="800" dirty="0"/>
              <a:t>. A XPA se </a:t>
            </a:r>
            <a:r>
              <a:rPr lang="en-US" sz="800" dirty="0" err="1"/>
              <a:t>exime</a:t>
            </a:r>
            <a:r>
              <a:rPr lang="en-US" sz="800" dirty="0"/>
              <a:t> de </a:t>
            </a:r>
            <a:r>
              <a:rPr lang="en-US" sz="800" dirty="0" err="1"/>
              <a:t>qualquer</a:t>
            </a:r>
            <a:r>
              <a:rPr lang="en-US" sz="800" dirty="0"/>
              <a:t> </a:t>
            </a:r>
            <a:r>
              <a:rPr lang="en-US" sz="800" dirty="0" err="1"/>
              <a:t>responsabilidade</a:t>
            </a:r>
            <a:r>
              <a:rPr lang="en-US" sz="800" dirty="0"/>
              <a:t> </a:t>
            </a:r>
            <a:r>
              <a:rPr lang="en-US" sz="800" dirty="0" err="1"/>
              <a:t>por</a:t>
            </a:r>
            <a:r>
              <a:rPr lang="en-US" sz="800" dirty="0"/>
              <a:t> </a:t>
            </a:r>
            <a:r>
              <a:rPr lang="en-US" sz="800" dirty="0" err="1"/>
              <a:t>quaisquer</a:t>
            </a:r>
            <a:r>
              <a:rPr lang="en-US" sz="800" dirty="0"/>
              <a:t> </a:t>
            </a:r>
            <a:r>
              <a:rPr lang="en-US" sz="800" dirty="0" err="1"/>
              <a:t>prejuízos</a:t>
            </a:r>
            <a:r>
              <a:rPr lang="en-US" sz="800" dirty="0"/>
              <a:t>, </a:t>
            </a:r>
            <a:r>
              <a:rPr lang="en-US" sz="800" dirty="0" err="1"/>
              <a:t>diretos</a:t>
            </a:r>
            <a:r>
              <a:rPr lang="en-US" sz="800" dirty="0"/>
              <a:t> </a:t>
            </a:r>
            <a:r>
              <a:rPr lang="en-US" sz="800" dirty="0" err="1"/>
              <a:t>ou</a:t>
            </a:r>
            <a:r>
              <a:rPr lang="en-US" sz="800" dirty="0"/>
              <a:t> </a:t>
            </a:r>
            <a:r>
              <a:rPr lang="en-US" sz="800" dirty="0" err="1"/>
              <a:t>indiretos</a:t>
            </a:r>
            <a:r>
              <a:rPr lang="en-US" sz="800" dirty="0"/>
              <a:t>, que </a:t>
            </a:r>
            <a:r>
              <a:rPr lang="en-US" sz="800" dirty="0" err="1"/>
              <a:t>venham</a:t>
            </a:r>
            <a:r>
              <a:rPr lang="en-US" sz="800" dirty="0"/>
              <a:t> a </a:t>
            </a:r>
            <a:r>
              <a:rPr lang="en-US" sz="800" dirty="0" err="1"/>
              <a:t>decorrer</a:t>
            </a:r>
            <a:r>
              <a:rPr lang="en-US" sz="800" dirty="0"/>
              <a:t> da </a:t>
            </a:r>
            <a:r>
              <a:rPr lang="en-US" sz="800" dirty="0" err="1"/>
              <a:t>utilização</a:t>
            </a:r>
            <a:r>
              <a:rPr lang="en-US" sz="800" dirty="0"/>
              <a:t> </a:t>
            </a:r>
            <a:r>
              <a:rPr lang="en-US" sz="800" dirty="0" err="1"/>
              <a:t>deste</a:t>
            </a:r>
            <a:r>
              <a:rPr lang="en-US" sz="800" dirty="0"/>
              <a:t> material </a:t>
            </a:r>
            <a:r>
              <a:rPr lang="en-US" sz="800" dirty="0" err="1"/>
              <a:t>ou</a:t>
            </a:r>
            <a:r>
              <a:rPr lang="en-US" sz="800" dirty="0"/>
              <a:t> </a:t>
            </a:r>
            <a:r>
              <a:rPr lang="en-US" sz="800" dirty="0" err="1"/>
              <a:t>seu</a:t>
            </a:r>
            <a:r>
              <a:rPr lang="en-US" sz="800" dirty="0"/>
              <a:t> </a:t>
            </a:r>
            <a:r>
              <a:rPr lang="en-US" sz="800" dirty="0" err="1"/>
              <a:t>conteúdo</a:t>
            </a:r>
            <a:r>
              <a:rPr lang="en-US" sz="800" dirty="0"/>
              <a:t>.</a:t>
            </a:r>
          </a:p>
          <a:p>
            <a:r>
              <a:rPr lang="en-US" sz="800" dirty="0"/>
              <a:t>A </a:t>
            </a:r>
            <a:r>
              <a:rPr lang="en-US" sz="800" dirty="0" err="1"/>
              <a:t>rentabilidade</a:t>
            </a:r>
            <a:r>
              <a:rPr lang="en-US" sz="800" dirty="0"/>
              <a:t> de </a:t>
            </a:r>
            <a:r>
              <a:rPr lang="en-US" sz="800" dirty="0" err="1"/>
              <a:t>produtos</a:t>
            </a:r>
            <a:r>
              <a:rPr lang="en-US" sz="800" dirty="0"/>
              <a:t> </a:t>
            </a:r>
            <a:r>
              <a:rPr lang="en-US" sz="800" dirty="0" err="1"/>
              <a:t>financeiros</a:t>
            </a:r>
            <a:r>
              <a:rPr lang="en-US" sz="800" dirty="0"/>
              <a:t> </a:t>
            </a:r>
            <a:r>
              <a:rPr lang="en-US" sz="800" dirty="0" err="1"/>
              <a:t>pode</a:t>
            </a:r>
            <a:r>
              <a:rPr lang="en-US" sz="800" dirty="0"/>
              <a:t> </a:t>
            </a:r>
            <a:r>
              <a:rPr lang="en-US" sz="800" dirty="0" err="1"/>
              <a:t>apresentar</a:t>
            </a:r>
            <a:r>
              <a:rPr lang="en-US" sz="800" dirty="0"/>
              <a:t> </a:t>
            </a:r>
            <a:r>
              <a:rPr lang="en-US" sz="800" dirty="0" err="1"/>
              <a:t>variações</a:t>
            </a:r>
            <a:r>
              <a:rPr lang="en-US" sz="800" dirty="0"/>
              <a:t> e </a:t>
            </a:r>
            <a:r>
              <a:rPr lang="en-US" sz="800" dirty="0" err="1"/>
              <a:t>seu</a:t>
            </a:r>
            <a:r>
              <a:rPr lang="en-US" sz="800" dirty="0"/>
              <a:t> </a:t>
            </a:r>
            <a:r>
              <a:rPr lang="en-US" sz="800" dirty="0" err="1"/>
              <a:t>preço</a:t>
            </a:r>
            <a:r>
              <a:rPr lang="en-US" sz="800" dirty="0"/>
              <a:t> </a:t>
            </a:r>
            <a:r>
              <a:rPr lang="en-US" sz="800" dirty="0" err="1"/>
              <a:t>ou</a:t>
            </a:r>
            <a:r>
              <a:rPr lang="en-US" sz="800" dirty="0"/>
              <a:t> valor </a:t>
            </a:r>
            <a:r>
              <a:rPr lang="en-US" sz="800" dirty="0" err="1"/>
              <a:t>pode</a:t>
            </a:r>
            <a:r>
              <a:rPr lang="en-US" sz="800" dirty="0"/>
              <a:t> </a:t>
            </a:r>
            <a:r>
              <a:rPr lang="en-US" sz="800" dirty="0" err="1"/>
              <a:t>aumentar</a:t>
            </a:r>
            <a:r>
              <a:rPr lang="en-US" sz="800" dirty="0"/>
              <a:t> </a:t>
            </a:r>
            <a:r>
              <a:rPr lang="en-US" sz="800" dirty="0" err="1"/>
              <a:t>ou</a:t>
            </a:r>
            <a:r>
              <a:rPr lang="en-US" sz="800" dirty="0"/>
              <a:t> </a:t>
            </a:r>
            <a:r>
              <a:rPr lang="en-US" sz="800" dirty="0" err="1"/>
              <a:t>diminuir</a:t>
            </a:r>
            <a:r>
              <a:rPr lang="en-US" sz="800" dirty="0"/>
              <a:t> </a:t>
            </a:r>
            <a:r>
              <a:rPr lang="en-US" sz="800" dirty="0" err="1"/>
              <a:t>num</a:t>
            </a:r>
            <a:r>
              <a:rPr lang="en-US" sz="800" dirty="0"/>
              <a:t> </a:t>
            </a:r>
            <a:r>
              <a:rPr lang="en-US" sz="800" dirty="0" err="1"/>
              <a:t>curto</a:t>
            </a:r>
            <a:r>
              <a:rPr lang="en-US" sz="800" dirty="0"/>
              <a:t> </a:t>
            </a:r>
            <a:r>
              <a:rPr lang="en-US" sz="800" dirty="0" err="1"/>
              <a:t>espaço</a:t>
            </a:r>
            <a:r>
              <a:rPr lang="en-US" sz="800" dirty="0"/>
              <a:t> de tempo. </a:t>
            </a:r>
            <a:r>
              <a:rPr lang="en-US" sz="800" dirty="0" err="1"/>
              <a:t>Os</a:t>
            </a:r>
            <a:r>
              <a:rPr lang="en-US" sz="800" dirty="0"/>
              <a:t> </a:t>
            </a:r>
            <a:r>
              <a:rPr lang="en-US" sz="800" dirty="0" err="1"/>
              <a:t>desempenhos</a:t>
            </a:r>
            <a:r>
              <a:rPr lang="en-US" sz="800" dirty="0"/>
              <a:t> </a:t>
            </a:r>
            <a:r>
              <a:rPr lang="en-US" sz="800" dirty="0" err="1"/>
              <a:t>anteriores</a:t>
            </a:r>
            <a:r>
              <a:rPr lang="en-US" sz="800" dirty="0"/>
              <a:t> </a:t>
            </a:r>
            <a:r>
              <a:rPr lang="en-US" sz="800" dirty="0" err="1"/>
              <a:t>não</a:t>
            </a:r>
            <a:r>
              <a:rPr lang="en-US" sz="800" dirty="0"/>
              <a:t> </a:t>
            </a:r>
            <a:r>
              <a:rPr lang="en-US" sz="800" dirty="0" err="1"/>
              <a:t>são</a:t>
            </a:r>
            <a:r>
              <a:rPr lang="en-US" sz="800" dirty="0"/>
              <a:t> </a:t>
            </a:r>
            <a:r>
              <a:rPr lang="en-US" sz="800" dirty="0" err="1"/>
              <a:t>necessariamente</a:t>
            </a:r>
            <a:r>
              <a:rPr lang="en-US" sz="800" dirty="0"/>
              <a:t> </a:t>
            </a:r>
            <a:r>
              <a:rPr lang="en-US" sz="800" dirty="0" err="1"/>
              <a:t>indicativos</a:t>
            </a:r>
            <a:r>
              <a:rPr lang="en-US" sz="800" dirty="0"/>
              <a:t> de </a:t>
            </a:r>
            <a:r>
              <a:rPr lang="en-US" sz="800" dirty="0" err="1"/>
              <a:t>resultados</a:t>
            </a:r>
            <a:r>
              <a:rPr lang="en-US" sz="800" dirty="0"/>
              <a:t> </a:t>
            </a:r>
            <a:r>
              <a:rPr lang="en-US" sz="800" dirty="0" err="1"/>
              <a:t>futuros</a:t>
            </a:r>
            <a:r>
              <a:rPr lang="en-US" sz="800" dirty="0"/>
              <a:t>. A </a:t>
            </a:r>
            <a:r>
              <a:rPr lang="en-US" sz="800" dirty="0" err="1"/>
              <a:t>rentabilidade</a:t>
            </a:r>
            <a:r>
              <a:rPr lang="en-US" sz="800" dirty="0"/>
              <a:t> </a:t>
            </a:r>
            <a:r>
              <a:rPr lang="en-US" sz="800" dirty="0" err="1"/>
              <a:t>divulgada</a:t>
            </a:r>
            <a:r>
              <a:rPr lang="en-US" sz="800" dirty="0"/>
              <a:t> </a:t>
            </a:r>
            <a:r>
              <a:rPr lang="en-US" sz="800" dirty="0" err="1"/>
              <a:t>não</a:t>
            </a:r>
            <a:r>
              <a:rPr lang="en-US" sz="800" dirty="0"/>
              <a:t> é </a:t>
            </a:r>
            <a:r>
              <a:rPr lang="en-US" sz="800" dirty="0" err="1"/>
              <a:t>líquida</a:t>
            </a:r>
            <a:r>
              <a:rPr lang="en-US" sz="800" dirty="0"/>
              <a:t> de </a:t>
            </a:r>
            <a:r>
              <a:rPr lang="en-US" sz="800" dirty="0" err="1"/>
              <a:t>impostos</a:t>
            </a:r>
            <a:r>
              <a:rPr lang="en-US" sz="800" dirty="0"/>
              <a:t>. As </a:t>
            </a:r>
            <a:r>
              <a:rPr lang="en-US" sz="800" dirty="0" err="1"/>
              <a:t>informações</a:t>
            </a:r>
            <a:r>
              <a:rPr lang="en-US" sz="800" dirty="0"/>
              <a:t> </a:t>
            </a:r>
            <a:r>
              <a:rPr lang="en-US" sz="800" dirty="0" err="1"/>
              <a:t>presentes</a:t>
            </a:r>
            <a:r>
              <a:rPr lang="en-US" sz="800" dirty="0"/>
              <a:t> </a:t>
            </a:r>
            <a:r>
              <a:rPr lang="en-US" sz="800" dirty="0" err="1"/>
              <a:t>neste</a:t>
            </a:r>
            <a:r>
              <a:rPr lang="en-US" sz="800" dirty="0"/>
              <a:t> material </a:t>
            </a:r>
            <a:r>
              <a:rPr lang="en-US" sz="800" dirty="0" err="1"/>
              <a:t>são</a:t>
            </a:r>
            <a:r>
              <a:rPr lang="en-US" sz="800" dirty="0"/>
              <a:t> </a:t>
            </a:r>
            <a:r>
              <a:rPr lang="en-US" sz="800" dirty="0" err="1"/>
              <a:t>baseadas</a:t>
            </a:r>
            <a:r>
              <a:rPr lang="en-US" sz="800" dirty="0"/>
              <a:t> em </a:t>
            </a:r>
            <a:r>
              <a:rPr lang="en-US" sz="800" dirty="0" err="1"/>
              <a:t>simulações</a:t>
            </a:r>
            <a:r>
              <a:rPr lang="en-US" sz="800" dirty="0"/>
              <a:t> e </a:t>
            </a:r>
            <a:r>
              <a:rPr lang="en-US" sz="800" dirty="0" err="1"/>
              <a:t>os</a:t>
            </a:r>
            <a:r>
              <a:rPr lang="en-US" sz="800" dirty="0"/>
              <a:t> </a:t>
            </a:r>
            <a:r>
              <a:rPr lang="en-US" sz="800" dirty="0" err="1"/>
              <a:t>resultados</a:t>
            </a:r>
            <a:r>
              <a:rPr lang="en-US" sz="800" dirty="0"/>
              <a:t> </a:t>
            </a:r>
            <a:r>
              <a:rPr lang="en-US" sz="800" dirty="0" err="1"/>
              <a:t>reais</a:t>
            </a:r>
            <a:r>
              <a:rPr lang="en-US" sz="800" dirty="0"/>
              <a:t> </a:t>
            </a:r>
            <a:r>
              <a:rPr lang="en-US" sz="800" dirty="0" err="1"/>
              <a:t>poderão</a:t>
            </a:r>
            <a:r>
              <a:rPr lang="en-US" sz="800" dirty="0"/>
              <a:t> </a:t>
            </a:r>
            <a:r>
              <a:rPr lang="en-US" sz="800" dirty="0" err="1"/>
              <a:t>ser</a:t>
            </a:r>
            <a:r>
              <a:rPr lang="en-US" sz="800" dirty="0"/>
              <a:t> </a:t>
            </a:r>
            <a:r>
              <a:rPr lang="en-US" sz="800" dirty="0" err="1"/>
              <a:t>significativamente</a:t>
            </a:r>
            <a:r>
              <a:rPr lang="en-US" sz="800" dirty="0"/>
              <a:t> </a:t>
            </a:r>
            <a:r>
              <a:rPr lang="en-US" sz="800" dirty="0" err="1"/>
              <a:t>diferentes</a:t>
            </a:r>
            <a:r>
              <a:rPr lang="en-US" sz="800" dirty="0"/>
              <a:t>.</a:t>
            </a:r>
          </a:p>
          <a:p>
            <a:r>
              <a:rPr lang="en-US" sz="800" dirty="0"/>
              <a:t>O </a:t>
            </a:r>
            <a:r>
              <a:rPr lang="en-US" sz="800" dirty="0" err="1"/>
              <a:t>investimento</a:t>
            </a:r>
            <a:r>
              <a:rPr lang="en-US" sz="800" dirty="0"/>
              <a:t> em </a:t>
            </a:r>
            <a:r>
              <a:rPr lang="en-US" sz="800" dirty="0" err="1"/>
              <a:t>ações</a:t>
            </a:r>
            <a:r>
              <a:rPr lang="en-US" sz="800" dirty="0"/>
              <a:t> é </a:t>
            </a:r>
            <a:r>
              <a:rPr lang="en-US" sz="800" dirty="0" err="1"/>
              <a:t>indicado</a:t>
            </a:r>
            <a:r>
              <a:rPr lang="en-US" sz="800" dirty="0"/>
              <a:t> para </a:t>
            </a:r>
            <a:r>
              <a:rPr lang="en-US" sz="800" dirty="0" err="1"/>
              <a:t>investidores</a:t>
            </a:r>
            <a:r>
              <a:rPr lang="en-US" sz="800" dirty="0"/>
              <a:t> de </a:t>
            </a:r>
            <a:r>
              <a:rPr lang="en-US" sz="800" dirty="0" err="1"/>
              <a:t>perfil</a:t>
            </a:r>
            <a:r>
              <a:rPr lang="en-US" sz="800" dirty="0"/>
              <a:t> </a:t>
            </a:r>
            <a:r>
              <a:rPr lang="en-US" sz="800" dirty="0" err="1"/>
              <a:t>moderado</a:t>
            </a:r>
            <a:r>
              <a:rPr lang="en-US" sz="800" dirty="0"/>
              <a:t>, </a:t>
            </a:r>
            <a:r>
              <a:rPr lang="en-US" sz="800" dirty="0" err="1"/>
              <a:t>moderado-agressivo</a:t>
            </a:r>
            <a:r>
              <a:rPr lang="en-US" sz="800" dirty="0"/>
              <a:t> e </a:t>
            </a:r>
            <a:r>
              <a:rPr lang="en-US" sz="800" dirty="0" err="1"/>
              <a:t>agressivo</a:t>
            </a:r>
            <a:r>
              <a:rPr lang="en-US" sz="800" dirty="0"/>
              <a:t>, de </a:t>
            </a:r>
            <a:r>
              <a:rPr lang="en-US" sz="800" dirty="0" err="1"/>
              <a:t>acordo</a:t>
            </a:r>
            <a:r>
              <a:rPr lang="en-US" sz="800" dirty="0"/>
              <a:t> com a </a:t>
            </a:r>
            <a:r>
              <a:rPr lang="en-US" sz="800" dirty="0" err="1"/>
              <a:t>política</a:t>
            </a:r>
            <a:r>
              <a:rPr lang="en-US" sz="800" dirty="0"/>
              <a:t> de suitability </a:t>
            </a:r>
            <a:r>
              <a:rPr lang="en-US" sz="800" dirty="0" err="1"/>
              <a:t>praticada</a:t>
            </a:r>
            <a:r>
              <a:rPr lang="en-US" sz="800" dirty="0"/>
              <a:t> pela XP Investimentos. </a:t>
            </a:r>
            <a:r>
              <a:rPr lang="en-US" sz="800" dirty="0" err="1"/>
              <a:t>Ação</a:t>
            </a:r>
            <a:r>
              <a:rPr lang="en-US" sz="800" dirty="0"/>
              <a:t> é </a:t>
            </a:r>
            <a:r>
              <a:rPr lang="en-US" sz="800" dirty="0" err="1"/>
              <a:t>uma</a:t>
            </a:r>
            <a:r>
              <a:rPr lang="en-US" sz="800" dirty="0"/>
              <a:t> </a:t>
            </a:r>
            <a:r>
              <a:rPr lang="en-US" sz="800" dirty="0" err="1"/>
              <a:t>fração</a:t>
            </a:r>
            <a:r>
              <a:rPr lang="en-US" sz="800" dirty="0"/>
              <a:t> do capital de </a:t>
            </a:r>
            <a:r>
              <a:rPr lang="en-US" sz="800" dirty="0" err="1"/>
              <a:t>uma</a:t>
            </a:r>
            <a:r>
              <a:rPr lang="en-US" sz="800" dirty="0"/>
              <a:t> </a:t>
            </a:r>
            <a:r>
              <a:rPr lang="en-US" sz="800" dirty="0" err="1"/>
              <a:t>empresa</a:t>
            </a:r>
            <a:r>
              <a:rPr lang="en-US" sz="800" dirty="0"/>
              <a:t> que é </a:t>
            </a:r>
            <a:r>
              <a:rPr lang="en-US" sz="800" dirty="0" err="1"/>
              <a:t>negociada</a:t>
            </a:r>
            <a:r>
              <a:rPr lang="en-US" sz="800" dirty="0"/>
              <a:t> no </a:t>
            </a:r>
            <a:r>
              <a:rPr lang="en-US" sz="800" dirty="0" err="1"/>
              <a:t>mercado</a:t>
            </a:r>
            <a:r>
              <a:rPr lang="en-US" sz="800" dirty="0"/>
              <a:t>. É um </a:t>
            </a:r>
            <a:r>
              <a:rPr lang="en-US" sz="800" dirty="0" err="1"/>
              <a:t>título</a:t>
            </a:r>
            <a:r>
              <a:rPr lang="en-US" sz="800" dirty="0"/>
              <a:t> de </a:t>
            </a:r>
            <a:r>
              <a:rPr lang="en-US" sz="800" dirty="0" err="1"/>
              <a:t>renda</a:t>
            </a:r>
            <a:r>
              <a:rPr lang="en-US" sz="800" dirty="0"/>
              <a:t> </a:t>
            </a:r>
            <a:r>
              <a:rPr lang="en-US" sz="800" dirty="0" err="1"/>
              <a:t>variável</a:t>
            </a:r>
            <a:r>
              <a:rPr lang="en-US" sz="800" dirty="0"/>
              <a:t>, </a:t>
            </a:r>
            <a:r>
              <a:rPr lang="en-US" sz="800" dirty="0" err="1"/>
              <a:t>ou</a:t>
            </a:r>
            <a:r>
              <a:rPr lang="en-US" sz="800" dirty="0"/>
              <a:t> </a:t>
            </a:r>
            <a:r>
              <a:rPr lang="en-US" sz="800" dirty="0" err="1"/>
              <a:t>seja</a:t>
            </a:r>
            <a:r>
              <a:rPr lang="en-US" sz="800" dirty="0"/>
              <a:t>, um </a:t>
            </a:r>
            <a:r>
              <a:rPr lang="en-US" sz="800" dirty="0" err="1"/>
              <a:t>investimento</a:t>
            </a:r>
            <a:r>
              <a:rPr lang="en-US" sz="800" dirty="0"/>
              <a:t> no </a:t>
            </a:r>
            <a:r>
              <a:rPr lang="en-US" sz="800" dirty="0" err="1"/>
              <a:t>qual</a:t>
            </a:r>
            <a:r>
              <a:rPr lang="en-US" sz="800" dirty="0"/>
              <a:t> a </a:t>
            </a:r>
            <a:r>
              <a:rPr lang="en-US" sz="800" dirty="0" err="1"/>
              <a:t>rentabilidade</a:t>
            </a:r>
            <a:r>
              <a:rPr lang="en-US" sz="800" dirty="0"/>
              <a:t> </a:t>
            </a:r>
            <a:r>
              <a:rPr lang="en-US" sz="800" dirty="0" err="1"/>
              <a:t>não</a:t>
            </a:r>
            <a:r>
              <a:rPr lang="en-US" sz="800" dirty="0"/>
              <a:t> é </a:t>
            </a:r>
            <a:r>
              <a:rPr lang="en-US" sz="800" dirty="0" err="1"/>
              <a:t>preestabelecida</a:t>
            </a:r>
            <a:r>
              <a:rPr lang="en-US" sz="800" dirty="0"/>
              <a:t>, </a:t>
            </a:r>
            <a:r>
              <a:rPr lang="en-US" sz="800" dirty="0" err="1"/>
              <a:t>dependendo</a:t>
            </a:r>
            <a:r>
              <a:rPr lang="en-US" sz="800" dirty="0"/>
              <a:t> das </a:t>
            </a:r>
            <a:r>
              <a:rPr lang="en-US" sz="800" dirty="0" err="1"/>
              <a:t>cotações</a:t>
            </a:r>
            <a:r>
              <a:rPr lang="en-US" sz="800" dirty="0"/>
              <a:t> </a:t>
            </a:r>
            <a:r>
              <a:rPr lang="en-US" sz="800" dirty="0" err="1"/>
              <a:t>nos</a:t>
            </a:r>
            <a:r>
              <a:rPr lang="en-US" sz="800" dirty="0"/>
              <a:t> </a:t>
            </a:r>
            <a:r>
              <a:rPr lang="en-US" sz="800" dirty="0" err="1"/>
              <a:t>mercados</a:t>
            </a:r>
            <a:r>
              <a:rPr lang="en-US" sz="800" dirty="0"/>
              <a:t>. O </a:t>
            </a:r>
            <a:r>
              <a:rPr lang="en-US" sz="800" dirty="0" err="1"/>
              <a:t>investimento</a:t>
            </a:r>
            <a:r>
              <a:rPr lang="en-US" sz="800" dirty="0"/>
              <a:t> em </a:t>
            </a:r>
            <a:r>
              <a:rPr lang="en-US" sz="800" dirty="0" err="1"/>
              <a:t>ações</a:t>
            </a:r>
            <a:r>
              <a:rPr lang="en-US" sz="800" dirty="0"/>
              <a:t> é um </a:t>
            </a:r>
            <a:r>
              <a:rPr lang="en-US" sz="800" dirty="0" err="1"/>
              <a:t>investimento</a:t>
            </a:r>
            <a:r>
              <a:rPr lang="en-US" sz="800" dirty="0"/>
              <a:t> de alto </a:t>
            </a:r>
            <a:r>
              <a:rPr lang="en-US" sz="800" dirty="0" err="1"/>
              <a:t>risco</a:t>
            </a:r>
            <a:r>
              <a:rPr lang="en-US" sz="800" dirty="0"/>
              <a:t> e </a:t>
            </a:r>
            <a:r>
              <a:rPr lang="en-US" sz="800" dirty="0" err="1"/>
              <a:t>os</a:t>
            </a:r>
            <a:r>
              <a:rPr lang="en-US" sz="800" dirty="0"/>
              <a:t> </a:t>
            </a:r>
            <a:r>
              <a:rPr lang="en-US" sz="800" dirty="0" err="1"/>
              <a:t>desempenhos</a:t>
            </a:r>
            <a:r>
              <a:rPr lang="en-US" sz="800" dirty="0"/>
              <a:t> </a:t>
            </a:r>
            <a:r>
              <a:rPr lang="en-US" sz="800" dirty="0" err="1"/>
              <a:t>anteriores</a:t>
            </a:r>
            <a:r>
              <a:rPr lang="en-US" sz="800" dirty="0"/>
              <a:t> </a:t>
            </a:r>
            <a:r>
              <a:rPr lang="en-US" sz="800" dirty="0" err="1"/>
              <a:t>não</a:t>
            </a:r>
            <a:r>
              <a:rPr lang="en-US" sz="800" dirty="0"/>
              <a:t> </a:t>
            </a:r>
            <a:r>
              <a:rPr lang="en-US" sz="800" dirty="0" err="1"/>
              <a:t>são</a:t>
            </a:r>
            <a:r>
              <a:rPr lang="en-US" sz="800" dirty="0"/>
              <a:t> </a:t>
            </a:r>
            <a:r>
              <a:rPr lang="en-US" sz="800" dirty="0" err="1"/>
              <a:t>necessariamente</a:t>
            </a:r>
            <a:r>
              <a:rPr lang="en-US" sz="800" dirty="0"/>
              <a:t> </a:t>
            </a:r>
            <a:r>
              <a:rPr lang="en-US" sz="800" dirty="0" err="1"/>
              <a:t>indicativos</a:t>
            </a:r>
            <a:r>
              <a:rPr lang="en-US" sz="800" dirty="0"/>
              <a:t> de </a:t>
            </a:r>
            <a:r>
              <a:rPr lang="en-US" sz="800" dirty="0" err="1"/>
              <a:t>resultados</a:t>
            </a:r>
            <a:r>
              <a:rPr lang="en-US" sz="800" dirty="0"/>
              <a:t> </a:t>
            </a:r>
            <a:r>
              <a:rPr lang="en-US" sz="800" dirty="0" err="1"/>
              <a:t>futuros</a:t>
            </a:r>
            <a:r>
              <a:rPr lang="en-US" sz="800" dirty="0"/>
              <a:t> e </a:t>
            </a:r>
            <a:r>
              <a:rPr lang="en-US" sz="800" dirty="0" err="1"/>
              <a:t>nenhuma</a:t>
            </a:r>
            <a:r>
              <a:rPr lang="en-US" sz="800" dirty="0"/>
              <a:t> </a:t>
            </a:r>
            <a:r>
              <a:rPr lang="en-US" sz="800" dirty="0" err="1"/>
              <a:t>declaração</a:t>
            </a:r>
            <a:r>
              <a:rPr lang="en-US" sz="800" dirty="0"/>
              <a:t> </a:t>
            </a:r>
            <a:r>
              <a:rPr lang="en-US" sz="800" dirty="0" err="1"/>
              <a:t>ou</a:t>
            </a:r>
            <a:r>
              <a:rPr lang="en-US" sz="800" dirty="0"/>
              <a:t> </a:t>
            </a:r>
            <a:r>
              <a:rPr lang="en-US" sz="800" dirty="0" err="1"/>
              <a:t>garantia</a:t>
            </a:r>
            <a:r>
              <a:rPr lang="en-US" sz="800" dirty="0"/>
              <a:t>, de forma </a:t>
            </a:r>
            <a:r>
              <a:rPr lang="en-US" sz="800" dirty="0" err="1"/>
              <a:t>expressa</a:t>
            </a:r>
            <a:r>
              <a:rPr lang="en-US" sz="800" dirty="0"/>
              <a:t> </a:t>
            </a:r>
            <a:r>
              <a:rPr lang="en-US" sz="800" dirty="0" err="1"/>
              <a:t>ou</a:t>
            </a:r>
            <a:r>
              <a:rPr lang="en-US" sz="800" dirty="0"/>
              <a:t> </a:t>
            </a:r>
            <a:r>
              <a:rPr lang="en-US" sz="800" dirty="0" err="1"/>
              <a:t>implícita</a:t>
            </a:r>
            <a:r>
              <a:rPr lang="en-US" sz="800" dirty="0"/>
              <a:t>, é </a:t>
            </a:r>
            <a:r>
              <a:rPr lang="en-US" sz="800" dirty="0" err="1"/>
              <a:t>feita</a:t>
            </a:r>
            <a:r>
              <a:rPr lang="en-US" sz="800" dirty="0"/>
              <a:t> </a:t>
            </a:r>
            <a:r>
              <a:rPr lang="en-US" sz="800" dirty="0" err="1"/>
              <a:t>neste</a:t>
            </a:r>
            <a:r>
              <a:rPr lang="en-US" sz="800" dirty="0"/>
              <a:t> material em </a:t>
            </a:r>
            <a:r>
              <a:rPr lang="en-US" sz="800" dirty="0" err="1"/>
              <a:t>relação</a:t>
            </a:r>
            <a:r>
              <a:rPr lang="en-US" sz="800" dirty="0"/>
              <a:t> a </a:t>
            </a:r>
            <a:r>
              <a:rPr lang="en-US" sz="800" dirty="0" err="1"/>
              <a:t>desempenhos</a:t>
            </a:r>
            <a:r>
              <a:rPr lang="en-US" sz="800" dirty="0"/>
              <a:t>. As </a:t>
            </a:r>
            <a:r>
              <a:rPr lang="en-US" sz="800" dirty="0" err="1"/>
              <a:t>condições</a:t>
            </a:r>
            <a:r>
              <a:rPr lang="en-US" sz="800" dirty="0"/>
              <a:t> de </a:t>
            </a:r>
            <a:r>
              <a:rPr lang="en-US" sz="800" dirty="0" err="1"/>
              <a:t>mercado</a:t>
            </a:r>
            <a:r>
              <a:rPr lang="en-US" sz="800" dirty="0"/>
              <a:t>, o </a:t>
            </a:r>
            <a:r>
              <a:rPr lang="en-US" sz="800" dirty="0" err="1"/>
              <a:t>cenário</a:t>
            </a:r>
            <a:r>
              <a:rPr lang="en-US" sz="800" dirty="0"/>
              <a:t> </a:t>
            </a:r>
            <a:r>
              <a:rPr lang="en-US" sz="800" dirty="0" err="1"/>
              <a:t>macroeconômico</a:t>
            </a:r>
            <a:r>
              <a:rPr lang="en-US" sz="800" dirty="0"/>
              <a:t>, </a:t>
            </a:r>
            <a:r>
              <a:rPr lang="en-US" sz="800" dirty="0" err="1"/>
              <a:t>os</a:t>
            </a:r>
            <a:r>
              <a:rPr lang="en-US" sz="800" dirty="0"/>
              <a:t> </a:t>
            </a:r>
            <a:r>
              <a:rPr lang="en-US" sz="800" dirty="0" err="1"/>
              <a:t>eventos</a:t>
            </a:r>
            <a:r>
              <a:rPr lang="en-US" sz="800" dirty="0"/>
              <a:t> </a:t>
            </a:r>
            <a:r>
              <a:rPr lang="en-US" sz="800" dirty="0" err="1"/>
              <a:t>específicos</a:t>
            </a:r>
            <a:r>
              <a:rPr lang="en-US" sz="800" dirty="0"/>
              <a:t> da </a:t>
            </a:r>
            <a:r>
              <a:rPr lang="en-US" sz="800" dirty="0" err="1"/>
              <a:t>empresa</a:t>
            </a:r>
            <a:r>
              <a:rPr lang="en-US" sz="800" dirty="0"/>
              <a:t> e do </a:t>
            </a:r>
            <a:r>
              <a:rPr lang="en-US" sz="800" dirty="0" err="1"/>
              <a:t>setor</a:t>
            </a:r>
            <a:r>
              <a:rPr lang="en-US" sz="800" dirty="0"/>
              <a:t> </a:t>
            </a:r>
            <a:r>
              <a:rPr lang="en-US" sz="800" dirty="0" err="1"/>
              <a:t>podem</a:t>
            </a:r>
            <a:r>
              <a:rPr lang="en-US" sz="800" dirty="0"/>
              <a:t> </a:t>
            </a:r>
            <a:r>
              <a:rPr lang="en-US" sz="800" dirty="0" err="1"/>
              <a:t>afetar</a:t>
            </a:r>
            <a:r>
              <a:rPr lang="en-US" sz="800" dirty="0"/>
              <a:t> o </a:t>
            </a:r>
            <a:r>
              <a:rPr lang="en-US" sz="800" dirty="0" err="1"/>
              <a:t>desempenho</a:t>
            </a:r>
            <a:r>
              <a:rPr lang="en-US" sz="800" dirty="0"/>
              <a:t> do </a:t>
            </a:r>
            <a:r>
              <a:rPr lang="en-US" sz="800" dirty="0" err="1"/>
              <a:t>investimento</a:t>
            </a:r>
            <a:r>
              <a:rPr lang="en-US" sz="800" dirty="0"/>
              <a:t>, </a:t>
            </a:r>
            <a:r>
              <a:rPr lang="en-US" sz="800" dirty="0" err="1"/>
              <a:t>podendo</a:t>
            </a:r>
            <a:r>
              <a:rPr lang="en-US" sz="800" dirty="0"/>
              <a:t> </a:t>
            </a:r>
            <a:r>
              <a:rPr lang="en-US" sz="800" dirty="0" err="1"/>
              <a:t>resultar</a:t>
            </a:r>
            <a:r>
              <a:rPr lang="en-US" sz="800" dirty="0"/>
              <a:t> </a:t>
            </a:r>
            <a:r>
              <a:rPr lang="en-US" sz="800" dirty="0" err="1"/>
              <a:t>até</a:t>
            </a:r>
            <a:r>
              <a:rPr lang="en-US" sz="800" dirty="0"/>
              <a:t> </a:t>
            </a:r>
            <a:r>
              <a:rPr lang="en-US" sz="800" dirty="0" err="1"/>
              <a:t>mesmo</a:t>
            </a:r>
            <a:r>
              <a:rPr lang="en-US" sz="800" dirty="0"/>
              <a:t> em </a:t>
            </a:r>
            <a:r>
              <a:rPr lang="en-US" sz="800" dirty="0" err="1"/>
              <a:t>significativas</a:t>
            </a:r>
            <a:r>
              <a:rPr lang="en-US" sz="800" dirty="0"/>
              <a:t> </a:t>
            </a:r>
            <a:r>
              <a:rPr lang="en-US" sz="800" dirty="0" err="1"/>
              <a:t>perdas</a:t>
            </a:r>
            <a:r>
              <a:rPr lang="en-US" sz="800" dirty="0"/>
              <a:t> </a:t>
            </a:r>
            <a:r>
              <a:rPr lang="en-US" sz="800" dirty="0" err="1"/>
              <a:t>patrimoniais</a:t>
            </a:r>
            <a:r>
              <a:rPr lang="en-US" sz="800" dirty="0"/>
              <a:t>. A </a:t>
            </a:r>
            <a:r>
              <a:rPr lang="en-US" sz="800" dirty="0" err="1"/>
              <a:t>duração</a:t>
            </a:r>
            <a:r>
              <a:rPr lang="en-US" sz="800" dirty="0"/>
              <a:t> </a:t>
            </a:r>
            <a:r>
              <a:rPr lang="en-US" sz="800" dirty="0" err="1"/>
              <a:t>recomendada</a:t>
            </a:r>
            <a:r>
              <a:rPr lang="en-US" sz="800" dirty="0"/>
              <a:t> para o </a:t>
            </a:r>
            <a:r>
              <a:rPr lang="en-US" sz="800" dirty="0" err="1"/>
              <a:t>investimento</a:t>
            </a:r>
            <a:r>
              <a:rPr lang="en-US" sz="800" dirty="0"/>
              <a:t> é de </a:t>
            </a:r>
            <a:r>
              <a:rPr lang="en-US" sz="800" dirty="0" err="1"/>
              <a:t>médio-longo</a:t>
            </a:r>
            <a:r>
              <a:rPr lang="en-US" sz="800" dirty="0"/>
              <a:t> </a:t>
            </a:r>
            <a:r>
              <a:rPr lang="en-US" sz="800" dirty="0" err="1"/>
              <a:t>prazo</a:t>
            </a:r>
            <a:r>
              <a:rPr lang="en-US" sz="800" dirty="0"/>
              <a:t>. O </a:t>
            </a:r>
            <a:r>
              <a:rPr lang="en-US" sz="800" dirty="0" err="1"/>
              <a:t>patrimônio</a:t>
            </a:r>
            <a:r>
              <a:rPr lang="en-US" sz="800" dirty="0"/>
              <a:t> do </a:t>
            </a:r>
            <a:r>
              <a:rPr lang="en-US" sz="800" dirty="0" err="1"/>
              <a:t>cliente</a:t>
            </a:r>
            <a:r>
              <a:rPr lang="en-US" sz="800" dirty="0"/>
              <a:t> </a:t>
            </a:r>
            <a:r>
              <a:rPr lang="en-US" sz="800" dirty="0" err="1"/>
              <a:t>não</a:t>
            </a:r>
            <a:r>
              <a:rPr lang="en-US" sz="800" dirty="0"/>
              <a:t> </a:t>
            </a:r>
            <a:r>
              <a:rPr lang="en-US" sz="800" dirty="0" err="1"/>
              <a:t>está</a:t>
            </a:r>
            <a:r>
              <a:rPr lang="en-US" sz="800" dirty="0"/>
              <a:t> </a:t>
            </a:r>
            <a:r>
              <a:rPr lang="en-US" sz="800" dirty="0" err="1"/>
              <a:t>garantido</a:t>
            </a:r>
            <a:r>
              <a:rPr lang="en-US" sz="800" dirty="0"/>
              <a:t> </a:t>
            </a:r>
            <a:r>
              <a:rPr lang="en-US" sz="800" dirty="0" err="1"/>
              <a:t>neste</a:t>
            </a:r>
            <a:r>
              <a:rPr lang="en-US" sz="800" dirty="0"/>
              <a:t> </a:t>
            </a:r>
            <a:r>
              <a:rPr lang="en-US" sz="800" dirty="0" err="1"/>
              <a:t>tipo</a:t>
            </a:r>
            <a:r>
              <a:rPr lang="en-US" sz="800" dirty="0"/>
              <a:t> de </a:t>
            </a:r>
            <a:r>
              <a:rPr lang="en-US" sz="800" dirty="0" err="1"/>
              <a:t>produto</a:t>
            </a:r>
            <a:r>
              <a:rPr lang="en-US" sz="800" dirty="0"/>
              <a:t>.</a:t>
            </a:r>
          </a:p>
          <a:p>
            <a:r>
              <a:rPr lang="en-US" sz="800" dirty="0"/>
              <a:t>O </a:t>
            </a:r>
            <a:r>
              <a:rPr lang="en-US" sz="800" dirty="0" err="1"/>
              <a:t>investimento</a:t>
            </a:r>
            <a:r>
              <a:rPr lang="en-US" sz="800" dirty="0"/>
              <a:t> em </a:t>
            </a:r>
            <a:r>
              <a:rPr lang="en-US" sz="800" dirty="0" err="1"/>
              <a:t>opções</a:t>
            </a:r>
            <a:r>
              <a:rPr lang="en-US" sz="800" dirty="0"/>
              <a:t> é </a:t>
            </a:r>
            <a:r>
              <a:rPr lang="en-US" sz="800" dirty="0" err="1"/>
              <a:t>preferencialmente</a:t>
            </a:r>
            <a:r>
              <a:rPr lang="en-US" sz="800" dirty="0"/>
              <a:t> </a:t>
            </a:r>
            <a:r>
              <a:rPr lang="en-US" sz="800" dirty="0" err="1"/>
              <a:t>indicado</a:t>
            </a:r>
            <a:r>
              <a:rPr lang="en-US" sz="800" dirty="0"/>
              <a:t> para </a:t>
            </a:r>
            <a:r>
              <a:rPr lang="en-US" sz="800" dirty="0" err="1"/>
              <a:t>investidores</a:t>
            </a:r>
            <a:r>
              <a:rPr lang="en-US" sz="800" dirty="0"/>
              <a:t> de </a:t>
            </a:r>
            <a:r>
              <a:rPr lang="en-US" sz="800" dirty="0" err="1"/>
              <a:t>perfil</a:t>
            </a:r>
            <a:r>
              <a:rPr lang="en-US" sz="800" dirty="0"/>
              <a:t> </a:t>
            </a:r>
            <a:r>
              <a:rPr lang="en-US" sz="800" dirty="0" err="1"/>
              <a:t>moderado-agressivo</a:t>
            </a:r>
            <a:r>
              <a:rPr lang="en-US" sz="800" dirty="0"/>
              <a:t> e </a:t>
            </a:r>
            <a:r>
              <a:rPr lang="en-US" sz="800" dirty="0" err="1"/>
              <a:t>agressivo</a:t>
            </a:r>
            <a:r>
              <a:rPr lang="en-US" sz="800" dirty="0"/>
              <a:t>, de </a:t>
            </a:r>
            <a:r>
              <a:rPr lang="en-US" sz="800" dirty="0" err="1"/>
              <a:t>acordo</a:t>
            </a:r>
            <a:r>
              <a:rPr lang="en-US" sz="800" dirty="0"/>
              <a:t> com a </a:t>
            </a:r>
            <a:r>
              <a:rPr lang="en-US" sz="800" dirty="0" err="1"/>
              <a:t>política</a:t>
            </a:r>
            <a:r>
              <a:rPr lang="en-US" sz="800" dirty="0"/>
              <a:t> de suitability </a:t>
            </a:r>
            <a:r>
              <a:rPr lang="en-US" sz="800" dirty="0" err="1"/>
              <a:t>praticada</a:t>
            </a:r>
            <a:r>
              <a:rPr lang="en-US" sz="800" dirty="0"/>
              <a:t> pela XP Investimentos. No </a:t>
            </a:r>
            <a:r>
              <a:rPr lang="en-US" sz="800" dirty="0" err="1"/>
              <a:t>mercado</a:t>
            </a:r>
            <a:r>
              <a:rPr lang="en-US" sz="800" dirty="0"/>
              <a:t> de </a:t>
            </a:r>
            <a:r>
              <a:rPr lang="en-US" sz="800" dirty="0" err="1"/>
              <a:t>opções</a:t>
            </a:r>
            <a:r>
              <a:rPr lang="en-US" sz="800" dirty="0"/>
              <a:t>, </a:t>
            </a:r>
            <a:r>
              <a:rPr lang="en-US" sz="800" dirty="0" err="1"/>
              <a:t>são</a:t>
            </a:r>
            <a:r>
              <a:rPr lang="en-US" sz="800" dirty="0"/>
              <a:t> </a:t>
            </a:r>
            <a:r>
              <a:rPr lang="en-US" sz="800" dirty="0" err="1"/>
              <a:t>negociados</a:t>
            </a:r>
            <a:r>
              <a:rPr lang="en-US" sz="800" dirty="0"/>
              <a:t> </a:t>
            </a:r>
            <a:r>
              <a:rPr lang="en-US" sz="800" dirty="0" err="1"/>
              <a:t>direitos</a:t>
            </a:r>
            <a:r>
              <a:rPr lang="en-US" sz="800" dirty="0"/>
              <a:t> de </a:t>
            </a:r>
            <a:r>
              <a:rPr lang="en-US" sz="800" dirty="0" err="1"/>
              <a:t>compra</a:t>
            </a:r>
            <a:r>
              <a:rPr lang="en-US" sz="800" dirty="0"/>
              <a:t> </a:t>
            </a:r>
            <a:r>
              <a:rPr lang="en-US" sz="800" dirty="0" err="1"/>
              <a:t>ou</a:t>
            </a:r>
            <a:r>
              <a:rPr lang="en-US" sz="800" dirty="0"/>
              <a:t> </a:t>
            </a:r>
            <a:r>
              <a:rPr lang="en-US" sz="800" dirty="0" err="1"/>
              <a:t>venda</a:t>
            </a:r>
            <a:r>
              <a:rPr lang="en-US" sz="800" dirty="0"/>
              <a:t> de um </a:t>
            </a:r>
            <a:r>
              <a:rPr lang="en-US" sz="800" dirty="0" err="1"/>
              <a:t>bem</a:t>
            </a:r>
            <a:r>
              <a:rPr lang="en-US" sz="800" dirty="0"/>
              <a:t> </a:t>
            </a:r>
            <a:r>
              <a:rPr lang="en-US" sz="800" dirty="0" err="1"/>
              <a:t>por</a:t>
            </a:r>
            <a:r>
              <a:rPr lang="en-US" sz="800" dirty="0"/>
              <a:t> </a:t>
            </a:r>
            <a:r>
              <a:rPr lang="en-US" sz="800" dirty="0" err="1"/>
              <a:t>preço</a:t>
            </a:r>
            <a:r>
              <a:rPr lang="en-US" sz="800" dirty="0"/>
              <a:t> </a:t>
            </a:r>
            <a:r>
              <a:rPr lang="en-US" sz="800" dirty="0" err="1"/>
              <a:t>fixado</a:t>
            </a:r>
            <a:r>
              <a:rPr lang="en-US" sz="800" dirty="0"/>
              <a:t> em data </a:t>
            </a:r>
            <a:r>
              <a:rPr lang="en-US" sz="800" dirty="0" err="1"/>
              <a:t>futura</a:t>
            </a:r>
            <a:r>
              <a:rPr lang="en-US" sz="800" dirty="0"/>
              <a:t>, </a:t>
            </a:r>
            <a:r>
              <a:rPr lang="en-US" sz="800" dirty="0" err="1"/>
              <a:t>devendo</a:t>
            </a:r>
            <a:r>
              <a:rPr lang="en-US" sz="800" dirty="0"/>
              <a:t> o </a:t>
            </a:r>
            <a:r>
              <a:rPr lang="en-US" sz="800" dirty="0" err="1"/>
              <a:t>adquirente</a:t>
            </a:r>
            <a:r>
              <a:rPr lang="en-US" sz="800" dirty="0"/>
              <a:t> do </a:t>
            </a:r>
            <a:r>
              <a:rPr lang="en-US" sz="800" dirty="0" err="1"/>
              <a:t>direito</a:t>
            </a:r>
            <a:r>
              <a:rPr lang="en-US" sz="800" dirty="0"/>
              <a:t> </a:t>
            </a:r>
            <a:r>
              <a:rPr lang="en-US" sz="800" dirty="0" err="1"/>
              <a:t>negociado</a:t>
            </a:r>
            <a:r>
              <a:rPr lang="en-US" sz="800" dirty="0"/>
              <a:t> </a:t>
            </a:r>
            <a:r>
              <a:rPr lang="en-US" sz="800" dirty="0" err="1"/>
              <a:t>pagar</a:t>
            </a:r>
            <a:r>
              <a:rPr lang="en-US" sz="800" dirty="0"/>
              <a:t> um </a:t>
            </a:r>
            <a:r>
              <a:rPr lang="en-US" sz="800" dirty="0" err="1"/>
              <a:t>prêmio</a:t>
            </a:r>
            <a:r>
              <a:rPr lang="en-US" sz="800" dirty="0"/>
              <a:t> </a:t>
            </a:r>
            <a:r>
              <a:rPr lang="en-US" sz="800" dirty="0" err="1"/>
              <a:t>ao</a:t>
            </a:r>
            <a:r>
              <a:rPr lang="en-US" sz="800" dirty="0"/>
              <a:t> </a:t>
            </a:r>
            <a:r>
              <a:rPr lang="en-US" sz="800" dirty="0" err="1"/>
              <a:t>vendedor</a:t>
            </a:r>
            <a:r>
              <a:rPr lang="en-US" sz="800" dirty="0"/>
              <a:t> </a:t>
            </a:r>
            <a:r>
              <a:rPr lang="en-US" sz="800" dirty="0" err="1"/>
              <a:t>tal</a:t>
            </a:r>
            <a:r>
              <a:rPr lang="en-US" sz="800" dirty="0"/>
              <a:t> </a:t>
            </a:r>
            <a:r>
              <a:rPr lang="en-US" sz="800" dirty="0" err="1"/>
              <a:t>como</a:t>
            </a:r>
            <a:r>
              <a:rPr lang="en-US" sz="800" dirty="0"/>
              <a:t> </a:t>
            </a:r>
            <a:r>
              <a:rPr lang="en-US" sz="800" dirty="0" err="1"/>
              <a:t>num</a:t>
            </a:r>
            <a:r>
              <a:rPr lang="en-US" sz="800" dirty="0"/>
              <a:t> </a:t>
            </a:r>
            <a:r>
              <a:rPr lang="en-US" sz="800" dirty="0" err="1"/>
              <a:t>acordo</a:t>
            </a:r>
            <a:r>
              <a:rPr lang="en-US" sz="800" dirty="0"/>
              <a:t> </a:t>
            </a:r>
            <a:r>
              <a:rPr lang="en-US" sz="800" dirty="0" err="1"/>
              <a:t>seguro</a:t>
            </a:r>
            <a:r>
              <a:rPr lang="en-US" sz="800" dirty="0"/>
              <a:t>. As </a:t>
            </a:r>
            <a:r>
              <a:rPr lang="en-US" sz="800" dirty="0" err="1"/>
              <a:t>operações</a:t>
            </a:r>
            <a:r>
              <a:rPr lang="en-US" sz="800" dirty="0"/>
              <a:t> com </a:t>
            </a:r>
            <a:r>
              <a:rPr lang="en-US" sz="800" dirty="0" err="1"/>
              <a:t>esses</a:t>
            </a:r>
            <a:r>
              <a:rPr lang="en-US" sz="800" dirty="0"/>
              <a:t> </a:t>
            </a:r>
            <a:r>
              <a:rPr lang="en-US" sz="800" dirty="0" err="1"/>
              <a:t>derivativos</a:t>
            </a:r>
            <a:r>
              <a:rPr lang="en-US" sz="800" dirty="0"/>
              <a:t> </a:t>
            </a:r>
            <a:r>
              <a:rPr lang="en-US" sz="800" dirty="0" err="1"/>
              <a:t>são</a:t>
            </a:r>
            <a:r>
              <a:rPr lang="en-US" sz="800" dirty="0"/>
              <a:t> </a:t>
            </a:r>
            <a:r>
              <a:rPr lang="en-US" sz="800" dirty="0" err="1"/>
              <a:t>consideradas</a:t>
            </a:r>
            <a:r>
              <a:rPr lang="en-US" sz="800" dirty="0"/>
              <a:t> de </a:t>
            </a:r>
            <a:r>
              <a:rPr lang="en-US" sz="800" dirty="0" err="1"/>
              <a:t>risco</a:t>
            </a:r>
            <a:r>
              <a:rPr lang="en-US" sz="800" dirty="0"/>
              <a:t> </a:t>
            </a:r>
            <a:r>
              <a:rPr lang="en-US" sz="800" dirty="0" err="1"/>
              <a:t>muito</a:t>
            </a:r>
            <a:r>
              <a:rPr lang="en-US" sz="800" dirty="0"/>
              <a:t> alto </a:t>
            </a:r>
            <a:r>
              <a:rPr lang="en-US" sz="800" dirty="0" err="1"/>
              <a:t>por</a:t>
            </a:r>
            <a:r>
              <a:rPr lang="en-US" sz="800" dirty="0"/>
              <a:t> </a:t>
            </a:r>
            <a:r>
              <a:rPr lang="en-US" sz="800" dirty="0" err="1"/>
              <a:t>apresentarem</a:t>
            </a:r>
            <a:r>
              <a:rPr lang="en-US" sz="800" dirty="0"/>
              <a:t> </a:t>
            </a:r>
            <a:r>
              <a:rPr lang="en-US" sz="800" dirty="0" err="1"/>
              <a:t>altas</a:t>
            </a:r>
            <a:r>
              <a:rPr lang="en-US" sz="800" dirty="0"/>
              <a:t> </a:t>
            </a:r>
            <a:r>
              <a:rPr lang="en-US" sz="800" dirty="0" err="1"/>
              <a:t>relações</a:t>
            </a:r>
            <a:r>
              <a:rPr lang="en-US" sz="800" dirty="0"/>
              <a:t> de </a:t>
            </a:r>
            <a:r>
              <a:rPr lang="en-US" sz="800" dirty="0" err="1"/>
              <a:t>risco</a:t>
            </a:r>
            <a:r>
              <a:rPr lang="en-US" sz="800" dirty="0"/>
              <a:t> e </a:t>
            </a:r>
            <a:r>
              <a:rPr lang="en-US" sz="800" dirty="0" err="1"/>
              <a:t>retorno</a:t>
            </a:r>
            <a:r>
              <a:rPr lang="en-US" sz="800" dirty="0"/>
              <a:t> e </a:t>
            </a:r>
            <a:r>
              <a:rPr lang="en-US" sz="800" dirty="0" err="1"/>
              <a:t>algumas</a:t>
            </a:r>
            <a:r>
              <a:rPr lang="en-US" sz="800" dirty="0"/>
              <a:t> </a:t>
            </a:r>
            <a:r>
              <a:rPr lang="en-US" sz="800" dirty="0" err="1"/>
              <a:t>posições</a:t>
            </a:r>
            <a:r>
              <a:rPr lang="en-US" sz="800" dirty="0"/>
              <a:t> </a:t>
            </a:r>
            <a:r>
              <a:rPr lang="en-US" sz="800" dirty="0" err="1"/>
              <a:t>apresentarem</a:t>
            </a:r>
            <a:r>
              <a:rPr lang="en-US" sz="800" dirty="0"/>
              <a:t> a </a:t>
            </a:r>
            <a:r>
              <a:rPr lang="en-US" sz="800" dirty="0" err="1"/>
              <a:t>possibilidade</a:t>
            </a:r>
            <a:r>
              <a:rPr lang="en-US" sz="800" dirty="0"/>
              <a:t> de </a:t>
            </a:r>
            <a:r>
              <a:rPr lang="en-US" sz="800" dirty="0" err="1"/>
              <a:t>perdas</a:t>
            </a:r>
            <a:r>
              <a:rPr lang="en-US" sz="800" dirty="0"/>
              <a:t> </a:t>
            </a:r>
            <a:r>
              <a:rPr lang="en-US" sz="800" dirty="0" err="1"/>
              <a:t>superiores</a:t>
            </a:r>
            <a:r>
              <a:rPr lang="en-US" sz="800" dirty="0"/>
              <a:t> </a:t>
            </a:r>
            <a:r>
              <a:rPr lang="en-US" sz="800" dirty="0" err="1"/>
              <a:t>ao</a:t>
            </a:r>
            <a:r>
              <a:rPr lang="en-US" sz="800" dirty="0"/>
              <a:t> capital </a:t>
            </a:r>
            <a:r>
              <a:rPr lang="en-US" sz="800" dirty="0" err="1"/>
              <a:t>investido</a:t>
            </a:r>
            <a:r>
              <a:rPr lang="en-US" sz="800" dirty="0"/>
              <a:t>. A </a:t>
            </a:r>
            <a:r>
              <a:rPr lang="en-US" sz="800" dirty="0" err="1"/>
              <a:t>duração</a:t>
            </a:r>
            <a:r>
              <a:rPr lang="en-US" sz="800" dirty="0"/>
              <a:t> </a:t>
            </a:r>
            <a:r>
              <a:rPr lang="en-US" sz="800" dirty="0" err="1"/>
              <a:t>recomendada</a:t>
            </a:r>
            <a:r>
              <a:rPr lang="en-US" sz="800" dirty="0"/>
              <a:t> para o </a:t>
            </a:r>
            <a:r>
              <a:rPr lang="en-US" sz="800" dirty="0" err="1"/>
              <a:t>investimento</a:t>
            </a:r>
            <a:r>
              <a:rPr lang="en-US" sz="800" dirty="0"/>
              <a:t> é de </a:t>
            </a:r>
            <a:r>
              <a:rPr lang="en-US" sz="800" dirty="0" err="1"/>
              <a:t>curto</a:t>
            </a:r>
            <a:r>
              <a:rPr lang="en-US" sz="800" dirty="0"/>
              <a:t> </a:t>
            </a:r>
            <a:r>
              <a:rPr lang="en-US" sz="800" dirty="0" err="1"/>
              <a:t>prazo</a:t>
            </a:r>
            <a:r>
              <a:rPr lang="en-US" sz="800" dirty="0"/>
              <a:t> e o </a:t>
            </a:r>
            <a:r>
              <a:rPr lang="en-US" sz="800" dirty="0" err="1"/>
              <a:t>patrimônio</a:t>
            </a:r>
            <a:r>
              <a:rPr lang="en-US" sz="800" dirty="0"/>
              <a:t> do </a:t>
            </a:r>
            <a:r>
              <a:rPr lang="en-US" sz="800" dirty="0" err="1"/>
              <a:t>cliente</a:t>
            </a:r>
            <a:r>
              <a:rPr lang="en-US" sz="800" dirty="0"/>
              <a:t> </a:t>
            </a:r>
            <a:r>
              <a:rPr lang="en-US" sz="800" dirty="0" err="1"/>
              <a:t>não</a:t>
            </a:r>
            <a:r>
              <a:rPr lang="en-US" sz="800" dirty="0"/>
              <a:t> </a:t>
            </a:r>
            <a:r>
              <a:rPr lang="en-US" sz="800" dirty="0" err="1"/>
              <a:t>está</a:t>
            </a:r>
            <a:r>
              <a:rPr lang="en-US" sz="800" dirty="0"/>
              <a:t> </a:t>
            </a:r>
            <a:r>
              <a:rPr lang="en-US" sz="800" dirty="0" err="1"/>
              <a:t>garantido</a:t>
            </a:r>
            <a:r>
              <a:rPr lang="en-US" sz="800" dirty="0"/>
              <a:t> </a:t>
            </a:r>
            <a:r>
              <a:rPr lang="en-US" sz="800" dirty="0" err="1"/>
              <a:t>neste</a:t>
            </a:r>
            <a:r>
              <a:rPr lang="en-US" sz="800" dirty="0"/>
              <a:t> </a:t>
            </a:r>
            <a:r>
              <a:rPr lang="en-US" sz="800" dirty="0" err="1"/>
              <a:t>tipo</a:t>
            </a:r>
            <a:r>
              <a:rPr lang="en-US" sz="800" dirty="0"/>
              <a:t> de </a:t>
            </a:r>
            <a:r>
              <a:rPr lang="en-US" sz="800" dirty="0" err="1"/>
              <a:t>produto</a:t>
            </a:r>
            <a:r>
              <a:rPr lang="en-US" sz="800" dirty="0"/>
              <a:t>.</a:t>
            </a:r>
          </a:p>
          <a:p>
            <a:r>
              <a:rPr lang="en-US" sz="800" dirty="0"/>
              <a:t>O </a:t>
            </a:r>
            <a:r>
              <a:rPr lang="en-US" sz="800" dirty="0" err="1"/>
              <a:t>investimento</a:t>
            </a:r>
            <a:r>
              <a:rPr lang="en-US" sz="800" dirty="0"/>
              <a:t> em </a:t>
            </a:r>
            <a:r>
              <a:rPr lang="en-US" sz="800" dirty="0" err="1"/>
              <a:t>termos</a:t>
            </a:r>
            <a:r>
              <a:rPr lang="en-US" sz="800" dirty="0"/>
              <a:t> é </a:t>
            </a:r>
            <a:r>
              <a:rPr lang="en-US" sz="800" dirty="0" err="1"/>
              <a:t>preferencialmente</a:t>
            </a:r>
            <a:r>
              <a:rPr lang="en-US" sz="800" dirty="0"/>
              <a:t> </a:t>
            </a:r>
            <a:r>
              <a:rPr lang="en-US" sz="800" dirty="0" err="1"/>
              <a:t>indicado</a:t>
            </a:r>
            <a:r>
              <a:rPr lang="en-US" sz="800" dirty="0"/>
              <a:t> para </a:t>
            </a:r>
            <a:r>
              <a:rPr lang="en-US" sz="800" dirty="0" err="1"/>
              <a:t>investidores</a:t>
            </a:r>
            <a:r>
              <a:rPr lang="en-US" sz="800" dirty="0"/>
              <a:t> de </a:t>
            </a:r>
            <a:r>
              <a:rPr lang="en-US" sz="800" dirty="0" err="1"/>
              <a:t>perfil</a:t>
            </a:r>
            <a:r>
              <a:rPr lang="en-US" sz="800" dirty="0"/>
              <a:t> </a:t>
            </a:r>
            <a:r>
              <a:rPr lang="en-US" sz="800" dirty="0" err="1"/>
              <a:t>moderado-agressivo</a:t>
            </a:r>
            <a:r>
              <a:rPr lang="en-US" sz="800" dirty="0"/>
              <a:t> e </a:t>
            </a:r>
            <a:r>
              <a:rPr lang="en-US" sz="800" dirty="0" err="1"/>
              <a:t>agressivo</a:t>
            </a:r>
            <a:r>
              <a:rPr lang="en-US" sz="800" dirty="0"/>
              <a:t>, de </a:t>
            </a:r>
            <a:r>
              <a:rPr lang="en-US" sz="800" dirty="0" err="1"/>
              <a:t>acordo</a:t>
            </a:r>
            <a:r>
              <a:rPr lang="en-US" sz="800" dirty="0"/>
              <a:t> com a </a:t>
            </a:r>
            <a:r>
              <a:rPr lang="en-US" sz="800" dirty="0" err="1"/>
              <a:t>política</a:t>
            </a:r>
            <a:r>
              <a:rPr lang="en-US" sz="800" dirty="0"/>
              <a:t> de suitability </a:t>
            </a:r>
            <a:r>
              <a:rPr lang="en-US" sz="800" dirty="0" err="1"/>
              <a:t>praticada</a:t>
            </a:r>
            <a:r>
              <a:rPr lang="en-US" sz="800" dirty="0"/>
              <a:t> pela XP Investimentos. São </a:t>
            </a:r>
            <a:r>
              <a:rPr lang="en-US" sz="800" dirty="0" err="1"/>
              <a:t>contatos</a:t>
            </a:r>
            <a:r>
              <a:rPr lang="en-US" sz="800" dirty="0"/>
              <a:t> para </a:t>
            </a:r>
            <a:r>
              <a:rPr lang="en-US" sz="800" dirty="0" err="1"/>
              <a:t>compra</a:t>
            </a:r>
            <a:r>
              <a:rPr lang="en-US" sz="800" dirty="0"/>
              <a:t> </a:t>
            </a:r>
            <a:r>
              <a:rPr lang="en-US" sz="800" dirty="0" err="1"/>
              <a:t>ou</a:t>
            </a:r>
            <a:r>
              <a:rPr lang="en-US" sz="800" dirty="0"/>
              <a:t> a </a:t>
            </a:r>
            <a:r>
              <a:rPr lang="en-US" sz="800" dirty="0" err="1"/>
              <a:t>venda</a:t>
            </a:r>
            <a:r>
              <a:rPr lang="en-US" sz="800" dirty="0"/>
              <a:t> de </a:t>
            </a:r>
            <a:r>
              <a:rPr lang="en-US" sz="800" dirty="0" err="1"/>
              <a:t>uma</a:t>
            </a:r>
            <a:r>
              <a:rPr lang="en-US" sz="800" dirty="0"/>
              <a:t> </a:t>
            </a:r>
            <a:r>
              <a:rPr lang="en-US" sz="800" dirty="0" err="1"/>
              <a:t>determinada</a:t>
            </a:r>
            <a:r>
              <a:rPr lang="en-US" sz="800" dirty="0"/>
              <a:t> </a:t>
            </a:r>
            <a:r>
              <a:rPr lang="en-US" sz="800" dirty="0" err="1"/>
              <a:t>quantidade</a:t>
            </a:r>
            <a:r>
              <a:rPr lang="en-US" sz="800" dirty="0"/>
              <a:t> de </a:t>
            </a:r>
            <a:r>
              <a:rPr lang="en-US" sz="800" dirty="0" err="1"/>
              <a:t>ações</a:t>
            </a:r>
            <a:r>
              <a:rPr lang="en-US" sz="800" dirty="0"/>
              <a:t>, a um </a:t>
            </a:r>
            <a:r>
              <a:rPr lang="en-US" sz="800" dirty="0" err="1"/>
              <a:t>preço</a:t>
            </a:r>
            <a:r>
              <a:rPr lang="en-US" sz="800" dirty="0"/>
              <a:t> </a:t>
            </a:r>
            <a:r>
              <a:rPr lang="en-US" sz="800" dirty="0" err="1"/>
              <a:t>fixado</a:t>
            </a:r>
            <a:r>
              <a:rPr lang="en-US" sz="800" dirty="0"/>
              <a:t>, para </a:t>
            </a:r>
            <a:r>
              <a:rPr lang="en-US" sz="800" dirty="0" err="1"/>
              <a:t>liquidação</a:t>
            </a:r>
            <a:r>
              <a:rPr lang="en-US" sz="800" dirty="0"/>
              <a:t> em </a:t>
            </a:r>
            <a:r>
              <a:rPr lang="en-US" sz="800" dirty="0" err="1"/>
              <a:t>prazo</a:t>
            </a:r>
            <a:r>
              <a:rPr lang="en-US" sz="800" dirty="0"/>
              <a:t> </a:t>
            </a:r>
            <a:r>
              <a:rPr lang="en-US" sz="800" dirty="0" err="1"/>
              <a:t>determinado</a:t>
            </a:r>
            <a:r>
              <a:rPr lang="en-US" sz="800" dirty="0"/>
              <a:t>. O </a:t>
            </a:r>
            <a:r>
              <a:rPr lang="en-US" sz="800" dirty="0" err="1"/>
              <a:t>prazo</a:t>
            </a:r>
            <a:r>
              <a:rPr lang="en-US" sz="800" dirty="0"/>
              <a:t> do </a:t>
            </a:r>
            <a:r>
              <a:rPr lang="en-US" sz="800" dirty="0" err="1"/>
              <a:t>contrato</a:t>
            </a:r>
            <a:r>
              <a:rPr lang="en-US" sz="800" dirty="0"/>
              <a:t> a </a:t>
            </a:r>
            <a:r>
              <a:rPr lang="en-US" sz="800" dirty="0" err="1"/>
              <a:t>Termo</a:t>
            </a:r>
            <a:r>
              <a:rPr lang="en-US" sz="800" dirty="0"/>
              <a:t> é </a:t>
            </a:r>
            <a:r>
              <a:rPr lang="en-US" sz="800" dirty="0" err="1"/>
              <a:t>livremente</a:t>
            </a:r>
            <a:r>
              <a:rPr lang="en-US" sz="800" dirty="0"/>
              <a:t> </a:t>
            </a:r>
            <a:r>
              <a:rPr lang="en-US" sz="800" dirty="0" err="1"/>
              <a:t>escolhido</a:t>
            </a:r>
            <a:r>
              <a:rPr lang="en-US" sz="800" dirty="0"/>
              <a:t> </a:t>
            </a:r>
            <a:r>
              <a:rPr lang="en-US" sz="800" dirty="0" err="1"/>
              <a:t>pelos</a:t>
            </a:r>
            <a:r>
              <a:rPr lang="en-US" sz="800" dirty="0"/>
              <a:t> </a:t>
            </a:r>
            <a:r>
              <a:rPr lang="en-US" sz="800" dirty="0" err="1"/>
              <a:t>investidores</a:t>
            </a:r>
            <a:r>
              <a:rPr lang="en-US" sz="800" dirty="0"/>
              <a:t>, </a:t>
            </a:r>
            <a:r>
              <a:rPr lang="en-US" sz="800" dirty="0" err="1"/>
              <a:t>obedecendo</a:t>
            </a:r>
            <a:r>
              <a:rPr lang="en-US" sz="800" dirty="0"/>
              <a:t> o </a:t>
            </a:r>
            <a:r>
              <a:rPr lang="en-US" sz="800" dirty="0" err="1"/>
              <a:t>prazo</a:t>
            </a:r>
            <a:r>
              <a:rPr lang="en-US" sz="800" dirty="0"/>
              <a:t> </a:t>
            </a:r>
            <a:r>
              <a:rPr lang="en-US" sz="800" dirty="0" err="1"/>
              <a:t>mínimo</a:t>
            </a:r>
            <a:r>
              <a:rPr lang="en-US" sz="800" dirty="0"/>
              <a:t> de 16 </a:t>
            </a:r>
            <a:r>
              <a:rPr lang="en-US" sz="800" dirty="0" err="1"/>
              <a:t>dias</a:t>
            </a:r>
            <a:r>
              <a:rPr lang="en-US" sz="800" dirty="0"/>
              <a:t> e </a:t>
            </a:r>
            <a:r>
              <a:rPr lang="en-US" sz="800" dirty="0" err="1"/>
              <a:t>máximo</a:t>
            </a:r>
            <a:r>
              <a:rPr lang="en-US" sz="800" dirty="0"/>
              <a:t> de 99 </a:t>
            </a:r>
            <a:r>
              <a:rPr lang="en-US" sz="800" dirty="0" err="1"/>
              <a:t>dias</a:t>
            </a:r>
            <a:r>
              <a:rPr lang="en-US" sz="800" dirty="0"/>
              <a:t> </a:t>
            </a:r>
            <a:r>
              <a:rPr lang="en-US" sz="800" dirty="0" err="1"/>
              <a:t>corridos</a:t>
            </a:r>
            <a:r>
              <a:rPr lang="en-US" sz="800" dirty="0"/>
              <a:t>. O </a:t>
            </a:r>
            <a:r>
              <a:rPr lang="en-US" sz="800" dirty="0" err="1"/>
              <a:t>preço</a:t>
            </a:r>
            <a:r>
              <a:rPr lang="en-US" sz="800" dirty="0"/>
              <a:t> </a:t>
            </a:r>
            <a:r>
              <a:rPr lang="en-US" sz="800" dirty="0" err="1"/>
              <a:t>será</a:t>
            </a:r>
            <a:r>
              <a:rPr lang="en-US" sz="800" dirty="0"/>
              <a:t> o valor da </a:t>
            </a:r>
            <a:r>
              <a:rPr lang="en-US" sz="800" dirty="0" err="1"/>
              <a:t>ação</a:t>
            </a:r>
            <a:r>
              <a:rPr lang="en-US" sz="800" dirty="0"/>
              <a:t> </a:t>
            </a:r>
            <a:r>
              <a:rPr lang="en-US" sz="800" dirty="0" err="1"/>
              <a:t>adicionado</a:t>
            </a:r>
            <a:r>
              <a:rPr lang="en-US" sz="800" dirty="0"/>
              <a:t> de </a:t>
            </a:r>
            <a:r>
              <a:rPr lang="en-US" sz="800" dirty="0" err="1"/>
              <a:t>uma</a:t>
            </a:r>
            <a:r>
              <a:rPr lang="en-US" sz="800" dirty="0"/>
              <a:t> </a:t>
            </a:r>
            <a:r>
              <a:rPr lang="en-US" sz="800" dirty="0" err="1"/>
              <a:t>parcela</a:t>
            </a:r>
            <a:r>
              <a:rPr lang="en-US" sz="800" dirty="0"/>
              <a:t> </a:t>
            </a:r>
            <a:r>
              <a:rPr lang="en-US" sz="800" dirty="0" err="1"/>
              <a:t>correspondente</a:t>
            </a:r>
            <a:r>
              <a:rPr lang="en-US" sz="800" dirty="0"/>
              <a:t> </a:t>
            </a:r>
            <a:r>
              <a:rPr lang="en-US" sz="800" dirty="0" err="1"/>
              <a:t>aos</a:t>
            </a:r>
            <a:r>
              <a:rPr lang="en-US" sz="800" dirty="0"/>
              <a:t> </a:t>
            </a:r>
            <a:r>
              <a:rPr lang="en-US" sz="800" dirty="0" err="1"/>
              <a:t>juros</a:t>
            </a:r>
            <a:r>
              <a:rPr lang="en-US" sz="800" dirty="0"/>
              <a:t> – que </a:t>
            </a:r>
            <a:r>
              <a:rPr lang="en-US" sz="800" dirty="0" err="1"/>
              <a:t>são</a:t>
            </a:r>
            <a:r>
              <a:rPr lang="en-US" sz="800" dirty="0"/>
              <a:t> </a:t>
            </a:r>
            <a:r>
              <a:rPr lang="en-US" sz="800" dirty="0" err="1"/>
              <a:t>fixados</a:t>
            </a:r>
            <a:r>
              <a:rPr lang="en-US" sz="800" dirty="0"/>
              <a:t> </a:t>
            </a:r>
            <a:r>
              <a:rPr lang="en-US" sz="800" dirty="0" err="1"/>
              <a:t>livremente</a:t>
            </a:r>
            <a:r>
              <a:rPr lang="en-US" sz="800" dirty="0"/>
              <a:t> em </a:t>
            </a:r>
            <a:r>
              <a:rPr lang="en-US" sz="800" dirty="0" err="1"/>
              <a:t>mercado</a:t>
            </a:r>
            <a:r>
              <a:rPr lang="en-US" sz="800" dirty="0"/>
              <a:t>, em </a:t>
            </a:r>
            <a:r>
              <a:rPr lang="en-US" sz="800" dirty="0" err="1"/>
              <a:t>função</a:t>
            </a:r>
            <a:r>
              <a:rPr lang="en-US" sz="800" dirty="0"/>
              <a:t> do </a:t>
            </a:r>
            <a:r>
              <a:rPr lang="en-US" sz="800" dirty="0" err="1"/>
              <a:t>prazo</a:t>
            </a:r>
            <a:r>
              <a:rPr lang="en-US" sz="800" dirty="0"/>
              <a:t> do </a:t>
            </a:r>
            <a:r>
              <a:rPr lang="en-US" sz="800" dirty="0" err="1"/>
              <a:t>contrato</a:t>
            </a:r>
            <a:r>
              <a:rPr lang="en-US" sz="800" dirty="0"/>
              <a:t>. Toda </a:t>
            </a:r>
            <a:r>
              <a:rPr lang="en-US" sz="800" dirty="0" err="1"/>
              <a:t>transação</a:t>
            </a:r>
            <a:r>
              <a:rPr lang="en-US" sz="800" dirty="0"/>
              <a:t> a </a:t>
            </a:r>
            <a:r>
              <a:rPr lang="en-US" sz="800" dirty="0" err="1"/>
              <a:t>termo</a:t>
            </a:r>
            <a:r>
              <a:rPr lang="en-US" sz="800" dirty="0"/>
              <a:t> </a:t>
            </a:r>
            <a:r>
              <a:rPr lang="en-US" sz="800" dirty="0" err="1"/>
              <a:t>requer</a:t>
            </a:r>
            <a:r>
              <a:rPr lang="en-US" sz="800" dirty="0"/>
              <a:t> um </a:t>
            </a:r>
            <a:r>
              <a:rPr lang="en-US" sz="800" dirty="0" err="1"/>
              <a:t>depósito</a:t>
            </a:r>
            <a:r>
              <a:rPr lang="en-US" sz="800" dirty="0"/>
              <a:t> de </a:t>
            </a:r>
            <a:r>
              <a:rPr lang="en-US" sz="800" dirty="0" err="1"/>
              <a:t>garantia</a:t>
            </a:r>
            <a:r>
              <a:rPr lang="en-US" sz="800" dirty="0"/>
              <a:t>. </a:t>
            </a:r>
            <a:r>
              <a:rPr lang="en-US" sz="800" dirty="0" err="1"/>
              <a:t>Essas</a:t>
            </a:r>
            <a:r>
              <a:rPr lang="en-US" sz="800" dirty="0"/>
              <a:t> </a:t>
            </a:r>
            <a:r>
              <a:rPr lang="en-US" sz="800" dirty="0" err="1"/>
              <a:t>garantias</a:t>
            </a:r>
            <a:r>
              <a:rPr lang="en-US" sz="800" dirty="0"/>
              <a:t> </a:t>
            </a:r>
            <a:r>
              <a:rPr lang="en-US" sz="800" dirty="0" err="1"/>
              <a:t>são</a:t>
            </a:r>
            <a:r>
              <a:rPr lang="en-US" sz="800" dirty="0"/>
              <a:t> </a:t>
            </a:r>
            <a:r>
              <a:rPr lang="en-US" sz="800" dirty="0" err="1"/>
              <a:t>prestadas</a:t>
            </a:r>
            <a:r>
              <a:rPr lang="en-US" sz="800" dirty="0"/>
              <a:t> em </a:t>
            </a:r>
            <a:r>
              <a:rPr lang="en-US" sz="800" dirty="0" err="1"/>
              <a:t>duas</a:t>
            </a:r>
            <a:r>
              <a:rPr lang="en-US" sz="800" dirty="0"/>
              <a:t> </a:t>
            </a:r>
            <a:r>
              <a:rPr lang="en-US" sz="800" dirty="0" err="1"/>
              <a:t>formas</a:t>
            </a:r>
            <a:r>
              <a:rPr lang="en-US" sz="800" dirty="0"/>
              <a:t>: </a:t>
            </a:r>
            <a:r>
              <a:rPr lang="en-US" sz="800" dirty="0" err="1"/>
              <a:t>cobertura</a:t>
            </a:r>
            <a:r>
              <a:rPr lang="en-US" sz="800" dirty="0"/>
              <a:t> </a:t>
            </a:r>
            <a:r>
              <a:rPr lang="en-US" sz="800" dirty="0" err="1"/>
              <a:t>ou</a:t>
            </a:r>
            <a:r>
              <a:rPr lang="en-US" sz="800" dirty="0"/>
              <a:t> </a:t>
            </a:r>
            <a:r>
              <a:rPr lang="en-US" sz="800" dirty="0" err="1"/>
              <a:t>margem</a:t>
            </a:r>
            <a:r>
              <a:rPr lang="en-US" sz="800" dirty="0"/>
              <a:t>.</a:t>
            </a:r>
          </a:p>
          <a:p>
            <a:r>
              <a:rPr lang="en-US" sz="800" dirty="0"/>
              <a:t>O </a:t>
            </a:r>
            <a:r>
              <a:rPr lang="en-US" sz="800" dirty="0" err="1"/>
              <a:t>investimento</a:t>
            </a:r>
            <a:r>
              <a:rPr lang="en-US" sz="800" dirty="0"/>
              <a:t> em commodities é </a:t>
            </a:r>
            <a:r>
              <a:rPr lang="en-US" sz="800" dirty="0" err="1"/>
              <a:t>preferencialmente</a:t>
            </a:r>
            <a:r>
              <a:rPr lang="en-US" sz="800" dirty="0"/>
              <a:t> </a:t>
            </a:r>
            <a:r>
              <a:rPr lang="en-US" sz="800" dirty="0" err="1"/>
              <a:t>indicado</a:t>
            </a:r>
            <a:r>
              <a:rPr lang="en-US" sz="800" dirty="0"/>
              <a:t> para </a:t>
            </a:r>
            <a:r>
              <a:rPr lang="en-US" sz="800" dirty="0" err="1"/>
              <a:t>investidores</a:t>
            </a:r>
            <a:r>
              <a:rPr lang="en-US" sz="800" dirty="0"/>
              <a:t> de </a:t>
            </a:r>
            <a:r>
              <a:rPr lang="en-US" sz="800" dirty="0" err="1"/>
              <a:t>perfil</a:t>
            </a:r>
            <a:r>
              <a:rPr lang="en-US" sz="800" dirty="0"/>
              <a:t> </a:t>
            </a:r>
            <a:r>
              <a:rPr lang="en-US" sz="800" dirty="0" err="1"/>
              <a:t>moderado-agressivo</a:t>
            </a:r>
            <a:r>
              <a:rPr lang="en-US" sz="800" dirty="0"/>
              <a:t> e </a:t>
            </a:r>
            <a:r>
              <a:rPr lang="en-US" sz="800" dirty="0" err="1"/>
              <a:t>agressivo</a:t>
            </a:r>
            <a:r>
              <a:rPr lang="en-US" sz="800" dirty="0"/>
              <a:t>, de </a:t>
            </a:r>
            <a:r>
              <a:rPr lang="en-US" sz="800" dirty="0" err="1"/>
              <a:t>acordo</a:t>
            </a:r>
            <a:r>
              <a:rPr lang="en-US" sz="800" dirty="0"/>
              <a:t> com a </a:t>
            </a:r>
            <a:r>
              <a:rPr lang="en-US" sz="800" dirty="0" err="1"/>
              <a:t>política</a:t>
            </a:r>
            <a:r>
              <a:rPr lang="en-US" sz="800" dirty="0"/>
              <a:t> de suitability </a:t>
            </a:r>
            <a:r>
              <a:rPr lang="en-US" sz="800" dirty="0" err="1"/>
              <a:t>praticada</a:t>
            </a:r>
            <a:r>
              <a:rPr lang="en-US" sz="800" dirty="0"/>
              <a:t> pela XP Investimentos. Commodity é um </a:t>
            </a:r>
            <a:r>
              <a:rPr lang="en-US" sz="800" dirty="0" err="1"/>
              <a:t>objeto</a:t>
            </a:r>
            <a:r>
              <a:rPr lang="en-US" sz="800" dirty="0"/>
              <a:t> </a:t>
            </a:r>
            <a:r>
              <a:rPr lang="en-US" sz="800" dirty="0" err="1"/>
              <a:t>ou</a:t>
            </a:r>
            <a:r>
              <a:rPr lang="en-US" sz="800" dirty="0"/>
              <a:t> </a:t>
            </a:r>
            <a:r>
              <a:rPr lang="en-US" sz="800" dirty="0" err="1"/>
              <a:t>determinante</a:t>
            </a:r>
            <a:r>
              <a:rPr lang="en-US" sz="800" dirty="0"/>
              <a:t> de </a:t>
            </a:r>
            <a:r>
              <a:rPr lang="en-US" sz="800" dirty="0" err="1"/>
              <a:t>preço</a:t>
            </a:r>
            <a:r>
              <a:rPr lang="en-US" sz="800" dirty="0"/>
              <a:t> de um </a:t>
            </a:r>
            <a:r>
              <a:rPr lang="en-US" sz="800" dirty="0" err="1"/>
              <a:t>contrato</a:t>
            </a:r>
            <a:r>
              <a:rPr lang="en-US" sz="800" dirty="0"/>
              <a:t> </a:t>
            </a:r>
            <a:r>
              <a:rPr lang="en-US" sz="800" dirty="0" err="1"/>
              <a:t>futuro</a:t>
            </a:r>
            <a:r>
              <a:rPr lang="en-US" sz="800" dirty="0"/>
              <a:t> </a:t>
            </a:r>
            <a:r>
              <a:rPr lang="en-US" sz="800" dirty="0" err="1"/>
              <a:t>ou</a:t>
            </a:r>
            <a:r>
              <a:rPr lang="en-US" sz="800" dirty="0"/>
              <a:t> outro </a:t>
            </a:r>
            <a:r>
              <a:rPr lang="en-US" sz="800" dirty="0" err="1"/>
              <a:t>instrumento</a:t>
            </a:r>
            <a:r>
              <a:rPr lang="en-US" sz="800" dirty="0"/>
              <a:t> </a:t>
            </a:r>
            <a:r>
              <a:rPr lang="en-US" sz="800" dirty="0" err="1"/>
              <a:t>derivativo</a:t>
            </a:r>
            <a:r>
              <a:rPr lang="en-US" sz="800" dirty="0"/>
              <a:t>, </a:t>
            </a:r>
            <a:r>
              <a:rPr lang="en-US" sz="800" dirty="0" err="1"/>
              <a:t>podendo</a:t>
            </a:r>
            <a:r>
              <a:rPr lang="en-US" sz="800" dirty="0"/>
              <a:t> </a:t>
            </a:r>
            <a:r>
              <a:rPr lang="en-US" sz="800" dirty="0" err="1"/>
              <a:t>consubstanciar</a:t>
            </a:r>
            <a:r>
              <a:rPr lang="en-US" sz="800" dirty="0"/>
              <a:t> um </a:t>
            </a:r>
            <a:r>
              <a:rPr lang="en-US" sz="800" dirty="0" err="1"/>
              <a:t>índice</a:t>
            </a:r>
            <a:r>
              <a:rPr lang="en-US" sz="800" dirty="0"/>
              <a:t>, </a:t>
            </a:r>
            <a:r>
              <a:rPr lang="en-US" sz="800" dirty="0" err="1"/>
              <a:t>uma</a:t>
            </a:r>
            <a:r>
              <a:rPr lang="en-US" sz="800" dirty="0"/>
              <a:t> taxa, um valor </a:t>
            </a:r>
            <a:r>
              <a:rPr lang="en-US" sz="800" dirty="0" err="1"/>
              <a:t>mobiliário</a:t>
            </a:r>
            <a:r>
              <a:rPr lang="en-US" sz="800" dirty="0"/>
              <a:t> </a:t>
            </a:r>
            <a:r>
              <a:rPr lang="en-US" sz="800" dirty="0" err="1"/>
              <a:t>ou</a:t>
            </a:r>
            <a:r>
              <a:rPr lang="en-US" sz="800" dirty="0"/>
              <a:t> </a:t>
            </a:r>
            <a:r>
              <a:rPr lang="en-US" sz="800" dirty="0" err="1"/>
              <a:t>produto</a:t>
            </a:r>
            <a:r>
              <a:rPr lang="en-US" sz="800" dirty="0"/>
              <a:t> </a:t>
            </a:r>
            <a:r>
              <a:rPr lang="en-US" sz="800" dirty="0" err="1"/>
              <a:t>físico</a:t>
            </a:r>
            <a:r>
              <a:rPr lang="en-US" sz="800" dirty="0"/>
              <a:t>. É um </a:t>
            </a:r>
            <a:r>
              <a:rPr lang="en-US" sz="800" dirty="0" err="1"/>
              <a:t>investimento</a:t>
            </a:r>
            <a:r>
              <a:rPr lang="en-US" sz="800" dirty="0"/>
              <a:t> de </a:t>
            </a:r>
            <a:r>
              <a:rPr lang="en-US" sz="800" dirty="0" err="1"/>
              <a:t>risco</a:t>
            </a:r>
            <a:r>
              <a:rPr lang="en-US" sz="800" dirty="0"/>
              <a:t> </a:t>
            </a:r>
            <a:r>
              <a:rPr lang="en-US" sz="800" dirty="0" err="1"/>
              <a:t>muito</a:t>
            </a:r>
            <a:r>
              <a:rPr lang="en-US" sz="800" dirty="0"/>
              <a:t> alto, que </a:t>
            </a:r>
            <a:r>
              <a:rPr lang="en-US" sz="800" dirty="0" err="1"/>
              <a:t>contempla</a:t>
            </a:r>
            <a:r>
              <a:rPr lang="en-US" sz="800" dirty="0"/>
              <a:t> a </a:t>
            </a:r>
            <a:r>
              <a:rPr lang="en-US" sz="800" dirty="0" err="1"/>
              <a:t>possibilidade</a:t>
            </a:r>
            <a:r>
              <a:rPr lang="en-US" sz="800" dirty="0"/>
              <a:t> de </a:t>
            </a:r>
            <a:r>
              <a:rPr lang="en-US" sz="800" dirty="0" err="1"/>
              <a:t>oscilação</a:t>
            </a:r>
            <a:r>
              <a:rPr lang="en-US" sz="800" dirty="0"/>
              <a:t> de </a:t>
            </a:r>
            <a:r>
              <a:rPr lang="en-US" sz="800" dirty="0" err="1"/>
              <a:t>preço</a:t>
            </a:r>
            <a:r>
              <a:rPr lang="en-US" sz="800" dirty="0"/>
              <a:t> </a:t>
            </a:r>
            <a:r>
              <a:rPr lang="en-US" sz="800" dirty="0" err="1"/>
              <a:t>devido</a:t>
            </a:r>
            <a:r>
              <a:rPr lang="en-US" sz="800" dirty="0"/>
              <a:t> à </a:t>
            </a:r>
            <a:r>
              <a:rPr lang="en-US" sz="800" dirty="0" err="1"/>
              <a:t>utilização</a:t>
            </a:r>
            <a:r>
              <a:rPr lang="en-US" sz="800" dirty="0"/>
              <a:t> de </a:t>
            </a:r>
            <a:r>
              <a:rPr lang="en-US" sz="800" dirty="0" err="1"/>
              <a:t>alavancagem</a:t>
            </a:r>
            <a:r>
              <a:rPr lang="en-US" sz="800" dirty="0"/>
              <a:t> </a:t>
            </a:r>
            <a:r>
              <a:rPr lang="en-US" sz="800" dirty="0" err="1"/>
              <a:t>financeira</a:t>
            </a:r>
            <a:r>
              <a:rPr lang="en-US" sz="800" dirty="0"/>
              <a:t>. A </a:t>
            </a:r>
            <a:r>
              <a:rPr lang="en-US" sz="800" dirty="0" err="1"/>
              <a:t>duração</a:t>
            </a:r>
            <a:r>
              <a:rPr lang="en-US" sz="800" dirty="0"/>
              <a:t> </a:t>
            </a:r>
            <a:r>
              <a:rPr lang="en-US" sz="800" dirty="0" err="1"/>
              <a:t>recomendada</a:t>
            </a:r>
            <a:r>
              <a:rPr lang="en-US" sz="800" dirty="0"/>
              <a:t> para o </a:t>
            </a:r>
            <a:r>
              <a:rPr lang="en-US" sz="800" dirty="0" err="1"/>
              <a:t>investimento</a:t>
            </a:r>
            <a:r>
              <a:rPr lang="en-US" sz="800" dirty="0"/>
              <a:t> é de </a:t>
            </a:r>
            <a:r>
              <a:rPr lang="en-US" sz="800" dirty="0" err="1"/>
              <a:t>curto</a:t>
            </a:r>
            <a:r>
              <a:rPr lang="en-US" sz="800" dirty="0"/>
              <a:t> </a:t>
            </a:r>
            <a:r>
              <a:rPr lang="en-US" sz="800" dirty="0" err="1"/>
              <a:t>prazo</a:t>
            </a:r>
            <a:r>
              <a:rPr lang="en-US" sz="800" dirty="0"/>
              <a:t> e o </a:t>
            </a:r>
            <a:r>
              <a:rPr lang="en-US" sz="800" dirty="0" err="1"/>
              <a:t>patrimônio</a:t>
            </a:r>
            <a:r>
              <a:rPr lang="en-US" sz="800" dirty="0"/>
              <a:t> do </a:t>
            </a:r>
            <a:r>
              <a:rPr lang="en-US" sz="800" dirty="0" err="1"/>
              <a:t>cliente</a:t>
            </a:r>
            <a:r>
              <a:rPr lang="en-US" sz="800" dirty="0"/>
              <a:t> </a:t>
            </a:r>
            <a:r>
              <a:rPr lang="en-US" sz="800" dirty="0" err="1"/>
              <a:t>não</a:t>
            </a:r>
            <a:r>
              <a:rPr lang="en-US" sz="800" dirty="0"/>
              <a:t> </a:t>
            </a:r>
            <a:r>
              <a:rPr lang="en-US" sz="800" dirty="0" err="1"/>
              <a:t>está</a:t>
            </a:r>
            <a:r>
              <a:rPr lang="en-US" sz="800" dirty="0"/>
              <a:t> </a:t>
            </a:r>
            <a:r>
              <a:rPr lang="en-US" sz="800" dirty="0" err="1"/>
              <a:t>garantido</a:t>
            </a:r>
            <a:r>
              <a:rPr lang="en-US" sz="800" dirty="0"/>
              <a:t> </a:t>
            </a:r>
            <a:r>
              <a:rPr lang="en-US" sz="800" dirty="0" err="1"/>
              <a:t>neste</a:t>
            </a:r>
            <a:r>
              <a:rPr lang="en-US" sz="800" dirty="0"/>
              <a:t> </a:t>
            </a:r>
            <a:r>
              <a:rPr lang="en-US" sz="800" dirty="0" err="1"/>
              <a:t>tipo</a:t>
            </a:r>
            <a:r>
              <a:rPr lang="en-US" sz="800" dirty="0"/>
              <a:t> de </a:t>
            </a:r>
            <a:r>
              <a:rPr lang="en-US" sz="800" dirty="0" err="1"/>
              <a:t>produto</a:t>
            </a:r>
            <a:r>
              <a:rPr lang="en-US" sz="800" dirty="0"/>
              <a:t>. As </a:t>
            </a:r>
            <a:r>
              <a:rPr lang="en-US" sz="800" dirty="0" err="1"/>
              <a:t>condições</a:t>
            </a:r>
            <a:r>
              <a:rPr lang="en-US" sz="800" dirty="0"/>
              <a:t> de </a:t>
            </a:r>
            <a:r>
              <a:rPr lang="en-US" sz="800" dirty="0" err="1"/>
              <a:t>mercado</a:t>
            </a:r>
            <a:r>
              <a:rPr lang="en-US" sz="800" dirty="0"/>
              <a:t>, </a:t>
            </a:r>
            <a:r>
              <a:rPr lang="en-US" sz="800" dirty="0" err="1"/>
              <a:t>mudanças</a:t>
            </a:r>
            <a:r>
              <a:rPr lang="en-US" sz="800" dirty="0"/>
              <a:t> </a:t>
            </a:r>
            <a:r>
              <a:rPr lang="en-US" sz="800" dirty="0" err="1"/>
              <a:t>climáticas</a:t>
            </a:r>
            <a:r>
              <a:rPr lang="en-US" sz="800" dirty="0"/>
              <a:t> e o </a:t>
            </a:r>
            <a:r>
              <a:rPr lang="en-US" sz="800" dirty="0" err="1"/>
              <a:t>cenário</a:t>
            </a:r>
            <a:r>
              <a:rPr lang="en-US" sz="800" dirty="0"/>
              <a:t> </a:t>
            </a:r>
            <a:r>
              <a:rPr lang="en-US" sz="800" dirty="0" err="1"/>
              <a:t>macroeconômico</a:t>
            </a:r>
            <a:r>
              <a:rPr lang="en-US" sz="800" dirty="0"/>
              <a:t> </a:t>
            </a:r>
            <a:r>
              <a:rPr lang="en-US" sz="800" dirty="0" err="1"/>
              <a:t>podem</a:t>
            </a:r>
            <a:r>
              <a:rPr lang="en-US" sz="800" dirty="0"/>
              <a:t> </a:t>
            </a:r>
            <a:r>
              <a:rPr lang="en-US" sz="800" dirty="0" err="1"/>
              <a:t>afetar</a:t>
            </a:r>
            <a:r>
              <a:rPr lang="en-US" sz="800" dirty="0"/>
              <a:t> o </a:t>
            </a:r>
            <a:r>
              <a:rPr lang="en-US" sz="800" dirty="0" err="1"/>
              <a:t>desempenho</a:t>
            </a:r>
            <a:r>
              <a:rPr lang="en-US" sz="800" dirty="0"/>
              <a:t> do </a:t>
            </a:r>
            <a:r>
              <a:rPr lang="en-US" sz="800" dirty="0" err="1"/>
              <a:t>investimento</a:t>
            </a:r>
            <a:r>
              <a:rPr lang="en-US" sz="800" dirty="0"/>
              <a:t>.</a:t>
            </a:r>
          </a:p>
          <a:p>
            <a:r>
              <a:rPr lang="en-US" sz="800" dirty="0"/>
              <a:t>Fundo de </a:t>
            </a:r>
            <a:r>
              <a:rPr lang="en-US" sz="800" dirty="0" err="1"/>
              <a:t>investimento</a:t>
            </a:r>
            <a:r>
              <a:rPr lang="en-US" sz="800" dirty="0"/>
              <a:t> é </a:t>
            </a:r>
            <a:r>
              <a:rPr lang="en-US" sz="800" dirty="0" err="1"/>
              <a:t>uma</a:t>
            </a:r>
            <a:r>
              <a:rPr lang="en-US" sz="800" dirty="0"/>
              <a:t> </a:t>
            </a:r>
            <a:r>
              <a:rPr lang="en-US" sz="800" dirty="0" err="1"/>
              <a:t>comunhão</a:t>
            </a:r>
            <a:r>
              <a:rPr lang="en-US" sz="800" dirty="0"/>
              <a:t> de </a:t>
            </a:r>
            <a:r>
              <a:rPr lang="en-US" sz="800" dirty="0" err="1"/>
              <a:t>recursos</a:t>
            </a:r>
            <a:r>
              <a:rPr lang="en-US" sz="800" dirty="0"/>
              <a:t>, </a:t>
            </a:r>
            <a:r>
              <a:rPr lang="en-US" sz="800" dirty="0" err="1"/>
              <a:t>captados</a:t>
            </a:r>
            <a:r>
              <a:rPr lang="en-US" sz="800" dirty="0"/>
              <a:t> de </a:t>
            </a:r>
            <a:r>
              <a:rPr lang="en-US" sz="800" dirty="0" err="1"/>
              <a:t>pessoas</a:t>
            </a:r>
            <a:r>
              <a:rPr lang="en-US" sz="800" dirty="0"/>
              <a:t> </a:t>
            </a:r>
            <a:r>
              <a:rPr lang="en-US" sz="800" dirty="0" err="1"/>
              <a:t>físicas</a:t>
            </a:r>
            <a:r>
              <a:rPr lang="en-US" sz="800" dirty="0"/>
              <a:t> </a:t>
            </a:r>
            <a:r>
              <a:rPr lang="en-US" sz="800" dirty="0" err="1"/>
              <a:t>ou</a:t>
            </a:r>
            <a:r>
              <a:rPr lang="en-US" sz="800" dirty="0"/>
              <a:t> </a:t>
            </a:r>
            <a:r>
              <a:rPr lang="en-US" sz="800" dirty="0" err="1"/>
              <a:t>jurídicas</a:t>
            </a:r>
            <a:r>
              <a:rPr lang="en-US" sz="800" dirty="0"/>
              <a:t>, com o </a:t>
            </a:r>
            <a:r>
              <a:rPr lang="en-US" sz="800" dirty="0" err="1"/>
              <a:t>objetivo</a:t>
            </a:r>
            <a:r>
              <a:rPr lang="en-US" sz="800" dirty="0"/>
              <a:t> de </a:t>
            </a:r>
            <a:r>
              <a:rPr lang="en-US" sz="800" dirty="0" err="1"/>
              <a:t>obter</a:t>
            </a:r>
            <a:r>
              <a:rPr lang="en-US" sz="800" dirty="0"/>
              <a:t> </a:t>
            </a:r>
            <a:r>
              <a:rPr lang="en-US" sz="800" dirty="0" err="1"/>
              <a:t>ganhos</a:t>
            </a:r>
            <a:r>
              <a:rPr lang="en-US" sz="800" dirty="0"/>
              <a:t> </a:t>
            </a:r>
            <a:r>
              <a:rPr lang="en-US" sz="800" dirty="0" err="1"/>
              <a:t>financeiros</a:t>
            </a:r>
            <a:r>
              <a:rPr lang="en-US" sz="800" dirty="0"/>
              <a:t> a </a:t>
            </a:r>
            <a:r>
              <a:rPr lang="en-US" sz="800" dirty="0" err="1"/>
              <a:t>partir</a:t>
            </a:r>
            <a:r>
              <a:rPr lang="en-US" sz="800" dirty="0"/>
              <a:t> da </a:t>
            </a:r>
            <a:r>
              <a:rPr lang="en-US" sz="800" dirty="0" err="1"/>
              <a:t>aplicação</a:t>
            </a:r>
            <a:r>
              <a:rPr lang="en-US" sz="800" dirty="0"/>
              <a:t> em </a:t>
            </a:r>
            <a:r>
              <a:rPr lang="en-US" sz="800" dirty="0" err="1"/>
              <a:t>títulos</a:t>
            </a:r>
            <a:r>
              <a:rPr lang="en-US" sz="800" dirty="0"/>
              <a:t> e </a:t>
            </a:r>
            <a:r>
              <a:rPr lang="en-US" sz="800" dirty="0" err="1"/>
              <a:t>valores</a:t>
            </a:r>
            <a:r>
              <a:rPr lang="en-US" sz="800" dirty="0"/>
              <a:t> </a:t>
            </a:r>
            <a:r>
              <a:rPr lang="en-US" sz="800" dirty="0" err="1"/>
              <a:t>mobiliários</a:t>
            </a:r>
            <a:r>
              <a:rPr lang="en-US" sz="800" dirty="0"/>
              <a:t>. Um </a:t>
            </a:r>
            <a:r>
              <a:rPr lang="en-US" sz="800" dirty="0" err="1"/>
              <a:t>fundo</a:t>
            </a:r>
            <a:r>
              <a:rPr lang="en-US" sz="800" dirty="0"/>
              <a:t> é </a:t>
            </a:r>
            <a:r>
              <a:rPr lang="en-US" sz="800" dirty="0" err="1"/>
              <a:t>organizado</a:t>
            </a:r>
            <a:r>
              <a:rPr lang="en-US" sz="800" dirty="0"/>
              <a:t> sob a forma de </a:t>
            </a:r>
            <a:r>
              <a:rPr lang="en-US" sz="800" dirty="0" err="1"/>
              <a:t>condomínio</a:t>
            </a:r>
            <a:r>
              <a:rPr lang="en-US" sz="800" dirty="0"/>
              <a:t> e </a:t>
            </a:r>
            <a:r>
              <a:rPr lang="en-US" sz="800" dirty="0" err="1"/>
              <a:t>seu</a:t>
            </a:r>
            <a:r>
              <a:rPr lang="en-US" sz="800" dirty="0"/>
              <a:t> </a:t>
            </a:r>
            <a:r>
              <a:rPr lang="en-US" sz="800" dirty="0" err="1"/>
              <a:t>patrimônio</a:t>
            </a:r>
            <a:r>
              <a:rPr lang="en-US" sz="800" dirty="0"/>
              <a:t> é </a:t>
            </a:r>
            <a:r>
              <a:rPr lang="en-US" sz="800" dirty="0" err="1"/>
              <a:t>dividido</a:t>
            </a:r>
            <a:r>
              <a:rPr lang="en-US" sz="800" dirty="0"/>
              <a:t> em </a:t>
            </a:r>
            <a:r>
              <a:rPr lang="en-US" sz="800" dirty="0" err="1"/>
              <a:t>cotas</a:t>
            </a:r>
            <a:r>
              <a:rPr lang="en-US" sz="800" dirty="0"/>
              <a:t>, </a:t>
            </a:r>
            <a:r>
              <a:rPr lang="en-US" sz="800" dirty="0" err="1"/>
              <a:t>cujo</a:t>
            </a:r>
            <a:r>
              <a:rPr lang="en-US" sz="800" dirty="0"/>
              <a:t> valor é </a:t>
            </a:r>
            <a:r>
              <a:rPr lang="en-US" sz="800" dirty="0" err="1"/>
              <a:t>calculado</a:t>
            </a:r>
            <a:r>
              <a:rPr lang="en-US" sz="800" dirty="0"/>
              <a:t> </a:t>
            </a:r>
            <a:r>
              <a:rPr lang="en-US" sz="800" dirty="0" err="1"/>
              <a:t>diariamente</a:t>
            </a:r>
            <a:r>
              <a:rPr lang="en-US" sz="800" dirty="0"/>
              <a:t> </a:t>
            </a:r>
            <a:r>
              <a:rPr lang="en-US" sz="800" dirty="0" err="1"/>
              <a:t>por</a:t>
            </a:r>
            <a:r>
              <a:rPr lang="en-US" sz="800" dirty="0"/>
              <a:t> </a:t>
            </a:r>
            <a:r>
              <a:rPr lang="en-US" sz="800" dirty="0" err="1"/>
              <a:t>meio</a:t>
            </a:r>
            <a:r>
              <a:rPr lang="en-US" sz="800" dirty="0"/>
              <a:t> da </a:t>
            </a:r>
            <a:r>
              <a:rPr lang="en-US" sz="800" dirty="0" err="1"/>
              <a:t>divisão</a:t>
            </a:r>
            <a:r>
              <a:rPr lang="en-US" sz="800" dirty="0"/>
              <a:t> do </a:t>
            </a:r>
            <a:r>
              <a:rPr lang="en-US" sz="800" dirty="0" err="1"/>
              <a:t>patrimônio</a:t>
            </a:r>
            <a:r>
              <a:rPr lang="en-US" sz="800" dirty="0"/>
              <a:t> </a:t>
            </a:r>
            <a:r>
              <a:rPr lang="en-US" sz="800" dirty="0" err="1"/>
              <a:t>líquido</a:t>
            </a:r>
            <a:r>
              <a:rPr lang="en-US" sz="800" dirty="0"/>
              <a:t> </a:t>
            </a:r>
            <a:r>
              <a:rPr lang="en-US" sz="800" dirty="0" err="1"/>
              <a:t>pelo</a:t>
            </a:r>
            <a:r>
              <a:rPr lang="en-US" sz="800" dirty="0"/>
              <a:t> </a:t>
            </a:r>
            <a:r>
              <a:rPr lang="en-US" sz="800" dirty="0" err="1"/>
              <a:t>número</a:t>
            </a:r>
            <a:r>
              <a:rPr lang="en-US" sz="800" dirty="0"/>
              <a:t> de </a:t>
            </a:r>
            <a:r>
              <a:rPr lang="en-US" sz="800" dirty="0" err="1"/>
              <a:t>cotas</a:t>
            </a:r>
            <a:r>
              <a:rPr lang="en-US" sz="800" dirty="0"/>
              <a:t> em </a:t>
            </a:r>
            <a:r>
              <a:rPr lang="en-US" sz="800" dirty="0" err="1"/>
              <a:t>circulação</a:t>
            </a:r>
            <a:r>
              <a:rPr lang="en-US" sz="800" dirty="0"/>
              <a:t>. LEIA O PROSPECTO, O FORMULÁRIO DE INFORMAÇÕES COMPLEMENTARES, LÂMINA DE INFORMAÇÕES ESSENCIAIS E O REGULAMENTO ANTES DE INVESTIR. FUNDOS DE INVESTIMENTO NÃO CONTAM COM GARANTIA DO ADMINISTRADOR, DO GESTOR, DE QUALQUER MECANISMO DE SEGURO OU FUNDO GARANTIDOR DE CRÉDITO – FGC. RENTABILIDADE PASSADA NÃO REPRESENTA GARANTIA DE RENTABILIDADES FUTURA. A RENTABILIDADE DIVULGADA NÃO É LÍQUIDA DE IMPOSTOS. AS INFORMAÇÕES PRESENTES NESTE MARERIAL TÉCNICO SÃO BASEADAS EM SIMULAÇÕES E OS RESULTADOS REAIS PODERÃO SER SIGNIFICATIVAMENTE DIFERENTES.”</a:t>
            </a:r>
          </a:p>
        </p:txBody>
      </p:sp>
      <p:pic>
        <p:nvPicPr>
          <p:cNvPr id="4" name="Imagem 3">
            <a:extLst>
              <a:ext uri="{FF2B5EF4-FFF2-40B4-BE49-F238E27FC236}">
                <a16:creationId xmlns:a16="http://schemas.microsoft.com/office/drawing/2014/main" id="{C25D59B5-18C3-4EE2-99DA-0B83A9C161C2}"/>
              </a:ext>
            </a:extLst>
          </p:cNvPr>
          <p:cNvPicPr>
            <a:picLocks noChangeAspect="1"/>
          </p:cNvPicPr>
          <p:nvPr/>
        </p:nvPicPr>
        <p:blipFill>
          <a:blip r:embed="rId3"/>
          <a:stretch>
            <a:fillRect/>
          </a:stretch>
        </p:blipFill>
        <p:spPr>
          <a:xfrm>
            <a:off x="9205913" y="6266379"/>
            <a:ext cx="1676403" cy="960122"/>
          </a:xfrm>
          <a:prstGeom prst="rect">
            <a:avLst/>
          </a:prstGeom>
        </p:spPr>
      </p:pic>
      <p:sp>
        <p:nvSpPr>
          <p:cNvPr id="3" name="Retângulo 2">
            <a:extLst>
              <a:ext uri="{FF2B5EF4-FFF2-40B4-BE49-F238E27FC236}">
                <a16:creationId xmlns:a16="http://schemas.microsoft.com/office/drawing/2014/main" id="{9A775A82-D161-45F4-A209-2EF088F9D7D3}"/>
              </a:ext>
            </a:extLst>
          </p:cNvPr>
          <p:cNvSpPr/>
          <p:nvPr/>
        </p:nvSpPr>
        <p:spPr>
          <a:xfrm>
            <a:off x="9099187" y="6885543"/>
            <a:ext cx="1887598" cy="3409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Slide Number Placeholder 1">
            <a:extLst>
              <a:ext uri="{FF2B5EF4-FFF2-40B4-BE49-F238E27FC236}">
                <a16:creationId xmlns:a16="http://schemas.microsoft.com/office/drawing/2014/main" id="{AB09DB2A-5C6D-49AB-AA93-4E40D0710676}"/>
              </a:ext>
            </a:extLst>
          </p:cNvPr>
          <p:cNvSpPr>
            <a:spLocks noGrp="1"/>
          </p:cNvSpPr>
          <p:nvPr>
            <p:ph type="sldNum" sz="quarter" idx="12"/>
          </p:nvPr>
        </p:nvSpPr>
        <p:spPr>
          <a:xfrm>
            <a:off x="8840157" y="6885542"/>
            <a:ext cx="2405658" cy="402652"/>
          </a:xfrm>
          <a:solidFill>
            <a:schemeClr val="bg1"/>
          </a:solidFill>
        </p:spPr>
        <p:txBody>
          <a:bodyPr/>
          <a:lstStyle/>
          <a:p>
            <a:fld id="{36D140B5-3C3E-604E-AF76-B5F338FF7461}" type="slidenum">
              <a:rPr lang="pt-BR" smtClean="0"/>
              <a:t>38</a:t>
            </a:fld>
            <a:endParaRPr lang="pt-BR" dirty="0"/>
          </a:p>
        </p:txBody>
      </p:sp>
    </p:spTree>
    <p:extLst>
      <p:ext uri="{BB962C8B-B14F-4D97-AF65-F5344CB8AC3E}">
        <p14:creationId xmlns:p14="http://schemas.microsoft.com/office/powerpoint/2010/main" val="19272821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D67F6F36-3763-4091-8936-1079CD280146}"/>
              </a:ext>
            </a:extLst>
          </p:cNvPr>
          <p:cNvSpPr txBox="1">
            <a:spLocks noGrp="1"/>
          </p:cNvSpPr>
          <p:nvPr>
            <p:ph type="title"/>
          </p:nvPr>
        </p:nvSpPr>
        <p:spPr>
          <a:xfrm>
            <a:off x="1884363" y="779466"/>
            <a:ext cx="9677400" cy="307777"/>
          </a:xfrm>
          <a:prstGeom prst="rect">
            <a:avLst/>
          </a:prstGeom>
        </p:spPr>
        <p:txBody>
          <a:bodyPr vert="horz" wrap="square" lIns="0" tIns="0" rIns="0" bIns="0" rtlCol="0" anchor="ctr">
            <a:spAutoFit/>
          </a:bodyPr>
          <a:lstStyle/>
          <a:p>
            <a:pPr marL="372745">
              <a:lnSpc>
                <a:spcPct val="100000"/>
              </a:lnSpc>
            </a:pPr>
            <a:r>
              <a:rPr sz="2000" spc="-15" dirty="0">
                <a:solidFill>
                  <a:srgbClr val="58595B"/>
                </a:solidFill>
                <a:latin typeface="Roboto Light" panose="02000000000000000000"/>
              </a:rPr>
              <a:t>SERVIÇOS</a:t>
            </a:r>
            <a:r>
              <a:rPr sz="2000" spc="-50" dirty="0">
                <a:solidFill>
                  <a:srgbClr val="58595B"/>
                </a:solidFill>
                <a:latin typeface="Roboto Light" panose="02000000000000000000"/>
              </a:rPr>
              <a:t> </a:t>
            </a:r>
            <a:r>
              <a:rPr sz="2000" spc="-30" dirty="0">
                <a:solidFill>
                  <a:srgbClr val="58595B"/>
                </a:solidFill>
                <a:latin typeface="Roboto Light" panose="02000000000000000000"/>
              </a:rPr>
              <a:t>PRESTADOS</a:t>
            </a:r>
          </a:p>
        </p:txBody>
      </p:sp>
      <p:sp>
        <p:nvSpPr>
          <p:cNvPr id="4" name="Slide Number Placeholder 3">
            <a:extLst>
              <a:ext uri="{FF2B5EF4-FFF2-40B4-BE49-F238E27FC236}">
                <a16:creationId xmlns:a16="http://schemas.microsoft.com/office/drawing/2014/main" id="{AAF6B4C0-DA2D-4117-845C-058AE22305E7}"/>
              </a:ext>
            </a:extLst>
          </p:cNvPr>
          <p:cNvSpPr>
            <a:spLocks noGrp="1"/>
          </p:cNvSpPr>
          <p:nvPr>
            <p:ph type="sldNum" sz="quarter" idx="12"/>
          </p:nvPr>
        </p:nvSpPr>
        <p:spPr/>
        <p:txBody>
          <a:bodyPr/>
          <a:lstStyle/>
          <a:p>
            <a:fld id="{36D140B5-3C3E-604E-AF76-B5F338FF7461}" type="slidenum">
              <a:rPr lang="pt-BR" smtClean="0"/>
              <a:t>4</a:t>
            </a:fld>
            <a:endParaRPr lang="pt-BR"/>
          </a:p>
        </p:txBody>
      </p:sp>
      <p:sp>
        <p:nvSpPr>
          <p:cNvPr id="14" name="object 4">
            <a:extLst>
              <a:ext uri="{FF2B5EF4-FFF2-40B4-BE49-F238E27FC236}">
                <a16:creationId xmlns:a16="http://schemas.microsoft.com/office/drawing/2014/main" id="{B2BC070D-E5C0-4FF2-B33F-83FD6651853F}"/>
              </a:ext>
            </a:extLst>
          </p:cNvPr>
          <p:cNvSpPr txBox="1"/>
          <p:nvPr/>
        </p:nvSpPr>
        <p:spPr>
          <a:xfrm>
            <a:off x="2243164" y="1473743"/>
            <a:ext cx="6684293" cy="1059392"/>
          </a:xfrm>
          <a:prstGeom prst="rect">
            <a:avLst/>
          </a:prstGeom>
        </p:spPr>
        <p:txBody>
          <a:bodyPr vert="horz" wrap="square" lIns="0" tIns="0" rIns="0" bIns="0" rtlCol="0">
            <a:noAutofit/>
          </a:bodyPr>
          <a:lstStyle/>
          <a:p>
            <a:pPr marL="12700"/>
            <a:r>
              <a:rPr sz="1200" b="1" spc="-5" dirty="0">
                <a:solidFill>
                  <a:srgbClr val="D17955"/>
                </a:solidFill>
                <a:latin typeface="Roboto Light" panose="02000000000000000000"/>
                <a:cs typeface="Roboto"/>
              </a:rPr>
              <a:t>Gestão</a:t>
            </a:r>
            <a:r>
              <a:rPr sz="1200" b="1" spc="-50" dirty="0">
                <a:solidFill>
                  <a:srgbClr val="D17955"/>
                </a:solidFill>
                <a:latin typeface="Roboto Light" panose="02000000000000000000"/>
                <a:cs typeface="Roboto"/>
              </a:rPr>
              <a:t> </a:t>
            </a:r>
            <a:r>
              <a:rPr sz="1200" b="1" spc="-10" dirty="0">
                <a:solidFill>
                  <a:srgbClr val="D17955"/>
                </a:solidFill>
                <a:latin typeface="Roboto Light" panose="02000000000000000000"/>
                <a:cs typeface="Roboto"/>
              </a:rPr>
              <a:t>Profissional</a:t>
            </a:r>
            <a:endParaRPr sz="1200" dirty="0">
              <a:solidFill>
                <a:srgbClr val="D17955"/>
              </a:solidFill>
              <a:latin typeface="Roboto Light" panose="02000000000000000000"/>
              <a:cs typeface="Roboto"/>
            </a:endParaRPr>
          </a:p>
          <a:p>
            <a:pPr marL="441960" indent="-171450">
              <a:spcBef>
                <a:spcPts val="810"/>
              </a:spcBef>
              <a:buClr>
                <a:srgbClr val="58595B"/>
              </a:buClr>
              <a:buFont typeface="Wingdings" panose="05000000000000000000" pitchFamily="2" charset="2"/>
              <a:buChar char="§"/>
            </a:pPr>
            <a:r>
              <a:rPr lang="pt-BR" sz="1200" spc="-5" dirty="0">
                <a:solidFill>
                  <a:srgbClr val="58595B"/>
                </a:solidFill>
                <a:latin typeface="Roboto Light" panose="02000000000000000000"/>
                <a:cs typeface="Roboto"/>
              </a:rPr>
              <a:t>Expertise </a:t>
            </a:r>
            <a:r>
              <a:rPr sz="1200" spc="-5" dirty="0">
                <a:solidFill>
                  <a:srgbClr val="58595B"/>
                </a:solidFill>
                <a:latin typeface="Roboto Light" panose="02000000000000000000"/>
                <a:cs typeface="Roboto"/>
              </a:rPr>
              <a:t>global</a:t>
            </a:r>
            <a:endParaRPr sz="1200" dirty="0">
              <a:solidFill>
                <a:srgbClr val="58595B"/>
              </a:solidFill>
              <a:latin typeface="Roboto Light" panose="02000000000000000000"/>
              <a:cs typeface="Roboto"/>
            </a:endParaRPr>
          </a:p>
          <a:p>
            <a:pPr marL="171450" indent="-171450">
              <a:spcBef>
                <a:spcPts val="55"/>
              </a:spcBef>
              <a:buClr>
                <a:srgbClr val="58595B"/>
              </a:buClr>
              <a:buFont typeface="Wingdings" panose="05000000000000000000" pitchFamily="2" charset="2"/>
              <a:buChar char="§"/>
            </a:pPr>
            <a:endParaRPr sz="1200" dirty="0">
              <a:solidFill>
                <a:srgbClr val="58595B"/>
              </a:solidFill>
              <a:latin typeface="Roboto Light" panose="02000000000000000000"/>
              <a:cs typeface="Times New Roman"/>
            </a:endParaRPr>
          </a:p>
          <a:p>
            <a:pPr marL="441960" marR="33655" indent="-171450">
              <a:buClr>
                <a:srgbClr val="58595B"/>
              </a:buClr>
              <a:buFont typeface="Wingdings" panose="05000000000000000000" pitchFamily="2" charset="2"/>
              <a:buChar char="§"/>
            </a:pPr>
            <a:r>
              <a:rPr sz="1200" spc="-5" dirty="0">
                <a:solidFill>
                  <a:srgbClr val="58595B"/>
                </a:solidFill>
                <a:latin typeface="Roboto Light" panose="02000000000000000000"/>
                <a:cs typeface="Roboto"/>
              </a:rPr>
              <a:t>Arquitetura </a:t>
            </a:r>
            <a:r>
              <a:rPr sz="1200" dirty="0">
                <a:solidFill>
                  <a:srgbClr val="58595B"/>
                </a:solidFill>
                <a:latin typeface="Roboto Light" panose="02000000000000000000"/>
                <a:cs typeface="Roboto"/>
              </a:rPr>
              <a:t>aberta, </a:t>
            </a:r>
            <a:r>
              <a:rPr sz="1200" spc="-5" dirty="0">
                <a:solidFill>
                  <a:srgbClr val="58595B"/>
                </a:solidFill>
                <a:latin typeface="Roboto Light" panose="02000000000000000000"/>
                <a:cs typeface="Roboto"/>
              </a:rPr>
              <a:t>com alocação </a:t>
            </a:r>
            <a:r>
              <a:rPr sz="1200" dirty="0">
                <a:solidFill>
                  <a:srgbClr val="58595B"/>
                </a:solidFill>
                <a:latin typeface="Roboto Light" panose="02000000000000000000"/>
                <a:cs typeface="Roboto"/>
              </a:rPr>
              <a:t>nas  </a:t>
            </a:r>
            <a:r>
              <a:rPr sz="1200" spc="-5" dirty="0">
                <a:solidFill>
                  <a:srgbClr val="58595B"/>
                </a:solidFill>
                <a:latin typeface="Roboto Light" panose="02000000000000000000"/>
                <a:cs typeface="Roboto"/>
              </a:rPr>
              <a:t>melhores alternativas de</a:t>
            </a:r>
            <a:r>
              <a:rPr sz="1200" spc="45" dirty="0">
                <a:solidFill>
                  <a:srgbClr val="58595B"/>
                </a:solidFill>
                <a:latin typeface="Roboto Light" panose="02000000000000000000"/>
                <a:cs typeface="Roboto"/>
              </a:rPr>
              <a:t> </a:t>
            </a:r>
            <a:r>
              <a:rPr sz="1200" spc="-5" dirty="0">
                <a:solidFill>
                  <a:srgbClr val="58595B"/>
                </a:solidFill>
                <a:latin typeface="Roboto Light" panose="02000000000000000000"/>
                <a:cs typeface="Roboto"/>
              </a:rPr>
              <a:t>investimento</a:t>
            </a:r>
            <a:endParaRPr sz="1200" dirty="0">
              <a:solidFill>
                <a:srgbClr val="58595B"/>
              </a:solidFill>
              <a:latin typeface="Roboto Light" panose="02000000000000000000"/>
              <a:cs typeface="Roboto"/>
            </a:endParaRPr>
          </a:p>
        </p:txBody>
      </p:sp>
      <p:sp>
        <p:nvSpPr>
          <p:cNvPr id="17" name="object 7">
            <a:extLst>
              <a:ext uri="{FF2B5EF4-FFF2-40B4-BE49-F238E27FC236}">
                <a16:creationId xmlns:a16="http://schemas.microsoft.com/office/drawing/2014/main" id="{FF2BD6CB-E209-41C4-BEA1-02A46F9E2185}"/>
              </a:ext>
            </a:extLst>
          </p:cNvPr>
          <p:cNvSpPr txBox="1"/>
          <p:nvPr/>
        </p:nvSpPr>
        <p:spPr>
          <a:xfrm>
            <a:off x="2243163" y="2801153"/>
            <a:ext cx="6725646" cy="610199"/>
          </a:xfrm>
          <a:prstGeom prst="rect">
            <a:avLst/>
          </a:prstGeom>
        </p:spPr>
        <p:txBody>
          <a:bodyPr vert="horz" wrap="square" lIns="0" tIns="0" rIns="0" bIns="0" rtlCol="0">
            <a:noAutofit/>
          </a:bodyPr>
          <a:lstStyle/>
          <a:p>
            <a:pPr marL="12700"/>
            <a:r>
              <a:rPr sz="1200" b="1" spc="-5" dirty="0">
                <a:solidFill>
                  <a:srgbClr val="D17955"/>
                </a:solidFill>
                <a:latin typeface="Roboto Light" panose="02000000000000000000"/>
                <a:cs typeface="Roboto"/>
              </a:rPr>
              <a:t>Mandatos</a:t>
            </a:r>
            <a:r>
              <a:rPr sz="1200" b="1" spc="-45" dirty="0">
                <a:solidFill>
                  <a:srgbClr val="D17955"/>
                </a:solidFill>
                <a:latin typeface="Roboto Light" panose="02000000000000000000"/>
                <a:cs typeface="Roboto"/>
              </a:rPr>
              <a:t> </a:t>
            </a:r>
            <a:r>
              <a:rPr sz="1200" b="1" spc="-10" dirty="0">
                <a:solidFill>
                  <a:srgbClr val="D17955"/>
                </a:solidFill>
                <a:latin typeface="Roboto Light" panose="02000000000000000000"/>
                <a:cs typeface="Roboto"/>
              </a:rPr>
              <a:t>Exclusivos</a:t>
            </a:r>
            <a:endParaRPr sz="1200" dirty="0">
              <a:solidFill>
                <a:srgbClr val="D17955"/>
              </a:solidFill>
              <a:latin typeface="Roboto Light" panose="02000000000000000000"/>
              <a:cs typeface="Roboto"/>
            </a:endParaRPr>
          </a:p>
          <a:p>
            <a:pPr marL="441960" marR="5080" indent="-171450">
              <a:spcBef>
                <a:spcPts val="1080"/>
              </a:spcBef>
              <a:buFont typeface="Arial" panose="020B0604020202020204" pitchFamily="34" charset="0"/>
              <a:buChar char="•"/>
            </a:pPr>
            <a:r>
              <a:rPr sz="1200" spc="-5" dirty="0">
                <a:solidFill>
                  <a:srgbClr val="58595B"/>
                </a:solidFill>
                <a:latin typeface="Roboto Light" panose="02000000000000000000"/>
                <a:cs typeface="Roboto"/>
              </a:rPr>
              <a:t>Política de investimento sob</a:t>
            </a:r>
            <a:r>
              <a:rPr lang="pt-BR" sz="1200" spc="-5" dirty="0">
                <a:solidFill>
                  <a:srgbClr val="58595B"/>
                </a:solidFill>
                <a:latin typeface="Roboto Light" panose="02000000000000000000"/>
                <a:cs typeface="Roboto"/>
              </a:rPr>
              <a:t> medida</a:t>
            </a:r>
            <a:endParaRPr sz="1200" dirty="0">
              <a:solidFill>
                <a:srgbClr val="58595B"/>
              </a:solidFill>
              <a:latin typeface="Roboto Light" panose="02000000000000000000"/>
              <a:cs typeface="Roboto"/>
            </a:endParaRPr>
          </a:p>
        </p:txBody>
      </p:sp>
      <p:sp>
        <p:nvSpPr>
          <p:cNvPr id="19" name="object 11">
            <a:extLst>
              <a:ext uri="{FF2B5EF4-FFF2-40B4-BE49-F238E27FC236}">
                <a16:creationId xmlns:a16="http://schemas.microsoft.com/office/drawing/2014/main" id="{58AC8D1C-977B-415A-833E-0BD0A37A1067}"/>
              </a:ext>
            </a:extLst>
          </p:cNvPr>
          <p:cNvSpPr txBox="1"/>
          <p:nvPr/>
        </p:nvSpPr>
        <p:spPr>
          <a:xfrm>
            <a:off x="2243164" y="3679368"/>
            <a:ext cx="6492845" cy="917354"/>
          </a:xfrm>
          <a:prstGeom prst="rect">
            <a:avLst/>
          </a:prstGeom>
        </p:spPr>
        <p:txBody>
          <a:bodyPr vert="horz" wrap="square" lIns="0" tIns="0" rIns="0" bIns="0" rtlCol="0">
            <a:noAutofit/>
          </a:bodyPr>
          <a:lstStyle/>
          <a:p>
            <a:pPr marL="12700"/>
            <a:r>
              <a:rPr sz="1200" b="1" spc="-5" dirty="0">
                <a:solidFill>
                  <a:srgbClr val="D17955"/>
                </a:solidFill>
                <a:latin typeface="Roboto Light" panose="02000000000000000000"/>
                <a:cs typeface="Roboto"/>
              </a:rPr>
              <a:t>Estruturas de Investimento no </a:t>
            </a:r>
            <a:r>
              <a:rPr sz="1200" b="1" spc="-10" dirty="0">
                <a:solidFill>
                  <a:srgbClr val="D17955"/>
                </a:solidFill>
                <a:latin typeface="Roboto Light" panose="02000000000000000000"/>
                <a:cs typeface="Roboto"/>
              </a:rPr>
              <a:t>Brasil </a:t>
            </a:r>
            <a:r>
              <a:rPr sz="1200" b="1" dirty="0">
                <a:solidFill>
                  <a:srgbClr val="D17955"/>
                </a:solidFill>
                <a:latin typeface="Roboto Light" panose="02000000000000000000"/>
                <a:cs typeface="Roboto"/>
              </a:rPr>
              <a:t>e</a:t>
            </a:r>
            <a:r>
              <a:rPr sz="1200" b="1" spc="-5" dirty="0">
                <a:solidFill>
                  <a:srgbClr val="D17955"/>
                </a:solidFill>
                <a:latin typeface="Roboto Light" panose="02000000000000000000"/>
                <a:cs typeface="Roboto"/>
              </a:rPr>
              <a:t> </a:t>
            </a:r>
            <a:r>
              <a:rPr sz="1200" b="1" dirty="0">
                <a:solidFill>
                  <a:srgbClr val="D17955"/>
                </a:solidFill>
                <a:latin typeface="Roboto Light" panose="02000000000000000000"/>
                <a:cs typeface="Roboto"/>
              </a:rPr>
              <a:t>Exterior</a:t>
            </a:r>
            <a:r>
              <a:rPr lang="pt-BR" sz="1200" b="1" dirty="0">
                <a:solidFill>
                  <a:srgbClr val="D17955"/>
                </a:solidFill>
                <a:latin typeface="Roboto Light" panose="02000000000000000000"/>
                <a:cs typeface="Roboto"/>
              </a:rPr>
              <a:t> – Atualmente 464 mandatos</a:t>
            </a:r>
            <a:endParaRPr sz="1200" dirty="0">
              <a:solidFill>
                <a:srgbClr val="D17955"/>
              </a:solidFill>
              <a:latin typeface="Roboto Light" panose="02000000000000000000"/>
              <a:cs typeface="Roboto"/>
            </a:endParaRPr>
          </a:p>
          <a:p>
            <a:pPr marL="441960" marR="1415415" indent="-171450">
              <a:lnSpc>
                <a:spcPct val="200000"/>
              </a:lnSpc>
              <a:spcBef>
                <a:spcPts val="25"/>
              </a:spcBef>
              <a:buFont typeface="Arial" panose="020B0604020202020204" pitchFamily="34" charset="0"/>
              <a:buChar char="•"/>
            </a:pPr>
            <a:r>
              <a:rPr lang="pt-BR" sz="1200" spc="-5" dirty="0">
                <a:solidFill>
                  <a:srgbClr val="58595B"/>
                </a:solidFill>
                <a:latin typeface="Roboto Light" panose="02000000000000000000"/>
                <a:cs typeface="Roboto"/>
              </a:rPr>
              <a:t>311 - </a:t>
            </a:r>
            <a:r>
              <a:rPr sz="1200" spc="-5" dirty="0">
                <a:solidFill>
                  <a:srgbClr val="58595B"/>
                </a:solidFill>
                <a:latin typeface="Roboto Light" panose="02000000000000000000"/>
                <a:cs typeface="Roboto"/>
              </a:rPr>
              <a:t>Carteiras</a:t>
            </a:r>
            <a:r>
              <a:rPr lang="pt-BR" sz="1200" spc="-5" dirty="0">
                <a:solidFill>
                  <a:srgbClr val="58595B"/>
                </a:solidFill>
                <a:latin typeface="Roboto Light" panose="02000000000000000000"/>
                <a:cs typeface="Roboto"/>
              </a:rPr>
              <a:t> Administradas</a:t>
            </a:r>
            <a:r>
              <a:rPr lang="pt-BR" sz="1200" spc="-60" dirty="0">
                <a:solidFill>
                  <a:srgbClr val="58595B"/>
                </a:solidFill>
                <a:latin typeface="Roboto Light" panose="02000000000000000000"/>
                <a:cs typeface="Roboto"/>
              </a:rPr>
              <a:t> </a:t>
            </a:r>
          </a:p>
          <a:p>
            <a:pPr marL="441960" marR="1415415" indent="-171450">
              <a:lnSpc>
                <a:spcPct val="200000"/>
              </a:lnSpc>
              <a:spcBef>
                <a:spcPts val="25"/>
              </a:spcBef>
              <a:buFont typeface="Arial" panose="020B0604020202020204" pitchFamily="34" charset="0"/>
              <a:buChar char="•"/>
            </a:pPr>
            <a:r>
              <a:rPr lang="pt-BR" sz="1200" spc="-60" dirty="0">
                <a:solidFill>
                  <a:srgbClr val="58595B"/>
                </a:solidFill>
                <a:latin typeface="Roboto Light" panose="02000000000000000000"/>
                <a:cs typeface="Roboto"/>
              </a:rPr>
              <a:t>153 - Fundos </a:t>
            </a:r>
            <a:r>
              <a:rPr lang="en-US" sz="1200" spc="-5" dirty="0" err="1">
                <a:solidFill>
                  <a:srgbClr val="58595B"/>
                </a:solidFill>
                <a:latin typeface="Roboto Light" panose="02000000000000000000"/>
                <a:cs typeface="Roboto"/>
              </a:rPr>
              <a:t>exclusivo</a:t>
            </a:r>
            <a:r>
              <a:rPr lang="pt-BR" sz="1200" spc="-5" dirty="0">
                <a:solidFill>
                  <a:srgbClr val="58595B"/>
                </a:solidFill>
                <a:latin typeface="Roboto Light" panose="02000000000000000000"/>
                <a:cs typeface="Roboto"/>
              </a:rPr>
              <a:t>s</a:t>
            </a:r>
          </a:p>
          <a:p>
            <a:pPr marL="441960" marR="1415415" indent="-171450">
              <a:lnSpc>
                <a:spcPct val="200000"/>
              </a:lnSpc>
              <a:spcBef>
                <a:spcPts val="25"/>
              </a:spcBef>
              <a:buFont typeface="Arial" panose="020B0604020202020204" pitchFamily="34" charset="0"/>
              <a:buChar char="•"/>
            </a:pPr>
            <a:endParaRPr sz="1200" dirty="0">
              <a:solidFill>
                <a:srgbClr val="58595B"/>
              </a:solidFill>
              <a:latin typeface="Roboto Light" panose="02000000000000000000"/>
              <a:cs typeface="Roboto"/>
            </a:endParaRPr>
          </a:p>
          <a:p>
            <a:pPr>
              <a:lnSpc>
                <a:spcPct val="100000"/>
              </a:lnSpc>
            </a:pPr>
            <a:endParaRPr sz="1200" dirty="0">
              <a:solidFill>
                <a:srgbClr val="58595B"/>
              </a:solidFill>
              <a:latin typeface="Roboto Light" panose="02000000000000000000"/>
              <a:cs typeface="Times New Roman"/>
            </a:endParaRPr>
          </a:p>
          <a:p>
            <a:pPr>
              <a:lnSpc>
                <a:spcPct val="100000"/>
              </a:lnSpc>
            </a:pPr>
            <a:endParaRPr sz="1200" dirty="0">
              <a:solidFill>
                <a:srgbClr val="58595B"/>
              </a:solidFill>
              <a:latin typeface="Roboto Light" panose="02000000000000000000"/>
              <a:cs typeface="Times New Roman"/>
            </a:endParaRPr>
          </a:p>
        </p:txBody>
      </p:sp>
      <p:sp>
        <p:nvSpPr>
          <p:cNvPr id="29" name="object 11">
            <a:extLst>
              <a:ext uri="{FF2B5EF4-FFF2-40B4-BE49-F238E27FC236}">
                <a16:creationId xmlns:a16="http://schemas.microsoft.com/office/drawing/2014/main" id="{E6B57FFF-BEA2-4EBE-AD41-811132158FDF}"/>
              </a:ext>
            </a:extLst>
          </p:cNvPr>
          <p:cNvSpPr txBox="1"/>
          <p:nvPr/>
        </p:nvSpPr>
        <p:spPr>
          <a:xfrm>
            <a:off x="2243164" y="4864739"/>
            <a:ext cx="6492845" cy="583670"/>
          </a:xfrm>
          <a:prstGeom prst="rect">
            <a:avLst/>
          </a:prstGeom>
        </p:spPr>
        <p:txBody>
          <a:bodyPr vert="horz" wrap="square" lIns="0" tIns="0" rIns="0" bIns="0" rtlCol="0">
            <a:noAutofit/>
          </a:bodyPr>
          <a:lstStyle/>
          <a:p>
            <a:pPr marL="12700"/>
            <a:r>
              <a:rPr lang="pt-BR" sz="1200" b="1" spc="-5" dirty="0">
                <a:solidFill>
                  <a:srgbClr val="D17955"/>
                </a:solidFill>
                <a:latin typeface="Roboto Light" panose="02000000000000000000"/>
                <a:cs typeface="Roboto"/>
              </a:rPr>
              <a:t>Patrimônio gerido</a:t>
            </a:r>
            <a:endParaRPr sz="1200" dirty="0">
              <a:solidFill>
                <a:srgbClr val="D17955"/>
              </a:solidFill>
              <a:latin typeface="Roboto Light" panose="02000000000000000000"/>
              <a:cs typeface="Roboto"/>
            </a:endParaRPr>
          </a:p>
          <a:p>
            <a:pPr marL="441960" marR="1415415" indent="-171450">
              <a:lnSpc>
                <a:spcPct val="200000"/>
              </a:lnSpc>
              <a:spcBef>
                <a:spcPts val="25"/>
              </a:spcBef>
              <a:buFont typeface="Arial" panose="020B0604020202020204" pitchFamily="34" charset="0"/>
              <a:buChar char="•"/>
            </a:pPr>
            <a:r>
              <a:rPr lang="pt-BR" sz="1200" spc="-60" dirty="0">
                <a:solidFill>
                  <a:srgbClr val="58595B"/>
                </a:solidFill>
                <a:latin typeface="Roboto Light" panose="02000000000000000000"/>
                <a:cs typeface="Roboto"/>
              </a:rPr>
              <a:t>PL total – R$ 14 Bi</a:t>
            </a:r>
            <a:endParaRPr lang="pt-BR" sz="1200" spc="-5" dirty="0">
              <a:solidFill>
                <a:srgbClr val="58595B"/>
              </a:solidFill>
              <a:latin typeface="Roboto Light" panose="02000000000000000000"/>
              <a:cs typeface="Roboto"/>
            </a:endParaRPr>
          </a:p>
          <a:p>
            <a:pPr>
              <a:lnSpc>
                <a:spcPct val="100000"/>
              </a:lnSpc>
            </a:pPr>
            <a:endParaRPr sz="1200" dirty="0">
              <a:solidFill>
                <a:srgbClr val="58595B"/>
              </a:solidFill>
              <a:latin typeface="Roboto Light" panose="02000000000000000000"/>
              <a:cs typeface="Times New Roman"/>
            </a:endParaRPr>
          </a:p>
          <a:p>
            <a:pPr>
              <a:lnSpc>
                <a:spcPct val="100000"/>
              </a:lnSpc>
            </a:pPr>
            <a:endParaRPr sz="1200" dirty="0">
              <a:solidFill>
                <a:srgbClr val="58595B"/>
              </a:solidFill>
              <a:latin typeface="Roboto Light" panose="02000000000000000000"/>
              <a:cs typeface="Times New Roman"/>
            </a:endParaRPr>
          </a:p>
        </p:txBody>
      </p:sp>
      <p:cxnSp>
        <p:nvCxnSpPr>
          <p:cNvPr id="32" name="Conector reto 8">
            <a:extLst>
              <a:ext uri="{FF2B5EF4-FFF2-40B4-BE49-F238E27FC236}">
                <a16:creationId xmlns:a16="http://schemas.microsoft.com/office/drawing/2014/main" id="{2A58C358-24DF-489B-A5E4-DA7AF8A3082F}"/>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sp>
        <p:nvSpPr>
          <p:cNvPr id="33" name="CaixaDeTexto 16">
            <a:extLst>
              <a:ext uri="{FF2B5EF4-FFF2-40B4-BE49-F238E27FC236}">
                <a16:creationId xmlns:a16="http://schemas.microsoft.com/office/drawing/2014/main" id="{D3C5C3B6-DCB5-4F23-8A1A-427DF834DC75}"/>
              </a:ext>
            </a:extLst>
          </p:cNvPr>
          <p:cNvSpPr txBox="1"/>
          <p:nvPr/>
        </p:nvSpPr>
        <p:spPr>
          <a:xfrm>
            <a:off x="8865734" y="200366"/>
            <a:ext cx="2925316" cy="307777"/>
          </a:xfrm>
          <a:prstGeom prst="rect">
            <a:avLst/>
          </a:prstGeom>
          <a:noFill/>
        </p:spPr>
        <p:txBody>
          <a:bodyPr wrap="square" lIns="0" tIns="0" rIns="0" bIns="0" rtlCol="0">
            <a:spAutoFit/>
          </a:bodyPr>
          <a:lstStyle/>
          <a:p>
            <a:pPr algn="r" defTabSz="914400">
              <a:lnSpc>
                <a:spcPct val="200000"/>
              </a:lnSpc>
              <a:defRPr/>
            </a:pPr>
            <a:r>
              <a:rPr lang="pt-BR" sz="10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  XP </a:t>
            </a: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SERVIÇOS</a:t>
            </a:r>
          </a:p>
        </p:txBody>
      </p:sp>
    </p:spTree>
    <p:extLst>
      <p:ext uri="{BB962C8B-B14F-4D97-AF65-F5344CB8AC3E}">
        <p14:creationId xmlns:p14="http://schemas.microsoft.com/office/powerpoint/2010/main" val="31530429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D67F6F36-3763-4091-8936-1079CD280146}"/>
              </a:ext>
            </a:extLst>
          </p:cNvPr>
          <p:cNvSpPr txBox="1">
            <a:spLocks noGrp="1"/>
          </p:cNvSpPr>
          <p:nvPr>
            <p:ph type="title"/>
          </p:nvPr>
        </p:nvSpPr>
        <p:spPr>
          <a:xfrm>
            <a:off x="1884363" y="779466"/>
            <a:ext cx="9677400" cy="307777"/>
          </a:xfrm>
          <a:prstGeom prst="rect">
            <a:avLst/>
          </a:prstGeom>
        </p:spPr>
        <p:txBody>
          <a:bodyPr vert="horz" wrap="square" lIns="0" tIns="0" rIns="0" bIns="0" rtlCol="0" anchor="ctr">
            <a:spAutoFit/>
          </a:bodyPr>
          <a:lstStyle/>
          <a:p>
            <a:pPr marL="372745">
              <a:lnSpc>
                <a:spcPct val="100000"/>
              </a:lnSpc>
            </a:pPr>
            <a:r>
              <a:rPr lang="pt-BR" sz="2000" spc="-15" dirty="0">
                <a:solidFill>
                  <a:srgbClr val="58595B"/>
                </a:solidFill>
                <a:latin typeface="Roboto Light" panose="02000000000000000000"/>
              </a:rPr>
              <a:t>Equipe de Gestão</a:t>
            </a:r>
          </a:p>
        </p:txBody>
      </p:sp>
      <p:sp>
        <p:nvSpPr>
          <p:cNvPr id="2" name="Slide Number Placeholder 1">
            <a:extLst>
              <a:ext uri="{FF2B5EF4-FFF2-40B4-BE49-F238E27FC236}">
                <a16:creationId xmlns:a16="http://schemas.microsoft.com/office/drawing/2014/main" id="{35981668-947F-4E5D-BA4E-0B94A1662AED}"/>
              </a:ext>
            </a:extLst>
          </p:cNvPr>
          <p:cNvSpPr>
            <a:spLocks noGrp="1"/>
          </p:cNvSpPr>
          <p:nvPr>
            <p:ph type="sldNum" sz="quarter" idx="12"/>
          </p:nvPr>
        </p:nvSpPr>
        <p:spPr/>
        <p:txBody>
          <a:bodyPr/>
          <a:lstStyle/>
          <a:p>
            <a:fld id="{36D140B5-3C3E-604E-AF76-B5F338FF7461}" type="slidenum">
              <a:rPr lang="pt-BR" smtClean="0"/>
              <a:t>5</a:t>
            </a:fld>
            <a:endParaRPr lang="pt-BR" dirty="0"/>
          </a:p>
        </p:txBody>
      </p:sp>
      <p:cxnSp>
        <p:nvCxnSpPr>
          <p:cNvPr id="32" name="Conector reto 8">
            <a:extLst>
              <a:ext uri="{FF2B5EF4-FFF2-40B4-BE49-F238E27FC236}">
                <a16:creationId xmlns:a16="http://schemas.microsoft.com/office/drawing/2014/main" id="{2A58C358-24DF-489B-A5E4-DA7AF8A3082F}"/>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sp>
        <p:nvSpPr>
          <p:cNvPr id="33" name="CaixaDeTexto 16">
            <a:extLst>
              <a:ext uri="{FF2B5EF4-FFF2-40B4-BE49-F238E27FC236}">
                <a16:creationId xmlns:a16="http://schemas.microsoft.com/office/drawing/2014/main" id="{D3C5C3B6-DCB5-4F23-8A1A-427DF834DC75}"/>
              </a:ext>
            </a:extLst>
          </p:cNvPr>
          <p:cNvSpPr txBox="1"/>
          <p:nvPr/>
        </p:nvSpPr>
        <p:spPr>
          <a:xfrm>
            <a:off x="8865734" y="200366"/>
            <a:ext cx="2925316" cy="307777"/>
          </a:xfrm>
          <a:prstGeom prst="rect">
            <a:avLst/>
          </a:prstGeom>
          <a:noFill/>
        </p:spPr>
        <p:txBody>
          <a:bodyPr wrap="square" lIns="0" tIns="0" rIns="0" bIns="0" rtlCol="0">
            <a:spAutoFit/>
          </a:bodyPr>
          <a:lstStyle/>
          <a:p>
            <a:pPr algn="r" defTabSz="914400">
              <a:lnSpc>
                <a:spcPct val="200000"/>
              </a:lnSpc>
              <a:defRPr/>
            </a:pPr>
            <a:r>
              <a:rPr lang="pt-BR" sz="10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  XP </a:t>
            </a: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SERVIÇOS</a:t>
            </a:r>
          </a:p>
        </p:txBody>
      </p:sp>
      <p:sp>
        <p:nvSpPr>
          <p:cNvPr id="25" name="CaixaDeTexto 8">
            <a:extLst>
              <a:ext uri="{FF2B5EF4-FFF2-40B4-BE49-F238E27FC236}">
                <a16:creationId xmlns:a16="http://schemas.microsoft.com/office/drawing/2014/main" id="{7F93F819-7B37-4C84-879A-373C646B3918}"/>
              </a:ext>
            </a:extLst>
          </p:cNvPr>
          <p:cNvSpPr txBox="1"/>
          <p:nvPr/>
        </p:nvSpPr>
        <p:spPr>
          <a:xfrm>
            <a:off x="3659383" y="2575007"/>
            <a:ext cx="2577647" cy="1651093"/>
          </a:xfrm>
          <a:prstGeom prst="rect">
            <a:avLst/>
          </a:prstGeom>
          <a:noFill/>
          <a:ln>
            <a:noFill/>
          </a:ln>
        </p:spPr>
        <p:txBody>
          <a:bodyPr wrap="square" rtlCol="0">
            <a:spAutoFit/>
          </a:bodyPr>
          <a:lstStyle/>
          <a:p>
            <a:pPr algn="just" fontAlgn="base"/>
            <a:r>
              <a:rPr lang="pt-BR" sz="921" dirty="0">
                <a:solidFill>
                  <a:srgbClr val="777777"/>
                </a:solidFill>
                <a:latin typeface="Roboto Slab" pitchFamily="2" charset="0"/>
                <a:ea typeface="Roboto Slab" pitchFamily="2" charset="0"/>
                <a:cs typeface="Arial" panose="020B0604020202020204" pitchFamily="34" charset="0"/>
              </a:rPr>
              <a:t>Sócio do Grupo XP e responsável por Alocação e Estratégia da XP </a:t>
            </a:r>
            <a:r>
              <a:rPr lang="pt-BR" sz="921" dirty="0" err="1">
                <a:solidFill>
                  <a:srgbClr val="777777"/>
                </a:solidFill>
                <a:latin typeface="Roboto Slab" pitchFamily="2" charset="0"/>
                <a:ea typeface="Roboto Slab" pitchFamily="2" charset="0"/>
                <a:cs typeface="Arial" panose="020B0604020202020204" pitchFamily="34" charset="0"/>
              </a:rPr>
              <a:t>Advisory</a:t>
            </a:r>
            <a:r>
              <a:rPr lang="pt-BR" sz="921" dirty="0">
                <a:solidFill>
                  <a:srgbClr val="777777"/>
                </a:solidFill>
                <a:latin typeface="Roboto Slab" pitchFamily="2" charset="0"/>
                <a:ea typeface="Roboto Slab" pitchFamily="2" charset="0"/>
                <a:cs typeface="Arial" panose="020B0604020202020204" pitchFamily="34" charset="0"/>
              </a:rPr>
              <a:t>. Com mais de 17 anos de experiência no mercado financeiro, atuou como gestor de fundos de investimento e responsável por alocação e estratégia de investimentos em instituições como Itaú Unibanco e Goldman Sachs. Graduado em Administração de Empresas pela Escola de Administração de Empresas da FGV/SP, tem MBA pela </a:t>
            </a:r>
            <a:r>
              <a:rPr lang="pt-BR" sz="921" dirty="0" err="1">
                <a:solidFill>
                  <a:srgbClr val="777777"/>
                </a:solidFill>
                <a:latin typeface="Roboto Slab" pitchFamily="2" charset="0"/>
                <a:ea typeface="Roboto Slab" pitchFamily="2" charset="0"/>
                <a:cs typeface="Arial" panose="020B0604020202020204" pitchFamily="34" charset="0"/>
              </a:rPr>
              <a:t>Sloan</a:t>
            </a:r>
            <a:r>
              <a:rPr lang="pt-BR" sz="921" dirty="0">
                <a:solidFill>
                  <a:srgbClr val="777777"/>
                </a:solidFill>
                <a:latin typeface="Roboto Slab" pitchFamily="2" charset="0"/>
                <a:ea typeface="Roboto Slab" pitchFamily="2" charset="0"/>
                <a:cs typeface="Arial" panose="020B0604020202020204" pitchFamily="34" charset="0"/>
              </a:rPr>
              <a:t> </a:t>
            </a:r>
            <a:r>
              <a:rPr lang="pt-BR" sz="921" dirty="0" err="1">
                <a:solidFill>
                  <a:srgbClr val="777777"/>
                </a:solidFill>
                <a:latin typeface="Roboto Slab" pitchFamily="2" charset="0"/>
                <a:ea typeface="Roboto Slab" pitchFamily="2" charset="0"/>
                <a:cs typeface="Arial" panose="020B0604020202020204" pitchFamily="34" charset="0"/>
              </a:rPr>
              <a:t>School</a:t>
            </a:r>
            <a:r>
              <a:rPr lang="pt-BR" sz="921" dirty="0">
                <a:solidFill>
                  <a:srgbClr val="777777"/>
                </a:solidFill>
                <a:latin typeface="Roboto Slab" pitchFamily="2" charset="0"/>
                <a:ea typeface="Roboto Slab" pitchFamily="2" charset="0"/>
                <a:cs typeface="Arial" panose="020B0604020202020204" pitchFamily="34" charset="0"/>
              </a:rPr>
              <a:t> do </a:t>
            </a:r>
            <a:r>
              <a:rPr lang="pt-BR" sz="921" dirty="0" err="1">
                <a:solidFill>
                  <a:srgbClr val="777777"/>
                </a:solidFill>
                <a:latin typeface="Roboto Slab" pitchFamily="2" charset="0"/>
                <a:ea typeface="Roboto Slab" pitchFamily="2" charset="0"/>
                <a:cs typeface="Arial" panose="020B0604020202020204" pitchFamily="34" charset="0"/>
              </a:rPr>
              <a:t>Massachussetts</a:t>
            </a:r>
            <a:r>
              <a:rPr lang="pt-BR" sz="921" dirty="0">
                <a:solidFill>
                  <a:srgbClr val="777777"/>
                </a:solidFill>
                <a:latin typeface="Roboto Slab" pitchFamily="2" charset="0"/>
                <a:ea typeface="Roboto Slab" pitchFamily="2" charset="0"/>
                <a:cs typeface="Arial" panose="020B0604020202020204" pitchFamily="34" charset="0"/>
              </a:rPr>
              <a:t> </a:t>
            </a:r>
            <a:r>
              <a:rPr lang="pt-BR" sz="921" dirty="0" err="1">
                <a:solidFill>
                  <a:srgbClr val="777777"/>
                </a:solidFill>
                <a:latin typeface="Roboto Slab" pitchFamily="2" charset="0"/>
                <a:ea typeface="Roboto Slab" pitchFamily="2" charset="0"/>
                <a:cs typeface="Arial" panose="020B0604020202020204" pitchFamily="34" charset="0"/>
              </a:rPr>
              <a:t>Institute</a:t>
            </a:r>
            <a:r>
              <a:rPr lang="pt-BR" sz="921" dirty="0">
                <a:solidFill>
                  <a:srgbClr val="777777"/>
                </a:solidFill>
                <a:latin typeface="Roboto Slab" pitchFamily="2" charset="0"/>
                <a:ea typeface="Roboto Slab" pitchFamily="2" charset="0"/>
                <a:cs typeface="Arial" panose="020B0604020202020204" pitchFamily="34" charset="0"/>
              </a:rPr>
              <a:t> </a:t>
            </a:r>
            <a:r>
              <a:rPr lang="pt-BR" sz="921" dirty="0" err="1">
                <a:solidFill>
                  <a:srgbClr val="777777"/>
                </a:solidFill>
                <a:latin typeface="Roboto Slab" pitchFamily="2" charset="0"/>
                <a:ea typeface="Roboto Slab" pitchFamily="2" charset="0"/>
                <a:cs typeface="Arial" panose="020B0604020202020204" pitchFamily="34" charset="0"/>
              </a:rPr>
              <a:t>of</a:t>
            </a:r>
            <a:r>
              <a:rPr lang="pt-BR" sz="921" dirty="0">
                <a:solidFill>
                  <a:srgbClr val="777777"/>
                </a:solidFill>
                <a:latin typeface="Roboto Slab" pitchFamily="2" charset="0"/>
                <a:ea typeface="Roboto Slab" pitchFamily="2" charset="0"/>
                <a:cs typeface="Arial" panose="020B0604020202020204" pitchFamily="34" charset="0"/>
              </a:rPr>
              <a:t> Technology (MIT).</a:t>
            </a:r>
          </a:p>
        </p:txBody>
      </p:sp>
      <p:sp>
        <p:nvSpPr>
          <p:cNvPr id="26" name="Retângulo 5">
            <a:extLst>
              <a:ext uri="{FF2B5EF4-FFF2-40B4-BE49-F238E27FC236}">
                <a16:creationId xmlns:a16="http://schemas.microsoft.com/office/drawing/2014/main" id="{BFCD5EA5-3629-4A9E-B087-2DC490D6771F}"/>
              </a:ext>
            </a:extLst>
          </p:cNvPr>
          <p:cNvSpPr/>
          <p:nvPr/>
        </p:nvSpPr>
        <p:spPr>
          <a:xfrm>
            <a:off x="3659381" y="2361795"/>
            <a:ext cx="2367923" cy="276999"/>
          </a:xfrm>
          <a:prstGeom prst="rect">
            <a:avLst/>
          </a:prstGeom>
          <a:noFill/>
        </p:spPr>
        <p:txBody>
          <a:bodyPr wrap="square" rtlCol="0">
            <a:spAutoFit/>
          </a:bodyPr>
          <a:lstStyle/>
          <a:p>
            <a:r>
              <a:rPr lang="pt-BR" sz="1200" b="1" spc="-5" dirty="0">
                <a:solidFill>
                  <a:srgbClr val="D17955"/>
                </a:solidFill>
                <a:latin typeface="Roboto Light" panose="02000000000000000000"/>
                <a:cs typeface="Roboto"/>
              </a:rPr>
              <a:t>Luciano</a:t>
            </a:r>
            <a:r>
              <a:rPr lang="pt-BR" sz="1052" dirty="0">
                <a:solidFill>
                  <a:srgbClr val="4498D6"/>
                </a:solidFill>
                <a:latin typeface="Roboto Slab" pitchFamily="2" charset="0"/>
                <a:ea typeface="Roboto Slab" pitchFamily="2" charset="0"/>
              </a:rPr>
              <a:t> </a:t>
            </a:r>
            <a:r>
              <a:rPr lang="pt-BR" sz="1200" b="1" spc="-5" dirty="0">
                <a:solidFill>
                  <a:srgbClr val="D17955"/>
                </a:solidFill>
                <a:latin typeface="Roboto Light" panose="02000000000000000000"/>
                <a:cs typeface="Roboto"/>
              </a:rPr>
              <a:t>Telo</a:t>
            </a:r>
          </a:p>
        </p:txBody>
      </p:sp>
      <p:sp>
        <p:nvSpPr>
          <p:cNvPr id="27" name="CaixaDeTexto 8">
            <a:extLst>
              <a:ext uri="{FF2B5EF4-FFF2-40B4-BE49-F238E27FC236}">
                <a16:creationId xmlns:a16="http://schemas.microsoft.com/office/drawing/2014/main" id="{B87DDF3D-1923-41C2-91A8-0C1E0240B9C6}"/>
              </a:ext>
            </a:extLst>
          </p:cNvPr>
          <p:cNvSpPr txBox="1"/>
          <p:nvPr/>
        </p:nvSpPr>
        <p:spPr>
          <a:xfrm>
            <a:off x="6722270" y="3675254"/>
            <a:ext cx="4870544" cy="942566"/>
          </a:xfrm>
          <a:prstGeom prst="rect">
            <a:avLst/>
          </a:prstGeom>
          <a:noFill/>
          <a:ln>
            <a:noFill/>
          </a:ln>
        </p:spPr>
        <p:txBody>
          <a:bodyPr wrap="square" rtlCol="0">
            <a:spAutoFit/>
          </a:bodyPr>
          <a:lstStyle/>
          <a:p>
            <a:pPr algn="just" fontAlgn="base"/>
            <a:r>
              <a:rPr lang="pt-BR" sz="921" dirty="0">
                <a:solidFill>
                  <a:srgbClr val="777777"/>
                </a:solidFill>
                <a:latin typeface="Roboto Slab" pitchFamily="2" charset="0"/>
                <a:ea typeface="Roboto Slab" pitchFamily="2" charset="0"/>
                <a:cs typeface="Arial" panose="020B0604020202020204" pitchFamily="34" charset="0"/>
              </a:rPr>
              <a:t>Sócio do Grupo XP e gestor da XP Advisory, tem mais de 9 anos de experiência. Anteriormente, foi Portfolio Manager no HSBC Global Asset Management responsável pela gestão dos mandatos exclusivos e pelo fundo de fundos de ações dedicado à investidores institucionais. Formado em Administração de Empresas pela ESPM-SP, possui </a:t>
            </a:r>
            <a:r>
              <a:rPr lang="pt-BR" sz="921" dirty="0" err="1">
                <a:solidFill>
                  <a:srgbClr val="777777"/>
                </a:solidFill>
                <a:latin typeface="Roboto Slab" pitchFamily="2" charset="0"/>
                <a:ea typeface="Roboto Slab" pitchFamily="2" charset="0"/>
                <a:cs typeface="Arial" panose="020B0604020202020204" pitchFamily="34" charset="0"/>
              </a:rPr>
              <a:t>Certiﬁcação</a:t>
            </a:r>
            <a:r>
              <a:rPr lang="pt-BR" sz="921" dirty="0">
                <a:solidFill>
                  <a:srgbClr val="777777"/>
                </a:solidFill>
                <a:latin typeface="Roboto Slab" pitchFamily="2" charset="0"/>
                <a:ea typeface="Roboto Slab" pitchFamily="2" charset="0"/>
                <a:cs typeface="Arial" panose="020B0604020202020204" pitchFamily="34" charset="0"/>
              </a:rPr>
              <a:t> de Gestores ANBIMA (CGA) e é candidato ao CFA Nível  III. É professor da FK </a:t>
            </a:r>
            <a:r>
              <a:rPr lang="pt-BR" sz="921" dirty="0" err="1">
                <a:solidFill>
                  <a:srgbClr val="777777"/>
                </a:solidFill>
                <a:latin typeface="Roboto Slab" pitchFamily="2" charset="0"/>
                <a:ea typeface="Roboto Slab" pitchFamily="2" charset="0"/>
                <a:cs typeface="Arial" panose="020B0604020202020204" pitchFamily="34" charset="0"/>
              </a:rPr>
              <a:t>Partners</a:t>
            </a:r>
            <a:r>
              <a:rPr lang="pt-BR" sz="921" dirty="0">
                <a:solidFill>
                  <a:srgbClr val="777777"/>
                </a:solidFill>
                <a:latin typeface="Roboto Slab" pitchFamily="2" charset="0"/>
                <a:ea typeface="Roboto Slab" pitchFamily="2" charset="0"/>
                <a:cs typeface="Arial" panose="020B0604020202020204" pitchFamily="34" charset="0"/>
              </a:rPr>
              <a:t> para os cursos de CGA e CFA.</a:t>
            </a:r>
          </a:p>
        </p:txBody>
      </p:sp>
      <p:sp>
        <p:nvSpPr>
          <p:cNvPr id="28" name="Retângulo 5">
            <a:extLst>
              <a:ext uri="{FF2B5EF4-FFF2-40B4-BE49-F238E27FC236}">
                <a16:creationId xmlns:a16="http://schemas.microsoft.com/office/drawing/2014/main" id="{03F5E540-1FBE-4BAD-9023-338A7695B367}"/>
              </a:ext>
            </a:extLst>
          </p:cNvPr>
          <p:cNvSpPr/>
          <p:nvPr/>
        </p:nvSpPr>
        <p:spPr>
          <a:xfrm>
            <a:off x="6722268" y="3436979"/>
            <a:ext cx="2877947" cy="276999"/>
          </a:xfrm>
          <a:prstGeom prst="rect">
            <a:avLst/>
          </a:prstGeom>
          <a:noFill/>
        </p:spPr>
        <p:txBody>
          <a:bodyPr wrap="square" rtlCol="0">
            <a:spAutoFit/>
          </a:bodyPr>
          <a:lstStyle/>
          <a:p>
            <a:r>
              <a:rPr lang="pt-BR" sz="1200" b="1" spc="-5" dirty="0">
                <a:solidFill>
                  <a:srgbClr val="D17955"/>
                </a:solidFill>
                <a:latin typeface="Roboto Light" panose="02000000000000000000"/>
                <a:cs typeface="Roboto"/>
              </a:rPr>
              <a:t>Guilherme Anversa</a:t>
            </a:r>
          </a:p>
        </p:txBody>
      </p:sp>
      <p:sp>
        <p:nvSpPr>
          <p:cNvPr id="29" name="Retângulo 5">
            <a:extLst>
              <a:ext uri="{FF2B5EF4-FFF2-40B4-BE49-F238E27FC236}">
                <a16:creationId xmlns:a16="http://schemas.microsoft.com/office/drawing/2014/main" id="{DEC2098F-DF68-410F-B975-414FAB938C97}"/>
              </a:ext>
            </a:extLst>
          </p:cNvPr>
          <p:cNvSpPr/>
          <p:nvPr/>
        </p:nvSpPr>
        <p:spPr>
          <a:xfrm>
            <a:off x="6722270" y="2348452"/>
            <a:ext cx="2877947" cy="276999"/>
          </a:xfrm>
          <a:prstGeom prst="rect">
            <a:avLst/>
          </a:prstGeom>
          <a:noFill/>
        </p:spPr>
        <p:txBody>
          <a:bodyPr wrap="square" rtlCol="0">
            <a:spAutoFit/>
          </a:bodyPr>
          <a:lstStyle/>
          <a:p>
            <a:r>
              <a:rPr lang="pt-BR" sz="1200" b="1" spc="-5" dirty="0">
                <a:solidFill>
                  <a:srgbClr val="D17955"/>
                </a:solidFill>
                <a:latin typeface="Roboto Light" panose="02000000000000000000"/>
                <a:cs typeface="Roboto"/>
              </a:rPr>
              <a:t>Paulo Machado, CFA</a:t>
            </a:r>
          </a:p>
        </p:txBody>
      </p:sp>
      <p:sp>
        <p:nvSpPr>
          <p:cNvPr id="30" name="CaixaDeTexto 8">
            <a:extLst>
              <a:ext uri="{FF2B5EF4-FFF2-40B4-BE49-F238E27FC236}">
                <a16:creationId xmlns:a16="http://schemas.microsoft.com/office/drawing/2014/main" id="{7F4EBCF6-C2ED-4EDE-A89B-F2F883A52699}"/>
              </a:ext>
            </a:extLst>
          </p:cNvPr>
          <p:cNvSpPr txBox="1"/>
          <p:nvPr/>
        </p:nvSpPr>
        <p:spPr>
          <a:xfrm>
            <a:off x="6722270" y="2578153"/>
            <a:ext cx="4870544" cy="800860"/>
          </a:xfrm>
          <a:prstGeom prst="rect">
            <a:avLst/>
          </a:prstGeom>
          <a:noFill/>
          <a:ln>
            <a:noFill/>
          </a:ln>
        </p:spPr>
        <p:txBody>
          <a:bodyPr wrap="square" rtlCol="0">
            <a:spAutoFit/>
          </a:bodyPr>
          <a:lstStyle/>
          <a:p>
            <a:pPr algn="just" fontAlgn="base"/>
            <a:r>
              <a:rPr lang="pt-BR" sz="921" dirty="0">
                <a:solidFill>
                  <a:srgbClr val="777777"/>
                </a:solidFill>
                <a:latin typeface="Roboto Slab" pitchFamily="2" charset="0"/>
                <a:ea typeface="Roboto Slab" pitchFamily="2" charset="0"/>
                <a:cs typeface="Arial" panose="020B0604020202020204" pitchFamily="34" charset="0"/>
              </a:rPr>
              <a:t>Sócio do Grupo XP e gestor da XP </a:t>
            </a:r>
            <a:r>
              <a:rPr lang="pt-BR" sz="921" dirty="0" err="1">
                <a:solidFill>
                  <a:srgbClr val="777777"/>
                </a:solidFill>
                <a:latin typeface="Roboto Slab" pitchFamily="2" charset="0"/>
                <a:ea typeface="Roboto Slab" pitchFamily="2" charset="0"/>
                <a:cs typeface="Arial" panose="020B0604020202020204" pitchFamily="34" charset="0"/>
              </a:rPr>
              <a:t>Advisory</a:t>
            </a:r>
            <a:r>
              <a:rPr lang="pt-BR" sz="921" dirty="0">
                <a:solidFill>
                  <a:srgbClr val="777777"/>
                </a:solidFill>
                <a:latin typeface="Roboto Slab" pitchFamily="2" charset="0"/>
                <a:ea typeface="Roboto Slab" pitchFamily="2" charset="0"/>
                <a:cs typeface="Arial" panose="020B0604020202020204" pitchFamily="34" charset="0"/>
              </a:rPr>
              <a:t>, tem mais de 10 anos de experiência. Anteriormente, foi Portfolio Manager da equipe de Fundos de Fundos do Itaú Unibanco, sendo responsável pela gestão dos mandatos não exclusivos. Formado em Engenharia da Computação pelo ITA, é mestre em Ciência da Computação pela Universidade de São Paulo (USP) e tem certificação de </a:t>
            </a:r>
            <a:r>
              <a:rPr lang="pt-BR" sz="921" dirty="0" err="1">
                <a:solidFill>
                  <a:srgbClr val="777777"/>
                </a:solidFill>
                <a:latin typeface="Roboto Slab" pitchFamily="2" charset="0"/>
                <a:ea typeface="Roboto Slab" pitchFamily="2" charset="0"/>
                <a:cs typeface="Arial" panose="020B0604020202020204" pitchFamily="34" charset="0"/>
              </a:rPr>
              <a:t>Chartered</a:t>
            </a:r>
            <a:r>
              <a:rPr lang="pt-BR" sz="921" dirty="0">
                <a:solidFill>
                  <a:srgbClr val="777777"/>
                </a:solidFill>
                <a:latin typeface="Roboto Slab" pitchFamily="2" charset="0"/>
                <a:ea typeface="Roboto Slab" pitchFamily="2" charset="0"/>
                <a:cs typeface="Arial" panose="020B0604020202020204" pitchFamily="34" charset="0"/>
              </a:rPr>
              <a:t> Financial </a:t>
            </a:r>
            <a:r>
              <a:rPr lang="pt-BR" sz="921" dirty="0" err="1">
                <a:solidFill>
                  <a:srgbClr val="777777"/>
                </a:solidFill>
                <a:latin typeface="Roboto Slab" pitchFamily="2" charset="0"/>
                <a:ea typeface="Roboto Slab" pitchFamily="2" charset="0"/>
                <a:cs typeface="Arial" panose="020B0604020202020204" pitchFamily="34" charset="0"/>
              </a:rPr>
              <a:t>Analyst</a:t>
            </a:r>
            <a:r>
              <a:rPr lang="pt-BR" sz="921" dirty="0">
                <a:solidFill>
                  <a:srgbClr val="777777"/>
                </a:solidFill>
                <a:latin typeface="Roboto Slab" pitchFamily="2" charset="0"/>
                <a:ea typeface="Roboto Slab" pitchFamily="2" charset="0"/>
                <a:cs typeface="Arial" panose="020B0604020202020204" pitchFamily="34" charset="0"/>
              </a:rPr>
              <a:t> (CFA).</a:t>
            </a:r>
          </a:p>
        </p:txBody>
      </p:sp>
      <p:sp>
        <p:nvSpPr>
          <p:cNvPr id="34" name="Retângulo 5">
            <a:extLst>
              <a:ext uri="{FF2B5EF4-FFF2-40B4-BE49-F238E27FC236}">
                <a16:creationId xmlns:a16="http://schemas.microsoft.com/office/drawing/2014/main" id="{3D678189-4EB3-4FCE-981F-16EB434BEA27}"/>
              </a:ext>
            </a:extLst>
          </p:cNvPr>
          <p:cNvSpPr/>
          <p:nvPr/>
        </p:nvSpPr>
        <p:spPr>
          <a:xfrm>
            <a:off x="6722270" y="4746537"/>
            <a:ext cx="2877947" cy="276999"/>
          </a:xfrm>
          <a:prstGeom prst="rect">
            <a:avLst/>
          </a:prstGeom>
          <a:noFill/>
        </p:spPr>
        <p:txBody>
          <a:bodyPr wrap="square" rtlCol="0">
            <a:spAutoFit/>
          </a:bodyPr>
          <a:lstStyle/>
          <a:p>
            <a:r>
              <a:rPr lang="pt-BR" sz="1200" b="1" spc="-5" dirty="0">
                <a:solidFill>
                  <a:srgbClr val="D17955"/>
                </a:solidFill>
                <a:latin typeface="Roboto Light" panose="02000000000000000000"/>
                <a:cs typeface="Roboto"/>
              </a:rPr>
              <a:t>Leonardo Campos</a:t>
            </a:r>
          </a:p>
        </p:txBody>
      </p:sp>
      <p:sp>
        <p:nvSpPr>
          <p:cNvPr id="37" name="CaixaDeTexto 8">
            <a:extLst>
              <a:ext uri="{FF2B5EF4-FFF2-40B4-BE49-F238E27FC236}">
                <a16:creationId xmlns:a16="http://schemas.microsoft.com/office/drawing/2014/main" id="{A1E81B07-058F-4A10-9104-06FCBE1CA004}"/>
              </a:ext>
            </a:extLst>
          </p:cNvPr>
          <p:cNvSpPr txBox="1"/>
          <p:nvPr/>
        </p:nvSpPr>
        <p:spPr>
          <a:xfrm>
            <a:off x="6722270" y="4985810"/>
            <a:ext cx="4870544" cy="800860"/>
          </a:xfrm>
          <a:prstGeom prst="rect">
            <a:avLst/>
          </a:prstGeom>
          <a:noFill/>
          <a:ln>
            <a:noFill/>
          </a:ln>
        </p:spPr>
        <p:txBody>
          <a:bodyPr wrap="square" rtlCol="0">
            <a:spAutoFit/>
          </a:bodyPr>
          <a:lstStyle/>
          <a:p>
            <a:pPr algn="just" fontAlgn="base"/>
            <a:r>
              <a:rPr lang="pt-BR" sz="921" dirty="0">
                <a:solidFill>
                  <a:srgbClr val="777777"/>
                </a:solidFill>
                <a:latin typeface="Roboto Slab" pitchFamily="2" charset="0"/>
                <a:ea typeface="Roboto Slab" pitchFamily="2" charset="0"/>
                <a:cs typeface="Arial" panose="020B0604020202020204" pitchFamily="34" charset="0"/>
              </a:rPr>
              <a:t>Sócio do Grupo XP e gestor da XP </a:t>
            </a:r>
            <a:r>
              <a:rPr lang="pt-BR" sz="921" dirty="0" err="1">
                <a:solidFill>
                  <a:srgbClr val="777777"/>
                </a:solidFill>
                <a:latin typeface="Roboto Slab" pitchFamily="2" charset="0"/>
                <a:ea typeface="Roboto Slab" pitchFamily="2" charset="0"/>
                <a:cs typeface="Arial" panose="020B0604020202020204" pitchFamily="34" charset="0"/>
              </a:rPr>
              <a:t>Advisory</a:t>
            </a:r>
            <a:r>
              <a:rPr lang="pt-BR" sz="921" dirty="0">
                <a:solidFill>
                  <a:srgbClr val="777777"/>
                </a:solidFill>
                <a:latin typeface="Roboto Slab" pitchFamily="2" charset="0"/>
                <a:ea typeface="Roboto Slab" pitchFamily="2" charset="0"/>
                <a:cs typeface="Arial" panose="020B0604020202020204" pitchFamily="34" charset="0"/>
              </a:rPr>
              <a:t>, iniciou sua carreira com passagens pela SPX Capital e </a:t>
            </a:r>
            <a:r>
              <a:rPr lang="pt-BR" sz="921" dirty="0" err="1">
                <a:solidFill>
                  <a:srgbClr val="777777"/>
                </a:solidFill>
                <a:latin typeface="Roboto Slab" pitchFamily="2" charset="0"/>
                <a:ea typeface="Roboto Slab" pitchFamily="2" charset="0"/>
                <a:cs typeface="Arial" panose="020B0604020202020204" pitchFamily="34" charset="0"/>
              </a:rPr>
              <a:t>Canvas</a:t>
            </a:r>
            <a:r>
              <a:rPr lang="pt-BR" sz="921" dirty="0">
                <a:solidFill>
                  <a:srgbClr val="777777"/>
                </a:solidFill>
                <a:latin typeface="Roboto Slab" pitchFamily="2" charset="0"/>
                <a:ea typeface="Roboto Slab" pitchFamily="2" charset="0"/>
                <a:cs typeface="Arial" panose="020B0604020202020204" pitchFamily="34" charset="0"/>
              </a:rPr>
              <a:t> Capital, atuando no desenvolvimento de análises econômicas e ferramentas para os </a:t>
            </a:r>
            <a:r>
              <a:rPr lang="pt-BR" sz="921" dirty="0" err="1">
                <a:solidFill>
                  <a:srgbClr val="777777"/>
                </a:solidFill>
                <a:latin typeface="Roboto Slab" pitchFamily="2" charset="0"/>
                <a:ea typeface="Roboto Slab" pitchFamily="2" charset="0"/>
                <a:cs typeface="Arial" panose="020B0604020202020204" pitchFamily="34" charset="0"/>
              </a:rPr>
              <a:t>traders</a:t>
            </a:r>
            <a:r>
              <a:rPr lang="pt-BR" sz="921" dirty="0">
                <a:solidFill>
                  <a:srgbClr val="777777"/>
                </a:solidFill>
                <a:latin typeface="Roboto Slab" pitchFamily="2" charset="0"/>
                <a:ea typeface="Roboto Slab" pitchFamily="2" charset="0"/>
                <a:cs typeface="Arial" panose="020B0604020202020204" pitchFamily="34" charset="0"/>
              </a:rPr>
              <a:t> das áreas de commodities e macro internacional, respectivamente. Formado em Engenharia da Computação pelo ITA e é candidato ao CFA Nível III.</a:t>
            </a:r>
          </a:p>
        </p:txBody>
      </p:sp>
      <p:cxnSp>
        <p:nvCxnSpPr>
          <p:cNvPr id="38" name="Straight Connector 35">
            <a:extLst>
              <a:ext uri="{FF2B5EF4-FFF2-40B4-BE49-F238E27FC236}">
                <a16:creationId xmlns:a16="http://schemas.microsoft.com/office/drawing/2014/main" id="{863360E3-6EB9-4130-83FA-101669A9963E}"/>
              </a:ext>
            </a:extLst>
          </p:cNvPr>
          <p:cNvCxnSpPr>
            <a:cxnSpLocks/>
          </p:cNvCxnSpPr>
          <p:nvPr/>
        </p:nvCxnSpPr>
        <p:spPr>
          <a:xfrm>
            <a:off x="6485744" y="2040338"/>
            <a:ext cx="0" cy="5252717"/>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40" name="Retângulo 73">
            <a:extLst>
              <a:ext uri="{FF2B5EF4-FFF2-40B4-BE49-F238E27FC236}">
                <a16:creationId xmlns:a16="http://schemas.microsoft.com/office/drawing/2014/main" id="{2546C038-0953-4F52-85DF-97F8DAA4FE8D}"/>
              </a:ext>
            </a:extLst>
          </p:cNvPr>
          <p:cNvSpPr/>
          <p:nvPr/>
        </p:nvSpPr>
        <p:spPr>
          <a:xfrm>
            <a:off x="1772671" y="1898214"/>
            <a:ext cx="3546292" cy="308226"/>
          </a:xfrm>
          <a:prstGeom prst="rect">
            <a:avLst/>
          </a:prstGeom>
          <a:noFill/>
        </p:spPr>
        <p:txBody>
          <a:bodyPr wrap="square" rtlCol="0">
            <a:spAutoFit/>
          </a:bodyPr>
          <a:lstStyle/>
          <a:p>
            <a:pPr defTabSz="801929">
              <a:defRPr/>
            </a:pPr>
            <a:r>
              <a:rPr lang="pt-BR" sz="1403" dirty="0">
                <a:solidFill>
                  <a:schemeClr val="bg1">
                    <a:lumMod val="50000"/>
                  </a:schemeClr>
                </a:solidFill>
                <a:latin typeface="Roboto Slab" pitchFamily="2" charset="0"/>
                <a:ea typeface="Roboto Slab" pitchFamily="2" charset="0"/>
              </a:rPr>
              <a:t>Gestão</a:t>
            </a:r>
          </a:p>
        </p:txBody>
      </p:sp>
      <p:cxnSp>
        <p:nvCxnSpPr>
          <p:cNvPr id="41" name="Straight Connector 48">
            <a:extLst>
              <a:ext uri="{FF2B5EF4-FFF2-40B4-BE49-F238E27FC236}">
                <a16:creationId xmlns:a16="http://schemas.microsoft.com/office/drawing/2014/main" id="{BB175AB5-00B5-491B-AE48-8EF4750F716D}"/>
              </a:ext>
            </a:extLst>
          </p:cNvPr>
          <p:cNvCxnSpPr>
            <a:cxnSpLocks/>
          </p:cNvCxnSpPr>
          <p:nvPr/>
        </p:nvCxnSpPr>
        <p:spPr>
          <a:xfrm>
            <a:off x="1785101" y="2191397"/>
            <a:ext cx="4355409"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42" name="Retângulo 73">
            <a:extLst>
              <a:ext uri="{FF2B5EF4-FFF2-40B4-BE49-F238E27FC236}">
                <a16:creationId xmlns:a16="http://schemas.microsoft.com/office/drawing/2014/main" id="{91CB6A7E-41DE-4F58-8DDB-48AFB60764ED}"/>
              </a:ext>
            </a:extLst>
          </p:cNvPr>
          <p:cNvSpPr/>
          <p:nvPr/>
        </p:nvSpPr>
        <p:spPr>
          <a:xfrm>
            <a:off x="6722269" y="1898214"/>
            <a:ext cx="3016618" cy="308226"/>
          </a:xfrm>
          <a:prstGeom prst="rect">
            <a:avLst/>
          </a:prstGeom>
          <a:noFill/>
        </p:spPr>
        <p:txBody>
          <a:bodyPr wrap="square" rtlCol="0">
            <a:spAutoFit/>
          </a:bodyPr>
          <a:lstStyle/>
          <a:p>
            <a:pPr defTabSz="801929"/>
            <a:r>
              <a:rPr lang="pt-BR" sz="1403" dirty="0">
                <a:solidFill>
                  <a:schemeClr val="bg1">
                    <a:lumMod val="50000"/>
                  </a:schemeClr>
                </a:solidFill>
                <a:latin typeface="Roboto Slab" pitchFamily="2" charset="0"/>
                <a:ea typeface="Roboto Slab" pitchFamily="2" charset="0"/>
              </a:rPr>
              <a:t>Equipe de Gestão</a:t>
            </a:r>
          </a:p>
        </p:txBody>
      </p:sp>
      <p:cxnSp>
        <p:nvCxnSpPr>
          <p:cNvPr id="44" name="Straight Connector 48">
            <a:extLst>
              <a:ext uri="{FF2B5EF4-FFF2-40B4-BE49-F238E27FC236}">
                <a16:creationId xmlns:a16="http://schemas.microsoft.com/office/drawing/2014/main" id="{EC480355-0356-4CB0-AE33-B227A689E9D7}"/>
              </a:ext>
            </a:extLst>
          </p:cNvPr>
          <p:cNvCxnSpPr>
            <a:cxnSpLocks/>
          </p:cNvCxnSpPr>
          <p:nvPr/>
        </p:nvCxnSpPr>
        <p:spPr>
          <a:xfrm>
            <a:off x="6734699" y="2191397"/>
            <a:ext cx="4773729"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pic>
        <p:nvPicPr>
          <p:cNvPr id="6" name="Imagem 5" descr="Uma imagem contendo pessoa, em pé, homem, parede&#10;&#10;Descrição gerada com muito alta confiança">
            <a:extLst>
              <a:ext uri="{FF2B5EF4-FFF2-40B4-BE49-F238E27FC236}">
                <a16:creationId xmlns:a16="http://schemas.microsoft.com/office/drawing/2014/main" id="{46DF8BEE-3B5A-4F4D-A4D2-520DE36EC02E}"/>
              </a:ext>
            </a:extLst>
          </p:cNvPr>
          <p:cNvPicPr>
            <a:picLocks noChangeAspect="1"/>
          </p:cNvPicPr>
          <p:nvPr/>
        </p:nvPicPr>
        <p:blipFill rotWithShape="1">
          <a:blip r:embed="rId3"/>
          <a:srcRect l="20369" t="1122" r="11426" b="42034"/>
          <a:stretch/>
        </p:blipFill>
        <p:spPr>
          <a:xfrm>
            <a:off x="1882776" y="2348452"/>
            <a:ext cx="1704594" cy="2130743"/>
          </a:xfrm>
          <a:prstGeom prst="rect">
            <a:avLst/>
          </a:prstGeom>
        </p:spPr>
      </p:pic>
      <p:sp>
        <p:nvSpPr>
          <p:cNvPr id="47" name="Retângulo 5">
            <a:extLst>
              <a:ext uri="{FF2B5EF4-FFF2-40B4-BE49-F238E27FC236}">
                <a16:creationId xmlns:a16="http://schemas.microsoft.com/office/drawing/2014/main" id="{D0B46FF5-CD27-4BD9-8EBD-77CDDD42764D}"/>
              </a:ext>
            </a:extLst>
          </p:cNvPr>
          <p:cNvSpPr/>
          <p:nvPr/>
        </p:nvSpPr>
        <p:spPr>
          <a:xfrm>
            <a:off x="6722269" y="5826289"/>
            <a:ext cx="2877947" cy="276999"/>
          </a:xfrm>
          <a:prstGeom prst="rect">
            <a:avLst/>
          </a:prstGeom>
          <a:noFill/>
        </p:spPr>
        <p:txBody>
          <a:bodyPr wrap="square" rtlCol="0">
            <a:spAutoFit/>
          </a:bodyPr>
          <a:lstStyle/>
          <a:p>
            <a:r>
              <a:rPr lang="pt-BR" sz="1200" b="1" spc="-5" dirty="0">
                <a:solidFill>
                  <a:srgbClr val="D17955"/>
                </a:solidFill>
                <a:latin typeface="Roboto Light" panose="02000000000000000000"/>
                <a:cs typeface="Roboto"/>
              </a:rPr>
              <a:t>Rafael Oliveira, CFA</a:t>
            </a:r>
          </a:p>
        </p:txBody>
      </p:sp>
      <p:sp>
        <p:nvSpPr>
          <p:cNvPr id="49" name="CaixaDeTexto 8">
            <a:extLst>
              <a:ext uri="{FF2B5EF4-FFF2-40B4-BE49-F238E27FC236}">
                <a16:creationId xmlns:a16="http://schemas.microsoft.com/office/drawing/2014/main" id="{316DA17A-FABA-4AD0-B598-8805CE079192}"/>
              </a:ext>
            </a:extLst>
          </p:cNvPr>
          <p:cNvSpPr txBox="1"/>
          <p:nvPr/>
        </p:nvSpPr>
        <p:spPr>
          <a:xfrm>
            <a:off x="6722269" y="6065563"/>
            <a:ext cx="4870544" cy="1084271"/>
          </a:xfrm>
          <a:prstGeom prst="rect">
            <a:avLst/>
          </a:prstGeom>
          <a:noFill/>
          <a:ln>
            <a:noFill/>
          </a:ln>
        </p:spPr>
        <p:txBody>
          <a:bodyPr wrap="square" rtlCol="0">
            <a:spAutoFit/>
          </a:bodyPr>
          <a:lstStyle/>
          <a:p>
            <a:pPr algn="just" fontAlgn="base"/>
            <a:r>
              <a:rPr lang="pt-BR" sz="921" dirty="0">
                <a:solidFill>
                  <a:srgbClr val="777777"/>
                </a:solidFill>
                <a:latin typeface="Roboto Slab" pitchFamily="2" charset="0"/>
                <a:ea typeface="Roboto Slab" pitchFamily="2" charset="0"/>
                <a:cs typeface="Arial" panose="020B0604020202020204" pitchFamily="34" charset="0"/>
              </a:rPr>
              <a:t>Com 11 anos no mercado acionário brasileiro, passou a integrar o time de gestão da XPA em 2018. Sócio do Grupo XP, anteriormente, passou pelo </a:t>
            </a:r>
            <a:r>
              <a:rPr lang="pt-BR" sz="921" dirty="0" err="1">
                <a:solidFill>
                  <a:srgbClr val="777777"/>
                </a:solidFill>
                <a:latin typeface="Roboto Slab" pitchFamily="2" charset="0"/>
                <a:ea typeface="Roboto Slab" pitchFamily="2" charset="0"/>
                <a:cs typeface="Arial" panose="020B0604020202020204" pitchFamily="34" charset="0"/>
              </a:rPr>
              <a:t>Credit</a:t>
            </a:r>
            <a:r>
              <a:rPr lang="pt-BR" sz="921" dirty="0">
                <a:solidFill>
                  <a:srgbClr val="777777"/>
                </a:solidFill>
                <a:latin typeface="Roboto Slab" pitchFamily="2" charset="0"/>
                <a:ea typeface="Roboto Slab" pitchFamily="2" charset="0"/>
                <a:cs typeface="Arial" panose="020B0604020202020204" pitchFamily="34" charset="0"/>
              </a:rPr>
              <a:t> </a:t>
            </a:r>
            <a:r>
              <a:rPr lang="pt-BR" sz="921" dirty="0" err="1">
                <a:solidFill>
                  <a:srgbClr val="777777"/>
                </a:solidFill>
                <a:latin typeface="Roboto Slab" pitchFamily="2" charset="0"/>
                <a:ea typeface="Roboto Slab" pitchFamily="2" charset="0"/>
                <a:cs typeface="Arial" panose="020B0604020202020204" pitchFamily="34" charset="0"/>
              </a:rPr>
              <a:t>Suisse</a:t>
            </a:r>
            <a:r>
              <a:rPr lang="pt-BR" sz="921" dirty="0">
                <a:solidFill>
                  <a:srgbClr val="777777"/>
                </a:solidFill>
                <a:latin typeface="Roboto Slab" pitchFamily="2" charset="0"/>
                <a:ea typeface="Roboto Slab" pitchFamily="2" charset="0"/>
                <a:cs typeface="Arial" panose="020B0604020202020204" pitchFamily="34" charset="0"/>
              </a:rPr>
              <a:t> </a:t>
            </a:r>
            <a:r>
              <a:rPr lang="pt-BR" sz="921" dirty="0" err="1">
                <a:solidFill>
                  <a:srgbClr val="777777"/>
                </a:solidFill>
                <a:latin typeface="Roboto Slab" pitchFamily="2" charset="0"/>
                <a:ea typeface="Roboto Slab" pitchFamily="2" charset="0"/>
                <a:cs typeface="Arial" panose="020B0604020202020204" pitchFamily="34" charset="0"/>
              </a:rPr>
              <a:t>Hedging-Griffo</a:t>
            </a:r>
            <a:r>
              <a:rPr lang="pt-BR" sz="921" dirty="0">
                <a:solidFill>
                  <a:srgbClr val="777777"/>
                </a:solidFill>
                <a:latin typeface="Roboto Slab" pitchFamily="2" charset="0"/>
                <a:ea typeface="Roboto Slab" pitchFamily="2" charset="0"/>
                <a:cs typeface="Arial" panose="020B0604020202020204" pitchFamily="34" charset="0"/>
              </a:rPr>
              <a:t>, Itaú BBA e Banco Alfa, atuando sempre na análise de empresas listadas de diversos setores e na </a:t>
            </a:r>
            <a:r>
              <a:rPr lang="pt-BR" sz="921" dirty="0" err="1">
                <a:solidFill>
                  <a:srgbClr val="777777"/>
                </a:solidFill>
                <a:latin typeface="Roboto Slab" pitchFamily="2" charset="0"/>
                <a:ea typeface="Roboto Slab" pitchFamily="2" charset="0"/>
                <a:cs typeface="Arial" panose="020B0604020202020204" pitchFamily="34" charset="0"/>
              </a:rPr>
              <a:t>co-gestão</a:t>
            </a:r>
            <a:r>
              <a:rPr lang="pt-BR" sz="921" dirty="0">
                <a:solidFill>
                  <a:srgbClr val="777777"/>
                </a:solidFill>
                <a:latin typeface="Roboto Slab" pitchFamily="2" charset="0"/>
                <a:ea typeface="Roboto Slab" pitchFamily="2" charset="0"/>
                <a:cs typeface="Arial" panose="020B0604020202020204" pitchFamily="34" charset="0"/>
              </a:rPr>
              <a:t> de portfólios exclusivos de ações. Iniciou a carreira em um dos maiores e mais reconhecidos </a:t>
            </a:r>
            <a:r>
              <a:rPr lang="pt-BR" sz="921" dirty="0" err="1">
                <a:solidFill>
                  <a:srgbClr val="777777"/>
                </a:solidFill>
                <a:latin typeface="Roboto Slab" pitchFamily="2" charset="0"/>
                <a:ea typeface="Roboto Slab" pitchFamily="2" charset="0"/>
                <a:cs typeface="Arial" panose="020B0604020202020204" pitchFamily="34" charset="0"/>
              </a:rPr>
              <a:t>family</a:t>
            </a:r>
            <a:r>
              <a:rPr lang="pt-BR" sz="921" dirty="0">
                <a:solidFill>
                  <a:srgbClr val="777777"/>
                </a:solidFill>
                <a:latin typeface="Roboto Slab" pitchFamily="2" charset="0"/>
                <a:ea typeface="Roboto Slab" pitchFamily="2" charset="0"/>
                <a:cs typeface="Arial" panose="020B0604020202020204" pitchFamily="34" charset="0"/>
              </a:rPr>
              <a:t> offices do Brasil em 2007. É formado em Administração e Economia pela Universidade Federal do Rio Grande do Sul (UFRGS) e tem certificação de </a:t>
            </a:r>
            <a:r>
              <a:rPr lang="pt-BR" sz="921" dirty="0" err="1">
                <a:solidFill>
                  <a:srgbClr val="777777"/>
                </a:solidFill>
                <a:latin typeface="Roboto Slab" pitchFamily="2" charset="0"/>
                <a:ea typeface="Roboto Slab" pitchFamily="2" charset="0"/>
                <a:cs typeface="Arial" panose="020B0604020202020204" pitchFamily="34" charset="0"/>
              </a:rPr>
              <a:t>Chartered</a:t>
            </a:r>
            <a:r>
              <a:rPr lang="pt-BR" sz="921" dirty="0">
                <a:solidFill>
                  <a:srgbClr val="777777"/>
                </a:solidFill>
                <a:latin typeface="Roboto Slab" pitchFamily="2" charset="0"/>
                <a:ea typeface="Roboto Slab" pitchFamily="2" charset="0"/>
                <a:cs typeface="Arial" panose="020B0604020202020204" pitchFamily="34" charset="0"/>
              </a:rPr>
              <a:t> Financial </a:t>
            </a:r>
            <a:r>
              <a:rPr lang="pt-BR" sz="921" dirty="0" err="1">
                <a:solidFill>
                  <a:srgbClr val="777777"/>
                </a:solidFill>
                <a:latin typeface="Roboto Slab" pitchFamily="2" charset="0"/>
                <a:ea typeface="Roboto Slab" pitchFamily="2" charset="0"/>
                <a:cs typeface="Arial" panose="020B0604020202020204" pitchFamily="34" charset="0"/>
              </a:rPr>
              <a:t>Analyst</a:t>
            </a:r>
            <a:r>
              <a:rPr lang="pt-BR" sz="921" dirty="0">
                <a:solidFill>
                  <a:srgbClr val="777777"/>
                </a:solidFill>
                <a:latin typeface="Roboto Slab" pitchFamily="2" charset="0"/>
                <a:ea typeface="Roboto Slab" pitchFamily="2" charset="0"/>
                <a:cs typeface="Arial" panose="020B0604020202020204" pitchFamily="34" charset="0"/>
              </a:rPr>
              <a:t> (CFA).</a:t>
            </a:r>
          </a:p>
        </p:txBody>
      </p:sp>
      <p:sp>
        <p:nvSpPr>
          <p:cNvPr id="51" name="object 4">
            <a:extLst>
              <a:ext uri="{FF2B5EF4-FFF2-40B4-BE49-F238E27FC236}">
                <a16:creationId xmlns:a16="http://schemas.microsoft.com/office/drawing/2014/main" id="{AB106EF5-39F2-43A0-A2A2-045634AF69EB}"/>
              </a:ext>
            </a:extLst>
          </p:cNvPr>
          <p:cNvSpPr txBox="1"/>
          <p:nvPr/>
        </p:nvSpPr>
        <p:spPr>
          <a:xfrm>
            <a:off x="2243163" y="1473743"/>
            <a:ext cx="9318600" cy="1059392"/>
          </a:xfrm>
          <a:prstGeom prst="rect">
            <a:avLst/>
          </a:prstGeom>
        </p:spPr>
        <p:txBody>
          <a:bodyPr vert="horz" wrap="square" lIns="0" tIns="0" rIns="0" bIns="0" rtlCol="0">
            <a:noAutofit/>
          </a:bodyPr>
          <a:lstStyle/>
          <a:p>
            <a:pPr marL="12700"/>
            <a:r>
              <a:rPr lang="pt-BR" sz="1200" b="1" spc="-5" dirty="0">
                <a:solidFill>
                  <a:srgbClr val="D17955"/>
                </a:solidFill>
                <a:latin typeface="Roboto Light" panose="02000000000000000000"/>
                <a:cs typeface="Roboto"/>
              </a:rPr>
              <a:t>Profissionais com ampla experiência em gestão de portfolios </a:t>
            </a:r>
          </a:p>
        </p:txBody>
      </p:sp>
    </p:spTree>
    <p:extLst>
      <p:ext uri="{BB962C8B-B14F-4D97-AF65-F5344CB8AC3E}">
        <p14:creationId xmlns:p14="http://schemas.microsoft.com/office/powerpoint/2010/main" val="225658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aixaDeTexto 33">
            <a:extLst>
              <a:ext uri="{FF2B5EF4-FFF2-40B4-BE49-F238E27FC236}">
                <a16:creationId xmlns:a16="http://schemas.microsoft.com/office/drawing/2014/main" id="{B02222BF-0989-064B-8BBF-B944E1626C04}"/>
              </a:ext>
            </a:extLst>
          </p:cNvPr>
          <p:cNvSpPr txBox="1"/>
          <p:nvPr/>
        </p:nvSpPr>
        <p:spPr>
          <a:xfrm>
            <a:off x="2709539" y="200544"/>
            <a:ext cx="2815451" cy="276999"/>
          </a:xfrm>
          <a:prstGeom prst="rect">
            <a:avLst/>
          </a:prstGeom>
          <a:noFill/>
        </p:spPr>
        <p:txBody>
          <a:bodyPr wrap="none" rtlCol="0">
            <a:spAutoFit/>
          </a:bodyPr>
          <a:lstStyle/>
          <a:p>
            <a:pPr algn="r" defTabSz="914400">
              <a:defRPr/>
            </a:pPr>
            <a:r>
              <a:rPr lang="pt-BR" sz="1200" spc="300" dirty="0">
                <a:solidFill>
                  <a:srgbClr val="58595B"/>
                </a:solidFill>
                <a:latin typeface="Roboto Medium" panose="02000000000000000000" pitchFamily="2" charset="0"/>
                <a:ea typeface="Roboto Medium" panose="02000000000000000000" pitchFamily="2" charset="0"/>
              </a:rPr>
              <a:t>PROCESSO DE INVESTIMENTO</a:t>
            </a:r>
          </a:p>
        </p:txBody>
      </p:sp>
      <p:sp>
        <p:nvSpPr>
          <p:cNvPr id="29" name="CaixaDeTexto 28">
            <a:extLst>
              <a:ext uri="{FF2B5EF4-FFF2-40B4-BE49-F238E27FC236}">
                <a16:creationId xmlns:a16="http://schemas.microsoft.com/office/drawing/2014/main" id="{660267E6-0FE3-C548-B1DA-7D42B7710A0A}"/>
              </a:ext>
            </a:extLst>
          </p:cNvPr>
          <p:cNvSpPr txBox="1"/>
          <p:nvPr/>
        </p:nvSpPr>
        <p:spPr>
          <a:xfrm>
            <a:off x="9283566" y="168111"/>
            <a:ext cx="2560868" cy="307777"/>
          </a:xfrm>
          <a:prstGeom prst="rect">
            <a:avLst/>
          </a:prstGeom>
          <a:noFill/>
        </p:spPr>
        <p:txBody>
          <a:bodyPr wrap="square" lIns="0" tIns="0" rIns="0" bIns="0" rtlCol="0">
            <a:spAutoFit/>
          </a:bodyPr>
          <a:lstStyle/>
          <a:p>
            <a:pPr defTabSz="914400">
              <a:lnSpc>
                <a:spcPct val="200000"/>
              </a:lnSpc>
              <a:defRPr/>
            </a:pPr>
            <a:r>
              <a:rPr lang="pt-BR" sz="10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III. XP </a:t>
            </a: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ADVISORY</a:t>
            </a:r>
          </a:p>
        </p:txBody>
      </p:sp>
      <p:cxnSp>
        <p:nvCxnSpPr>
          <p:cNvPr id="39" name="Conector reto 8">
            <a:extLst>
              <a:ext uri="{FF2B5EF4-FFF2-40B4-BE49-F238E27FC236}">
                <a16:creationId xmlns:a16="http://schemas.microsoft.com/office/drawing/2014/main" id="{0C9D2DC9-C5A9-9942-B4AA-4A29B2A72650}"/>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sp>
        <p:nvSpPr>
          <p:cNvPr id="20" name="Retângulo 2">
            <a:extLst>
              <a:ext uri="{FF2B5EF4-FFF2-40B4-BE49-F238E27FC236}">
                <a16:creationId xmlns:a16="http://schemas.microsoft.com/office/drawing/2014/main" id="{A892C360-EDE2-4CC0-88D4-DB32B7278D5A}"/>
              </a:ext>
            </a:extLst>
          </p:cNvPr>
          <p:cNvSpPr>
            <a:spLocks noChangeArrowheads="1"/>
          </p:cNvSpPr>
          <p:nvPr/>
        </p:nvSpPr>
        <p:spPr bwMode="auto">
          <a:xfrm>
            <a:off x="2517081" y="3061030"/>
            <a:ext cx="3007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pt-BR" altLang="pt-BR" sz="1200" spc="300" dirty="0">
                <a:solidFill>
                  <a:srgbClr val="D17955"/>
                </a:solidFill>
                <a:latin typeface="Roboto Medium" panose="02000000000000000000" pitchFamily="2" charset="0"/>
              </a:rPr>
              <a:t>Comitê de Estratégia</a:t>
            </a:r>
          </a:p>
        </p:txBody>
      </p:sp>
      <p:sp>
        <p:nvSpPr>
          <p:cNvPr id="41" name="Retângulo 2">
            <a:extLst>
              <a:ext uri="{FF2B5EF4-FFF2-40B4-BE49-F238E27FC236}">
                <a16:creationId xmlns:a16="http://schemas.microsoft.com/office/drawing/2014/main" id="{8EC55181-F48F-4EAD-ADC2-3724613CB867}"/>
              </a:ext>
            </a:extLst>
          </p:cNvPr>
          <p:cNvSpPr>
            <a:spLocks noChangeArrowheads="1"/>
          </p:cNvSpPr>
          <p:nvPr/>
        </p:nvSpPr>
        <p:spPr bwMode="auto">
          <a:xfrm>
            <a:off x="7199748" y="2979386"/>
            <a:ext cx="3007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pt-BR" altLang="pt-BR" sz="1200" spc="300" dirty="0">
                <a:solidFill>
                  <a:srgbClr val="D17955"/>
                </a:solidFill>
                <a:latin typeface="Roboto Medium" panose="02000000000000000000" pitchFamily="2" charset="0"/>
              </a:rPr>
              <a:t>Comitê de Investimentos</a:t>
            </a:r>
          </a:p>
        </p:txBody>
      </p:sp>
      <p:sp>
        <p:nvSpPr>
          <p:cNvPr id="43" name="CaixaDeTexto 42">
            <a:extLst>
              <a:ext uri="{FF2B5EF4-FFF2-40B4-BE49-F238E27FC236}">
                <a16:creationId xmlns:a16="http://schemas.microsoft.com/office/drawing/2014/main" id="{3DF07FCD-0BF9-4496-88AF-60CEB76CF442}"/>
              </a:ext>
            </a:extLst>
          </p:cNvPr>
          <p:cNvSpPr txBox="1"/>
          <p:nvPr/>
        </p:nvSpPr>
        <p:spPr>
          <a:xfrm>
            <a:off x="1855869" y="3473704"/>
            <a:ext cx="4330333" cy="2579507"/>
          </a:xfrm>
          <a:prstGeom prst="rect">
            <a:avLst/>
          </a:prstGeom>
          <a:noFill/>
        </p:spPr>
        <p:txBody>
          <a:bodyPr wrap="square" lIns="180000" tIns="180000" rIns="180000" bIns="180000" rtlCol="0">
            <a:spAutoFit/>
          </a:bodyPr>
          <a:lstStyle/>
          <a:p>
            <a:pPr marL="285750" indent="-285750" algn="just">
              <a:lnSpc>
                <a:spcPct val="150000"/>
              </a:lnSpc>
              <a:buFont typeface="Arial" panose="020B0604020202020204" pitchFamily="34" charset="0"/>
              <a:buChar char="•"/>
            </a:pPr>
            <a:r>
              <a:rPr lang="pt-BR" sz="1200" dirty="0">
                <a:solidFill>
                  <a:srgbClr val="58595B"/>
                </a:solidFill>
                <a:latin typeface="Roboto light" panose="02000000000000000000" pitchFamily="2" charset="0"/>
              </a:rPr>
              <a:t>Reunião mensal para avaliação da dinâmica dos mercados com base nas discussões do cenário macroeconômico, político e regulatório.</a:t>
            </a:r>
          </a:p>
          <a:p>
            <a:pPr marL="285750" indent="-285750" algn="just">
              <a:lnSpc>
                <a:spcPct val="150000"/>
              </a:lnSpc>
              <a:buFont typeface="Arial" panose="020B0604020202020204" pitchFamily="34" charset="0"/>
              <a:buChar char="•"/>
            </a:pPr>
            <a:endParaRPr lang="pt-BR" sz="1200" dirty="0">
              <a:solidFill>
                <a:srgbClr val="58595B"/>
              </a:solidFill>
              <a:latin typeface="Roboto light" panose="02000000000000000000" pitchFamily="2" charset="0"/>
            </a:endParaRPr>
          </a:p>
          <a:p>
            <a:pPr marL="285750" indent="-285750" algn="just">
              <a:lnSpc>
                <a:spcPct val="150000"/>
              </a:lnSpc>
              <a:buFont typeface="Arial" panose="020B0604020202020204" pitchFamily="34" charset="0"/>
              <a:buChar char="•"/>
            </a:pPr>
            <a:r>
              <a:rPr lang="pt-BR" sz="1200" dirty="0">
                <a:solidFill>
                  <a:srgbClr val="58595B"/>
                </a:solidFill>
                <a:latin typeface="Roboto light" panose="02000000000000000000" pitchFamily="2" charset="0"/>
              </a:rPr>
              <a:t>Definição da melhor estratégia de investimento e alocação entre as classes de ativo;</a:t>
            </a:r>
          </a:p>
          <a:p>
            <a:pPr marL="285750" indent="-285750" algn="just">
              <a:lnSpc>
                <a:spcPct val="150000"/>
              </a:lnSpc>
              <a:buFont typeface="Arial" panose="020B0604020202020204" pitchFamily="34" charset="0"/>
              <a:buChar char="•"/>
            </a:pPr>
            <a:endParaRPr lang="pt-BR" sz="1200" dirty="0">
              <a:solidFill>
                <a:srgbClr val="58595B"/>
              </a:solidFill>
              <a:latin typeface="Roboto light" panose="02000000000000000000" pitchFamily="2" charset="0"/>
            </a:endParaRPr>
          </a:p>
          <a:p>
            <a:pPr marL="285750" indent="-285750" algn="just">
              <a:lnSpc>
                <a:spcPct val="150000"/>
              </a:lnSpc>
              <a:buFont typeface="Arial" panose="020B0604020202020204" pitchFamily="34" charset="0"/>
              <a:buChar char="•"/>
            </a:pPr>
            <a:endParaRPr lang="pt-BR" sz="1200" dirty="0">
              <a:solidFill>
                <a:srgbClr val="58595B"/>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44" name="CaixaDeTexto 43">
            <a:extLst>
              <a:ext uri="{FF2B5EF4-FFF2-40B4-BE49-F238E27FC236}">
                <a16:creationId xmlns:a16="http://schemas.microsoft.com/office/drawing/2014/main" id="{2503BFC0-E810-4501-8A42-288898C96253}"/>
              </a:ext>
            </a:extLst>
          </p:cNvPr>
          <p:cNvSpPr txBox="1"/>
          <p:nvPr/>
        </p:nvSpPr>
        <p:spPr>
          <a:xfrm>
            <a:off x="6741994" y="3473704"/>
            <a:ext cx="4199861" cy="2025509"/>
          </a:xfrm>
          <a:prstGeom prst="rect">
            <a:avLst/>
          </a:prstGeom>
          <a:noFill/>
        </p:spPr>
        <p:txBody>
          <a:bodyPr wrap="square" lIns="180000" tIns="180000" rIns="180000" bIns="180000" rtlCol="0">
            <a:spAutoFit/>
          </a:bodyPr>
          <a:lstStyle>
            <a:defPPr>
              <a:defRPr lang="pt-BR"/>
            </a:defPPr>
            <a:lvl1pPr marL="285750" indent="-285750" algn="just">
              <a:lnSpc>
                <a:spcPct val="150000"/>
              </a:lnSpc>
              <a:buFont typeface="Arial" panose="020B0604020202020204" pitchFamily="34" charset="0"/>
              <a:buChar char="•"/>
              <a:defRPr sz="1200">
                <a:solidFill>
                  <a:srgbClr val="58595B"/>
                </a:solidFill>
                <a:latin typeface="Roboto light" panose="02000000000000000000" pitchFamily="2" charset="0"/>
              </a:defRPr>
            </a:lvl1pPr>
          </a:lstStyle>
          <a:p>
            <a:r>
              <a:rPr lang="pt-BR" dirty="0"/>
              <a:t>Reunião mensal para definição de rebalanceamentos táticos para os portfólios;</a:t>
            </a:r>
          </a:p>
          <a:p>
            <a:endParaRPr lang="pt-BR" dirty="0"/>
          </a:p>
          <a:p>
            <a:r>
              <a:rPr lang="pt-BR" dirty="0"/>
              <a:t>Objetivo de capturar ganhos com oportunidades no curto prazo e/ou proteger o portfólio em eventos e cenários de stress.</a:t>
            </a:r>
          </a:p>
        </p:txBody>
      </p:sp>
      <p:sp>
        <p:nvSpPr>
          <p:cNvPr id="45" name="Retângulo 44">
            <a:extLst>
              <a:ext uri="{FF2B5EF4-FFF2-40B4-BE49-F238E27FC236}">
                <a16:creationId xmlns:a16="http://schemas.microsoft.com/office/drawing/2014/main" id="{DBC252F2-B933-48DD-8A90-508FAB840BB7}"/>
              </a:ext>
            </a:extLst>
          </p:cNvPr>
          <p:cNvSpPr/>
          <p:nvPr/>
        </p:nvSpPr>
        <p:spPr>
          <a:xfrm>
            <a:off x="1885895" y="6348376"/>
            <a:ext cx="4270283" cy="446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anchor="ctr" anchorCtr="1"/>
          <a:lstStyle/>
          <a:p>
            <a:pPr algn="ctr">
              <a:lnSpc>
                <a:spcPct val="125000"/>
              </a:lnSpc>
              <a:defRPr/>
            </a:pPr>
            <a:r>
              <a:rPr lang="pt-BR" sz="900" spc="600" dirty="0">
                <a:solidFill>
                  <a:schemeClr val="bg1">
                    <a:lumMod val="65000"/>
                  </a:schemeClr>
                </a:solidFill>
                <a:latin typeface="Calibri (corpo)"/>
                <a:ea typeface="Roboto Light" panose="02000000000000000000" pitchFamily="2" charset="0"/>
              </a:rPr>
              <a:t>ADVISORY</a:t>
            </a:r>
          </a:p>
          <a:p>
            <a:pPr algn="ctr">
              <a:lnSpc>
                <a:spcPct val="125000"/>
              </a:lnSpc>
              <a:defRPr/>
            </a:pPr>
            <a:r>
              <a:rPr lang="pt-BR" sz="900" spc="600" dirty="0">
                <a:solidFill>
                  <a:schemeClr val="bg1">
                    <a:lumMod val="65000"/>
                  </a:schemeClr>
                </a:solidFill>
                <a:latin typeface="Calibri (corpo)"/>
              </a:rPr>
              <a:t>ESTRATEGISTAS E ECONOMISTAS</a:t>
            </a:r>
          </a:p>
          <a:p>
            <a:pPr algn="ctr">
              <a:lnSpc>
                <a:spcPct val="125000"/>
              </a:lnSpc>
              <a:defRPr/>
            </a:pPr>
            <a:r>
              <a:rPr lang="pt-BR" sz="900" spc="600" dirty="0">
                <a:solidFill>
                  <a:schemeClr val="bg1">
                    <a:lumMod val="65000"/>
                  </a:schemeClr>
                </a:solidFill>
                <a:latin typeface="Calibri (corpo)"/>
              </a:rPr>
              <a:t>GESTORES DE PRODUTOS E RISCOS</a:t>
            </a:r>
          </a:p>
          <a:p>
            <a:pPr algn="ctr">
              <a:lnSpc>
                <a:spcPct val="125000"/>
              </a:lnSpc>
              <a:defRPr/>
            </a:pPr>
            <a:endParaRPr lang="pt-BR" sz="900" spc="600" dirty="0">
              <a:solidFill>
                <a:schemeClr val="bg1">
                  <a:lumMod val="65000"/>
                </a:schemeClr>
              </a:solidFill>
              <a:latin typeface="Calibri (corpo)"/>
            </a:endParaRPr>
          </a:p>
          <a:p>
            <a:pPr algn="ctr">
              <a:lnSpc>
                <a:spcPct val="125000"/>
              </a:lnSpc>
              <a:defRPr/>
            </a:pPr>
            <a:endParaRPr lang="pt-BR" sz="900" spc="600" dirty="0">
              <a:solidFill>
                <a:schemeClr val="bg1">
                  <a:lumMod val="65000"/>
                </a:schemeClr>
              </a:solidFill>
              <a:latin typeface="Calibri (corpo)"/>
              <a:ea typeface="Roboto Light" panose="02000000000000000000" pitchFamily="2" charset="0"/>
            </a:endParaRPr>
          </a:p>
        </p:txBody>
      </p:sp>
      <p:sp>
        <p:nvSpPr>
          <p:cNvPr id="46" name="Retângulo 45">
            <a:extLst>
              <a:ext uri="{FF2B5EF4-FFF2-40B4-BE49-F238E27FC236}">
                <a16:creationId xmlns:a16="http://schemas.microsoft.com/office/drawing/2014/main" id="{18382586-E88A-4C27-911A-C43E3E1BCBA1}"/>
              </a:ext>
            </a:extLst>
          </p:cNvPr>
          <p:cNvSpPr/>
          <p:nvPr/>
        </p:nvSpPr>
        <p:spPr>
          <a:xfrm>
            <a:off x="8174380" y="6124705"/>
            <a:ext cx="1335088" cy="446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anchor="ctr" anchorCtr="1"/>
          <a:lstStyle/>
          <a:p>
            <a:pPr algn="ctr">
              <a:lnSpc>
                <a:spcPct val="125000"/>
              </a:lnSpc>
              <a:defRPr/>
            </a:pPr>
            <a:r>
              <a:rPr lang="pt-BR" sz="900" spc="600" dirty="0">
                <a:solidFill>
                  <a:schemeClr val="bg1">
                    <a:lumMod val="65000"/>
                  </a:schemeClr>
                </a:solidFill>
                <a:latin typeface="Calibri (corpo)"/>
              </a:rPr>
              <a:t>ADVISORY</a:t>
            </a:r>
          </a:p>
        </p:txBody>
      </p:sp>
      <p:sp>
        <p:nvSpPr>
          <p:cNvPr id="47" name="CaixaDeTexto 46">
            <a:extLst>
              <a:ext uri="{FF2B5EF4-FFF2-40B4-BE49-F238E27FC236}">
                <a16:creationId xmlns:a16="http://schemas.microsoft.com/office/drawing/2014/main" id="{BA01871B-BFD7-4107-ACE4-B885373E5405}"/>
              </a:ext>
            </a:extLst>
          </p:cNvPr>
          <p:cNvSpPr txBox="1"/>
          <p:nvPr/>
        </p:nvSpPr>
        <p:spPr>
          <a:xfrm>
            <a:off x="2040913" y="1056511"/>
            <a:ext cx="9056620" cy="1748510"/>
          </a:xfrm>
          <a:prstGeom prst="rect">
            <a:avLst/>
          </a:prstGeom>
          <a:noFill/>
        </p:spPr>
        <p:txBody>
          <a:bodyPr wrap="square" lIns="180000" tIns="180000" rIns="180000" bIns="180000" rtlCol="0">
            <a:spAutoFit/>
          </a:bodyPr>
          <a:lstStyle/>
          <a:p>
            <a:pPr algn="just">
              <a:lnSpc>
                <a:spcPct val="150000"/>
              </a:lnSpc>
            </a:pPr>
            <a:r>
              <a:rPr lang="pt-BR" sz="1200" spc="300" dirty="0">
                <a:solidFill>
                  <a:srgbClr val="D17955"/>
                </a:solidFill>
                <a:latin typeface="Roboto Medium" panose="02000000000000000000" pitchFamily="2" charset="0"/>
              </a:rPr>
              <a:t>ALOCAÇÃO ESTRATÉGICA - </a:t>
            </a:r>
            <a:r>
              <a:rPr lang="pt-BR" altLang="pt-BR" sz="1200" dirty="0">
                <a:solidFill>
                  <a:srgbClr val="58595B"/>
                </a:solidFill>
                <a:latin typeface="Roboto Light"/>
              </a:rPr>
              <a:t>Busca da melhor combinação entre classes de ativo no longo prazo através da utilização de modelos de otimização de portfólios. </a:t>
            </a:r>
          </a:p>
          <a:p>
            <a:pPr algn="just">
              <a:lnSpc>
                <a:spcPct val="150000"/>
              </a:lnSpc>
            </a:pPr>
            <a:endParaRPr lang="pt-BR" altLang="pt-BR" sz="1200" dirty="0">
              <a:solidFill>
                <a:srgbClr val="58595B"/>
              </a:solidFill>
              <a:latin typeface="Roboto Light"/>
            </a:endParaRPr>
          </a:p>
          <a:p>
            <a:pPr algn="just">
              <a:lnSpc>
                <a:spcPct val="150000"/>
              </a:lnSpc>
            </a:pPr>
            <a:r>
              <a:rPr lang="pt-BR" altLang="pt-BR" sz="1200" dirty="0">
                <a:solidFill>
                  <a:srgbClr val="58595B"/>
                </a:solidFill>
                <a:latin typeface="Roboto Light"/>
              </a:rPr>
              <a:t>Além disso, implementamos decisões táticas para uma perspectiva de curto e médio prazo através dos nossos comitês de investimento.</a:t>
            </a:r>
          </a:p>
          <a:p>
            <a:pPr marL="285750" indent="-285750" algn="just">
              <a:lnSpc>
                <a:spcPct val="150000"/>
              </a:lnSpc>
              <a:buFont typeface="Arial" panose="020B0604020202020204" pitchFamily="34" charset="0"/>
              <a:buChar char="•"/>
            </a:pPr>
            <a:endParaRPr lang="pt-BR" sz="1200" dirty="0">
              <a:solidFill>
                <a:srgbClr val="58595B"/>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51" name="Chave Esquerda 50">
            <a:extLst>
              <a:ext uri="{FF2B5EF4-FFF2-40B4-BE49-F238E27FC236}">
                <a16:creationId xmlns:a16="http://schemas.microsoft.com/office/drawing/2014/main" id="{5EC02D6D-8737-4BA5-987F-C43A5062167E}"/>
              </a:ext>
            </a:extLst>
          </p:cNvPr>
          <p:cNvSpPr/>
          <p:nvPr/>
        </p:nvSpPr>
        <p:spPr>
          <a:xfrm rot="16200000">
            <a:off x="3986923" y="3836239"/>
            <a:ext cx="255588" cy="3879944"/>
          </a:xfrm>
          <a:prstGeom prst="leftBrace">
            <a:avLst/>
          </a:prstGeom>
          <a:ln w="9525">
            <a:solidFill>
              <a:srgbClr val="D1795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52" name="Chave Esquerda 51">
            <a:extLst>
              <a:ext uri="{FF2B5EF4-FFF2-40B4-BE49-F238E27FC236}">
                <a16:creationId xmlns:a16="http://schemas.microsoft.com/office/drawing/2014/main" id="{3C7EFE64-544C-4EE5-9C71-81A1273BC201}"/>
              </a:ext>
            </a:extLst>
          </p:cNvPr>
          <p:cNvSpPr/>
          <p:nvPr/>
        </p:nvSpPr>
        <p:spPr>
          <a:xfrm rot="16200000">
            <a:off x="8714124" y="3520597"/>
            <a:ext cx="255600" cy="4511216"/>
          </a:xfrm>
          <a:prstGeom prst="leftBrace">
            <a:avLst/>
          </a:prstGeom>
          <a:ln w="9525">
            <a:solidFill>
              <a:srgbClr val="D1795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Tree>
    <p:extLst>
      <p:ext uri="{BB962C8B-B14F-4D97-AF65-F5344CB8AC3E}">
        <p14:creationId xmlns:p14="http://schemas.microsoft.com/office/powerpoint/2010/main" val="22103929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11CE1DDF-91C0-A24E-B03F-C41A8BE1CD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03906" y="541338"/>
            <a:ext cx="4859471" cy="6553200"/>
          </a:xfrm>
          <a:prstGeom prst="rect">
            <a:avLst/>
          </a:prstGeom>
        </p:spPr>
      </p:pic>
      <p:sp>
        <p:nvSpPr>
          <p:cNvPr id="6" name="CaixaDeTexto 5">
            <a:extLst>
              <a:ext uri="{FF2B5EF4-FFF2-40B4-BE49-F238E27FC236}">
                <a16:creationId xmlns:a16="http://schemas.microsoft.com/office/drawing/2014/main" id="{A3BEE62B-E0AC-9B42-8C7F-635A795B1E98}"/>
              </a:ext>
            </a:extLst>
          </p:cNvPr>
          <p:cNvSpPr txBox="1"/>
          <p:nvPr/>
        </p:nvSpPr>
        <p:spPr>
          <a:xfrm>
            <a:off x="2115612" y="4075249"/>
            <a:ext cx="4174541" cy="400110"/>
          </a:xfrm>
          <a:prstGeom prst="rect">
            <a:avLst/>
          </a:prstGeom>
          <a:noFill/>
        </p:spPr>
        <p:txBody>
          <a:bodyPr wrap="none" rtlCol="0" anchor="b">
            <a:spAutoFit/>
          </a:bodyPr>
          <a:lstStyle/>
          <a:p>
            <a:pPr defTabSz="914400">
              <a:defRPr/>
            </a:pPr>
            <a:r>
              <a:rPr lang="pt-BR" sz="2000" dirty="0">
                <a:solidFill>
                  <a:srgbClr val="C57D5C"/>
                </a:solidFill>
                <a:latin typeface="Roboto light" panose="02000000000000000000" pitchFamily="2" charset="0"/>
                <a:ea typeface="Roboto light" panose="02000000000000000000" pitchFamily="2" charset="0"/>
                <a:cs typeface="Roboto light" panose="02000000000000000000" pitchFamily="2" charset="0"/>
              </a:rPr>
              <a:t>II</a:t>
            </a:r>
            <a:r>
              <a:rPr lang="pt-BR" sz="2000" spc="1200" dirty="0">
                <a:solidFill>
                  <a:srgbClr val="C57D5C"/>
                </a:solidFill>
                <a:latin typeface="Roboto light" panose="02000000000000000000" pitchFamily="2" charset="0"/>
                <a:ea typeface="Roboto light" panose="02000000000000000000" pitchFamily="2" charset="0"/>
                <a:cs typeface="Roboto light" panose="02000000000000000000" pitchFamily="2" charset="0"/>
              </a:rPr>
              <a:t>. Cenário Macro</a:t>
            </a:r>
          </a:p>
        </p:txBody>
      </p:sp>
      <p:cxnSp>
        <p:nvCxnSpPr>
          <p:cNvPr id="9" name="Conector reto 8">
            <a:extLst>
              <a:ext uri="{FF2B5EF4-FFF2-40B4-BE49-F238E27FC236}">
                <a16:creationId xmlns:a16="http://schemas.microsoft.com/office/drawing/2014/main" id="{53829093-AC4E-7345-889F-B3778CAC3853}"/>
              </a:ext>
            </a:extLst>
          </p:cNvPr>
          <p:cNvCxnSpPr>
            <a:cxnSpLocks/>
          </p:cNvCxnSpPr>
          <p:nvPr/>
        </p:nvCxnSpPr>
        <p:spPr>
          <a:xfrm>
            <a:off x="2227210" y="4879787"/>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B02AABDF-6210-8B45-8512-3079723DF629}"/>
              </a:ext>
            </a:extLst>
          </p:cNvPr>
          <p:cNvSpPr txBox="1"/>
          <p:nvPr/>
        </p:nvSpPr>
        <p:spPr>
          <a:xfrm>
            <a:off x="2115612" y="5284216"/>
            <a:ext cx="946093" cy="230832"/>
          </a:xfrm>
          <a:prstGeom prst="rect">
            <a:avLst/>
          </a:prstGeom>
          <a:noFill/>
        </p:spPr>
        <p:txBody>
          <a:bodyPr wrap="none" rtlCol="0">
            <a:spAutoFit/>
          </a:bodyPr>
          <a:lstStyle/>
          <a:p>
            <a:pPr defTabSz="914400">
              <a:defRPr/>
            </a:pPr>
            <a:r>
              <a:rPr lang="pt-BR" sz="900" spc="300" dirty="0">
                <a:solidFill>
                  <a:srgbClr val="58595B">
                    <a:alpha val="65000"/>
                  </a:srgbClr>
                </a:solidFill>
                <a:latin typeface="Roboto" panose="02000000000000000000" pitchFamily="2" charset="0"/>
                <a:ea typeface="Roboto" panose="02000000000000000000" pitchFamily="2" charset="0"/>
                <a:cs typeface="Roboto" panose="02000000000000000000" pitchFamily="2" charset="0"/>
              </a:rPr>
              <a:t>ADVISORY</a:t>
            </a:r>
          </a:p>
        </p:txBody>
      </p:sp>
      <p:sp>
        <p:nvSpPr>
          <p:cNvPr id="2" name="Slide Number Placeholder 1">
            <a:extLst>
              <a:ext uri="{FF2B5EF4-FFF2-40B4-BE49-F238E27FC236}">
                <a16:creationId xmlns:a16="http://schemas.microsoft.com/office/drawing/2014/main" id="{785F8207-E654-4D2A-866C-29A7B59720C5}"/>
              </a:ext>
            </a:extLst>
          </p:cNvPr>
          <p:cNvSpPr>
            <a:spLocks noGrp="1"/>
          </p:cNvSpPr>
          <p:nvPr>
            <p:ph type="sldNum" sz="quarter" idx="12"/>
          </p:nvPr>
        </p:nvSpPr>
        <p:spPr/>
        <p:txBody>
          <a:bodyPr/>
          <a:lstStyle/>
          <a:p>
            <a:fld id="{36D140B5-3C3E-604E-AF76-B5F338FF7461}" type="slidenum">
              <a:rPr lang="pt-BR" smtClean="0"/>
              <a:t>7</a:t>
            </a:fld>
            <a:endParaRPr lang="pt-BR"/>
          </a:p>
        </p:txBody>
      </p:sp>
    </p:spTree>
    <p:extLst>
      <p:ext uri="{BB962C8B-B14F-4D97-AF65-F5344CB8AC3E}">
        <p14:creationId xmlns:p14="http://schemas.microsoft.com/office/powerpoint/2010/main" val="40840550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Conector reto 8">
            <a:extLst>
              <a:ext uri="{FF2B5EF4-FFF2-40B4-BE49-F238E27FC236}">
                <a16:creationId xmlns:a16="http://schemas.microsoft.com/office/drawing/2014/main" id="{B89CAE1C-1787-4F46-B495-7B98D20EBB62}"/>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48" name="Conector reto 8">
            <a:extLst>
              <a:ext uri="{FF2B5EF4-FFF2-40B4-BE49-F238E27FC236}">
                <a16:creationId xmlns:a16="http://schemas.microsoft.com/office/drawing/2014/main" id="{7ADB6BFA-F0FD-B340-ACE0-C56FAEA6606A}"/>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29B4888-EBE3-4085-9E7F-FD18EF3623E9}"/>
              </a:ext>
            </a:extLst>
          </p:cNvPr>
          <p:cNvSpPr>
            <a:spLocks noGrp="1"/>
          </p:cNvSpPr>
          <p:nvPr>
            <p:ph type="sldNum" sz="quarter" idx="12"/>
          </p:nvPr>
        </p:nvSpPr>
        <p:spPr>
          <a:xfrm>
            <a:off x="8927456" y="7009643"/>
            <a:ext cx="2405658" cy="402652"/>
          </a:xfrm>
        </p:spPr>
        <p:txBody>
          <a:bodyPr/>
          <a:lstStyle/>
          <a:p>
            <a:fld id="{36D140B5-3C3E-604E-AF76-B5F338FF7461}" type="slidenum">
              <a:rPr lang="pt-BR" smtClean="0"/>
              <a:t>8</a:t>
            </a:fld>
            <a:endParaRPr lang="pt-BR" dirty="0"/>
          </a:p>
        </p:txBody>
      </p:sp>
      <p:sp>
        <p:nvSpPr>
          <p:cNvPr id="30" name="CaixaDeTexto 46">
            <a:extLst>
              <a:ext uri="{FF2B5EF4-FFF2-40B4-BE49-F238E27FC236}">
                <a16:creationId xmlns:a16="http://schemas.microsoft.com/office/drawing/2014/main" id="{9E9A42E6-FE68-476D-A374-0F85E7ED35D8}"/>
              </a:ext>
            </a:extLst>
          </p:cNvPr>
          <p:cNvSpPr txBox="1"/>
          <p:nvPr/>
        </p:nvSpPr>
        <p:spPr>
          <a:xfrm>
            <a:off x="2104460" y="1069163"/>
            <a:ext cx="4144692" cy="5770811"/>
          </a:xfrm>
          <a:prstGeom prst="rect">
            <a:avLst/>
          </a:prstGeom>
          <a:noFill/>
        </p:spPr>
        <p:txBody>
          <a:bodyPr wrap="square" rtlCol="0">
            <a:spAutoFit/>
          </a:bodyPr>
          <a:lstStyle/>
          <a:p>
            <a:pPr>
              <a:lnSpc>
                <a:spcPct val="150000"/>
              </a:lnSpc>
            </a:pPr>
            <a:r>
              <a:rPr lang="pt-BR" sz="1400" b="1" dirty="0">
                <a:solidFill>
                  <a:srgbClr val="D68666"/>
                </a:solidFill>
                <a:latin typeface="Roboto Light" panose="02000000000000000000" pitchFamily="2" charset="0"/>
              </a:rPr>
              <a:t>	Internacional</a:t>
            </a:r>
          </a:p>
          <a:p>
            <a:pPr>
              <a:lnSpc>
                <a:spcPct val="150000"/>
              </a:lnSpc>
            </a:pPr>
            <a:endParaRPr lang="pt-BR" sz="1400" b="1" dirty="0">
              <a:solidFill>
                <a:srgbClr val="D68666"/>
              </a:solidFill>
              <a:latin typeface="Roboto Light" panose="02000000000000000000" pitchFamily="2" charset="0"/>
            </a:endParaRPr>
          </a:p>
          <a:p>
            <a:pPr marL="285750" indent="-285750">
              <a:lnSpc>
                <a:spcPct val="150000"/>
              </a:lnSpc>
              <a:buFont typeface="Arial" panose="020B0604020202020204" pitchFamily="34" charset="0"/>
              <a:buChar char="•"/>
            </a:pPr>
            <a:r>
              <a:rPr lang="pt-BR" sz="1200" dirty="0">
                <a:solidFill>
                  <a:srgbClr val="58595B"/>
                </a:solidFill>
                <a:latin typeface="Roboto Light" panose="02000000000000000000" pitchFamily="2" charset="0"/>
              </a:rPr>
              <a:t>Cenário de desaceleração do crescimento mundial</a:t>
            </a:r>
          </a:p>
          <a:p>
            <a:pPr marL="285750" indent="-285750">
              <a:lnSpc>
                <a:spcPct val="150000"/>
              </a:lnSpc>
              <a:buFont typeface="Arial" panose="020B0604020202020204" pitchFamily="34" charset="0"/>
              <a:buChar char="•"/>
            </a:pPr>
            <a:endParaRPr lang="pt-BR" sz="1200" dirty="0">
              <a:solidFill>
                <a:srgbClr val="58595B"/>
              </a:solidFill>
              <a:latin typeface="Roboto Light" panose="02000000000000000000" pitchFamily="2" charset="0"/>
            </a:endParaRPr>
          </a:p>
          <a:p>
            <a:pPr marL="285750" indent="-285750">
              <a:lnSpc>
                <a:spcPct val="150000"/>
              </a:lnSpc>
              <a:buFont typeface="Arial" panose="020B0604020202020204" pitchFamily="34" charset="0"/>
              <a:buChar char="•"/>
            </a:pPr>
            <a:r>
              <a:rPr lang="pt-BR" sz="1200" dirty="0">
                <a:solidFill>
                  <a:srgbClr val="58595B"/>
                </a:solidFill>
                <a:latin typeface="Roboto Light" panose="02000000000000000000" pitchFamily="2" charset="0"/>
              </a:rPr>
              <a:t>Ambiente de atividade fraca sem pressão inflacionária corrobora cenário de juros baixos no mundo</a:t>
            </a:r>
          </a:p>
          <a:p>
            <a:pPr marL="285750" indent="-285750">
              <a:lnSpc>
                <a:spcPct val="150000"/>
              </a:lnSpc>
              <a:buFont typeface="Arial" panose="020B0604020202020204" pitchFamily="34" charset="0"/>
              <a:buChar char="•"/>
            </a:pPr>
            <a:endParaRPr lang="pt-BR" sz="1200" dirty="0">
              <a:solidFill>
                <a:srgbClr val="58595B"/>
              </a:solidFill>
              <a:latin typeface="Roboto Light" panose="02000000000000000000" pitchFamily="2" charset="0"/>
            </a:endParaRPr>
          </a:p>
          <a:p>
            <a:pPr marL="285750" indent="-285750">
              <a:lnSpc>
                <a:spcPct val="150000"/>
              </a:lnSpc>
              <a:buFont typeface="Arial" panose="020B0604020202020204" pitchFamily="34" charset="0"/>
              <a:buChar char="•"/>
            </a:pPr>
            <a:r>
              <a:rPr lang="pt-BR" sz="1200" dirty="0">
                <a:solidFill>
                  <a:srgbClr val="58595B"/>
                </a:solidFill>
                <a:latin typeface="Roboto Light" panose="02000000000000000000" pitchFamily="2" charset="0"/>
              </a:rPr>
              <a:t>Guerra comercial EUA x China segue em foco - Incertezas em relação aos impactos na economia mundial adicionam tensão aos mercados. Encontro dos líderes dos dois países está agendado para o final do mês no Japão (G-20)</a:t>
            </a:r>
          </a:p>
          <a:p>
            <a:pPr marL="285750" indent="-285750">
              <a:lnSpc>
                <a:spcPct val="150000"/>
              </a:lnSpc>
              <a:buFont typeface="Arial" panose="020B0604020202020204" pitchFamily="34" charset="0"/>
              <a:buChar char="•"/>
            </a:pPr>
            <a:endParaRPr lang="pt-BR" sz="1200" dirty="0">
              <a:solidFill>
                <a:srgbClr val="58595B"/>
              </a:solidFill>
              <a:latin typeface="Roboto Light" panose="02000000000000000000" pitchFamily="2" charset="0"/>
            </a:endParaRPr>
          </a:p>
          <a:p>
            <a:pPr marL="285750" indent="-285750">
              <a:lnSpc>
                <a:spcPct val="150000"/>
              </a:lnSpc>
              <a:buFont typeface="Arial" panose="020B0604020202020204" pitchFamily="34" charset="0"/>
              <a:buChar char="•"/>
            </a:pPr>
            <a:r>
              <a:rPr lang="pt-BR" sz="1200" dirty="0">
                <a:solidFill>
                  <a:srgbClr val="58595B"/>
                </a:solidFill>
                <a:latin typeface="Roboto Light" panose="02000000000000000000" pitchFamily="2" charset="0"/>
              </a:rPr>
              <a:t>Europa vive tempos mais incertos com partidos do centro perdendo força nas eleições parlamentares</a:t>
            </a:r>
          </a:p>
          <a:p>
            <a:pPr marL="285750" indent="-285750">
              <a:lnSpc>
                <a:spcPct val="150000"/>
              </a:lnSpc>
              <a:buFont typeface="Arial" panose="020B0604020202020204" pitchFamily="34" charset="0"/>
              <a:buChar char="•"/>
            </a:pPr>
            <a:endParaRPr lang="pt-BR" sz="1200" dirty="0">
              <a:solidFill>
                <a:srgbClr val="58595B"/>
              </a:solidFill>
              <a:latin typeface="Roboto Light" panose="02000000000000000000" pitchFamily="2" charset="0"/>
            </a:endParaRPr>
          </a:p>
          <a:p>
            <a:pPr marL="285750" indent="-285750">
              <a:lnSpc>
                <a:spcPct val="150000"/>
              </a:lnSpc>
              <a:buFont typeface="Arial" panose="020B0604020202020204" pitchFamily="34" charset="0"/>
              <a:buChar char="•"/>
            </a:pPr>
            <a:r>
              <a:rPr lang="pt-BR" sz="1200" dirty="0">
                <a:solidFill>
                  <a:srgbClr val="58595B"/>
                </a:solidFill>
                <a:latin typeface="Roboto Light" panose="02000000000000000000" pitchFamily="2" charset="0"/>
              </a:rPr>
              <a:t>Reino Unido – risco de um Brexit desordenado volta ao radar</a:t>
            </a:r>
          </a:p>
          <a:p>
            <a:pPr marL="285750" indent="-285750">
              <a:lnSpc>
                <a:spcPct val="150000"/>
              </a:lnSpc>
              <a:buFont typeface="Arial" panose="020B0604020202020204" pitchFamily="34" charset="0"/>
              <a:buChar char="•"/>
            </a:pPr>
            <a:endParaRPr lang="pt-BR" sz="1200" dirty="0">
              <a:solidFill>
                <a:srgbClr val="58595B"/>
              </a:solidFill>
              <a:latin typeface="Roboto Light" panose="02000000000000000000" pitchFamily="2" charset="0"/>
            </a:endParaRPr>
          </a:p>
          <a:p>
            <a:pPr marL="285750" indent="-285750">
              <a:lnSpc>
                <a:spcPct val="150000"/>
              </a:lnSpc>
              <a:buFont typeface="Arial" panose="020B0604020202020204" pitchFamily="34" charset="0"/>
              <a:buChar char="•"/>
            </a:pPr>
            <a:endParaRPr lang="pt-BR" sz="1200" dirty="0">
              <a:solidFill>
                <a:srgbClr val="58595B"/>
              </a:solidFill>
              <a:latin typeface="Roboto Light" panose="02000000000000000000" pitchFamily="2" charset="0"/>
            </a:endParaRPr>
          </a:p>
          <a:p>
            <a:pPr marL="285750" indent="-285750">
              <a:lnSpc>
                <a:spcPct val="150000"/>
              </a:lnSpc>
              <a:buFont typeface="Arial" panose="020B0604020202020204" pitchFamily="34" charset="0"/>
              <a:buChar char="•"/>
            </a:pPr>
            <a:endParaRPr lang="pt-BR" sz="1400" b="1" dirty="0">
              <a:solidFill>
                <a:srgbClr val="D68666"/>
              </a:solidFill>
              <a:latin typeface="Roboto Light" panose="02000000000000000000" pitchFamily="2" charset="0"/>
            </a:endParaRPr>
          </a:p>
          <a:p>
            <a:pPr marL="171450" indent="-171450">
              <a:lnSpc>
                <a:spcPct val="150000"/>
              </a:lnSpc>
              <a:buFont typeface="Arial" panose="020B0604020202020204" pitchFamily="34" charset="0"/>
              <a:buChar char="•"/>
            </a:pPr>
            <a:endParaRPr lang="pt-BR" sz="1200" dirty="0">
              <a:solidFill>
                <a:srgbClr val="58595B"/>
              </a:solidFill>
              <a:latin typeface="Roboto Light" panose="02000000000000000000" pitchFamily="2" charset="0"/>
            </a:endParaRPr>
          </a:p>
        </p:txBody>
      </p:sp>
      <p:sp>
        <p:nvSpPr>
          <p:cNvPr id="10" name="CaixaDeTexto 20">
            <a:extLst>
              <a:ext uri="{FF2B5EF4-FFF2-40B4-BE49-F238E27FC236}">
                <a16:creationId xmlns:a16="http://schemas.microsoft.com/office/drawing/2014/main" id="{31AF4AE6-5430-4748-A807-CA80612502A0}"/>
              </a:ext>
            </a:extLst>
          </p:cNvPr>
          <p:cNvSpPr txBox="1"/>
          <p:nvPr/>
        </p:nvSpPr>
        <p:spPr>
          <a:xfrm>
            <a:off x="7944432" y="200366"/>
            <a:ext cx="3846619" cy="307777"/>
          </a:xfrm>
          <a:prstGeom prst="rect">
            <a:avLst/>
          </a:prstGeom>
          <a:noFill/>
        </p:spPr>
        <p:txBody>
          <a:bodyPr wrap="square" lIns="0" tIns="0" rIns="0" bIns="0" rtlCol="0">
            <a:spAutoFit/>
          </a:bodyPr>
          <a:lstStyle/>
          <a:p>
            <a:pPr algn="r" defTabSz="914400">
              <a:lnSpc>
                <a:spcPct val="200000"/>
              </a:lnSpc>
              <a:defRPr/>
            </a:pP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II.ADVISORY|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CENÁRIO MACRO</a:t>
            </a:r>
          </a:p>
        </p:txBody>
      </p:sp>
      <p:sp>
        <p:nvSpPr>
          <p:cNvPr id="9" name="TextBox 4">
            <a:extLst>
              <a:ext uri="{FF2B5EF4-FFF2-40B4-BE49-F238E27FC236}">
                <a16:creationId xmlns:a16="http://schemas.microsoft.com/office/drawing/2014/main" id="{47A21959-AE1E-470F-9BDC-DF9545BF7A0F}"/>
              </a:ext>
            </a:extLst>
          </p:cNvPr>
          <p:cNvSpPr txBox="1"/>
          <p:nvPr/>
        </p:nvSpPr>
        <p:spPr>
          <a:xfrm>
            <a:off x="2174746" y="7095553"/>
            <a:ext cx="5569367" cy="230832"/>
          </a:xfrm>
          <a:prstGeom prst="rect">
            <a:avLst/>
          </a:prstGeom>
          <a:noFill/>
        </p:spPr>
        <p:txBody>
          <a:bodyPr wrap="square" rtlCol="0">
            <a:spAutoFit/>
          </a:bodyPr>
          <a:lstStyle/>
          <a:p>
            <a:r>
              <a:rPr lang="en-US" sz="900" dirty="0" err="1">
                <a:solidFill>
                  <a:srgbClr val="58595B"/>
                </a:solidFill>
                <a:latin typeface="Roboto Light" panose="02000000000000000000"/>
              </a:rPr>
              <a:t>Elaboração</a:t>
            </a:r>
            <a:r>
              <a:rPr lang="en-US" sz="900" dirty="0">
                <a:solidFill>
                  <a:srgbClr val="58595B"/>
                </a:solidFill>
                <a:latin typeface="Roboto Light" panose="02000000000000000000"/>
              </a:rPr>
              <a:t>: XPA</a:t>
            </a:r>
          </a:p>
        </p:txBody>
      </p:sp>
      <p:sp>
        <p:nvSpPr>
          <p:cNvPr id="11" name="CaixaDeTexto 46">
            <a:extLst>
              <a:ext uri="{FF2B5EF4-FFF2-40B4-BE49-F238E27FC236}">
                <a16:creationId xmlns:a16="http://schemas.microsoft.com/office/drawing/2014/main" id="{9363CA03-67C3-451B-95E0-A506AE630999}"/>
              </a:ext>
            </a:extLst>
          </p:cNvPr>
          <p:cNvSpPr txBox="1"/>
          <p:nvPr/>
        </p:nvSpPr>
        <p:spPr>
          <a:xfrm>
            <a:off x="6778541" y="1154461"/>
            <a:ext cx="4143600" cy="4616648"/>
          </a:xfrm>
          <a:prstGeom prst="rect">
            <a:avLst/>
          </a:prstGeom>
          <a:noFill/>
        </p:spPr>
        <p:txBody>
          <a:bodyPr wrap="square" rtlCol="0">
            <a:spAutoFit/>
          </a:bodyPr>
          <a:lstStyle/>
          <a:p>
            <a:pPr>
              <a:lnSpc>
                <a:spcPct val="150000"/>
              </a:lnSpc>
            </a:pPr>
            <a:r>
              <a:rPr lang="pt-BR" sz="1400" b="1" dirty="0">
                <a:solidFill>
                  <a:srgbClr val="D68666"/>
                </a:solidFill>
                <a:latin typeface="Roboto Light" panose="02000000000000000000" pitchFamily="2" charset="0"/>
              </a:rPr>
              <a:t>	Brasil</a:t>
            </a:r>
          </a:p>
          <a:p>
            <a:pPr>
              <a:lnSpc>
                <a:spcPct val="150000"/>
              </a:lnSpc>
            </a:pPr>
            <a:endParaRPr lang="pt-BR" sz="1400" b="1" dirty="0">
              <a:solidFill>
                <a:srgbClr val="D68666"/>
              </a:solidFill>
              <a:latin typeface="Roboto Light" panose="02000000000000000000" pitchFamily="2" charset="0"/>
            </a:endParaRPr>
          </a:p>
          <a:p>
            <a:pPr marL="285750" indent="-285750">
              <a:lnSpc>
                <a:spcPct val="150000"/>
              </a:lnSpc>
              <a:buFont typeface="Arial" panose="020B0604020202020204" pitchFamily="34" charset="0"/>
              <a:buChar char="•"/>
            </a:pPr>
            <a:r>
              <a:rPr lang="pt-BR" sz="1200" dirty="0">
                <a:solidFill>
                  <a:srgbClr val="58595B"/>
                </a:solidFill>
                <a:latin typeface="Roboto Light" panose="02000000000000000000" pitchFamily="2" charset="0"/>
              </a:rPr>
              <a:t>Números de atividade continuam decepcionando e mercado já projeta crescimento próximo a 1% para o PIB de 2019. Cenário reforça postergação da retomada da economia e em patamar mais baixo</a:t>
            </a:r>
          </a:p>
          <a:p>
            <a:pPr>
              <a:lnSpc>
                <a:spcPct val="150000"/>
              </a:lnSpc>
            </a:pPr>
            <a:r>
              <a:rPr lang="pt-BR" sz="1200" dirty="0">
                <a:solidFill>
                  <a:srgbClr val="58595B"/>
                </a:solidFill>
                <a:latin typeface="Roboto Light" panose="02000000000000000000" pitchFamily="2" charset="0"/>
              </a:rPr>
              <a:t> </a:t>
            </a:r>
          </a:p>
          <a:p>
            <a:pPr marL="285750" indent="-285750">
              <a:lnSpc>
                <a:spcPct val="150000"/>
              </a:lnSpc>
              <a:buFont typeface="Arial" panose="020B0604020202020204" pitchFamily="34" charset="0"/>
              <a:buChar char="•"/>
            </a:pPr>
            <a:r>
              <a:rPr lang="pt-BR" sz="1200" dirty="0">
                <a:solidFill>
                  <a:srgbClr val="58595B"/>
                </a:solidFill>
                <a:latin typeface="Roboto Light" panose="02000000000000000000" pitchFamily="2" charset="0"/>
              </a:rPr>
              <a:t>Projeções para inflação no ano seguem ancoradas a meta do Banco Central do Brasil (BCB). Após uma safra de números mais altos puxados por alimentos e gasolina, expectativa para próximas divulgações é de um IPCA mais fraco</a:t>
            </a:r>
          </a:p>
          <a:p>
            <a:pPr marL="285750" indent="-285750">
              <a:lnSpc>
                <a:spcPct val="150000"/>
              </a:lnSpc>
              <a:buFont typeface="Arial" panose="020B0604020202020204" pitchFamily="34" charset="0"/>
              <a:buChar char="•"/>
            </a:pPr>
            <a:endParaRPr lang="pt-BR" sz="1200" dirty="0">
              <a:solidFill>
                <a:srgbClr val="58595B"/>
              </a:solidFill>
              <a:latin typeface="Roboto Light" panose="02000000000000000000" pitchFamily="2" charset="0"/>
            </a:endParaRPr>
          </a:p>
          <a:p>
            <a:pPr marL="285750" indent="-285750">
              <a:lnSpc>
                <a:spcPct val="150000"/>
              </a:lnSpc>
              <a:buFont typeface="Arial" panose="020B0604020202020204" pitchFamily="34" charset="0"/>
              <a:buChar char="•"/>
            </a:pPr>
            <a:r>
              <a:rPr lang="pt-BR" sz="1200" dirty="0">
                <a:solidFill>
                  <a:srgbClr val="58595B"/>
                </a:solidFill>
                <a:latin typeface="Roboto Light" panose="02000000000000000000" pitchFamily="2" charset="0"/>
              </a:rPr>
              <a:t>Perspectiva de aprovação da reforma da previdência segue no terceiro trimestre. Destaque no mês para a apresentação do relatório final da Comissão Especial</a:t>
            </a:r>
          </a:p>
          <a:p>
            <a:pPr>
              <a:lnSpc>
                <a:spcPct val="150000"/>
              </a:lnSpc>
            </a:pPr>
            <a:endParaRPr lang="pt-BR" sz="1200" dirty="0">
              <a:solidFill>
                <a:srgbClr val="58595B"/>
              </a:solidFill>
              <a:latin typeface="Roboto Light" panose="02000000000000000000" pitchFamily="2" charset="0"/>
            </a:endParaRPr>
          </a:p>
        </p:txBody>
      </p:sp>
      <p:pic>
        <p:nvPicPr>
          <p:cNvPr id="4" name="Gráfico 3" descr="Globo terrestre: Américas">
            <a:extLst>
              <a:ext uri="{FF2B5EF4-FFF2-40B4-BE49-F238E27FC236}">
                <a16:creationId xmlns:a16="http://schemas.microsoft.com/office/drawing/2014/main" id="{8E127217-AFB4-43C5-B8C4-D128AFD7FFE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338809" y="1051212"/>
            <a:ext cx="576000" cy="576000"/>
          </a:xfrm>
          <a:prstGeom prst="rect">
            <a:avLst/>
          </a:prstGeom>
        </p:spPr>
      </p:pic>
      <p:pic>
        <p:nvPicPr>
          <p:cNvPr id="8" name="Gráfico 7" descr="Marcador">
            <a:extLst>
              <a:ext uri="{FF2B5EF4-FFF2-40B4-BE49-F238E27FC236}">
                <a16:creationId xmlns:a16="http://schemas.microsoft.com/office/drawing/2014/main" id="{BB5D3F43-4CE3-4F8F-9475-FCD9DD70103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067117" y="1154461"/>
            <a:ext cx="513472" cy="513472"/>
          </a:xfrm>
          <a:prstGeom prst="rect">
            <a:avLst/>
          </a:prstGeom>
        </p:spPr>
      </p:pic>
    </p:spTree>
    <p:extLst>
      <p:ext uri="{BB962C8B-B14F-4D97-AF65-F5344CB8AC3E}">
        <p14:creationId xmlns:p14="http://schemas.microsoft.com/office/powerpoint/2010/main" val="34863306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Conector reto 8">
            <a:extLst>
              <a:ext uri="{FF2B5EF4-FFF2-40B4-BE49-F238E27FC236}">
                <a16:creationId xmlns:a16="http://schemas.microsoft.com/office/drawing/2014/main" id="{B89CAE1C-1787-4F46-B495-7B98D20EBB62}"/>
              </a:ext>
            </a:extLst>
          </p:cNvPr>
          <p:cNvCxnSpPr>
            <a:cxnSpLocks/>
          </p:cNvCxnSpPr>
          <p:nvPr/>
        </p:nvCxnSpPr>
        <p:spPr>
          <a:xfrm>
            <a:off x="2174746" y="541338"/>
            <a:ext cx="961630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48" name="Conector reto 8">
            <a:extLst>
              <a:ext uri="{FF2B5EF4-FFF2-40B4-BE49-F238E27FC236}">
                <a16:creationId xmlns:a16="http://schemas.microsoft.com/office/drawing/2014/main" id="{7ADB6BFA-F0FD-B340-ACE0-C56FAEA6606A}"/>
              </a:ext>
            </a:extLst>
          </p:cNvPr>
          <p:cNvCxnSpPr>
            <a:cxnSpLocks/>
          </p:cNvCxnSpPr>
          <p:nvPr/>
        </p:nvCxnSpPr>
        <p:spPr>
          <a:xfrm>
            <a:off x="2227210" y="906166"/>
            <a:ext cx="223198" cy="0"/>
          </a:xfrm>
          <a:prstGeom prst="line">
            <a:avLst/>
          </a:prstGeom>
          <a:ln>
            <a:solidFill>
              <a:srgbClr val="C57D5C"/>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29B4888-EBE3-4085-9E7F-FD18EF3623E9}"/>
              </a:ext>
            </a:extLst>
          </p:cNvPr>
          <p:cNvSpPr>
            <a:spLocks noGrp="1"/>
          </p:cNvSpPr>
          <p:nvPr>
            <p:ph type="sldNum" sz="quarter" idx="12"/>
          </p:nvPr>
        </p:nvSpPr>
        <p:spPr>
          <a:xfrm>
            <a:off x="8927456" y="7009643"/>
            <a:ext cx="2405658" cy="402652"/>
          </a:xfrm>
        </p:spPr>
        <p:txBody>
          <a:bodyPr/>
          <a:lstStyle/>
          <a:p>
            <a:fld id="{36D140B5-3C3E-604E-AF76-B5F338FF7461}" type="slidenum">
              <a:rPr lang="pt-BR" smtClean="0"/>
              <a:t>9</a:t>
            </a:fld>
            <a:endParaRPr lang="pt-BR" dirty="0"/>
          </a:p>
        </p:txBody>
      </p:sp>
      <p:sp>
        <p:nvSpPr>
          <p:cNvPr id="30" name="CaixaDeTexto 46">
            <a:extLst>
              <a:ext uri="{FF2B5EF4-FFF2-40B4-BE49-F238E27FC236}">
                <a16:creationId xmlns:a16="http://schemas.microsoft.com/office/drawing/2014/main" id="{9E9A42E6-FE68-476D-A374-0F85E7ED35D8}"/>
              </a:ext>
            </a:extLst>
          </p:cNvPr>
          <p:cNvSpPr txBox="1"/>
          <p:nvPr/>
        </p:nvSpPr>
        <p:spPr>
          <a:xfrm>
            <a:off x="2104461" y="1069163"/>
            <a:ext cx="7248114" cy="692497"/>
          </a:xfrm>
          <a:prstGeom prst="rect">
            <a:avLst/>
          </a:prstGeom>
          <a:noFill/>
        </p:spPr>
        <p:txBody>
          <a:bodyPr wrap="square" rtlCol="0">
            <a:spAutoFit/>
          </a:bodyPr>
          <a:lstStyle/>
          <a:p>
            <a:pPr>
              <a:lnSpc>
                <a:spcPct val="150000"/>
              </a:lnSpc>
            </a:pPr>
            <a:r>
              <a:rPr lang="pt-BR" sz="1400" b="1" i="1" dirty="0">
                <a:solidFill>
                  <a:srgbClr val="D68666"/>
                </a:solidFill>
                <a:latin typeface="Roboto Light" panose="02000000000000000000" pitchFamily="2" charset="0"/>
              </a:rPr>
              <a:t>Projeções econômicas</a:t>
            </a:r>
          </a:p>
          <a:p>
            <a:pPr>
              <a:lnSpc>
                <a:spcPct val="150000"/>
              </a:lnSpc>
            </a:pPr>
            <a:r>
              <a:rPr lang="pt-BR" sz="12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Desaceleração no crescimento mundial.</a:t>
            </a:r>
          </a:p>
        </p:txBody>
      </p:sp>
      <p:sp>
        <p:nvSpPr>
          <p:cNvPr id="10" name="CaixaDeTexto 20">
            <a:extLst>
              <a:ext uri="{FF2B5EF4-FFF2-40B4-BE49-F238E27FC236}">
                <a16:creationId xmlns:a16="http://schemas.microsoft.com/office/drawing/2014/main" id="{31AF4AE6-5430-4748-A807-CA80612502A0}"/>
              </a:ext>
            </a:extLst>
          </p:cNvPr>
          <p:cNvSpPr txBox="1"/>
          <p:nvPr/>
        </p:nvSpPr>
        <p:spPr>
          <a:xfrm>
            <a:off x="7944432" y="200366"/>
            <a:ext cx="3846619" cy="307777"/>
          </a:xfrm>
          <a:prstGeom prst="rect">
            <a:avLst/>
          </a:prstGeom>
          <a:noFill/>
        </p:spPr>
        <p:txBody>
          <a:bodyPr wrap="square" lIns="0" tIns="0" rIns="0" bIns="0" rtlCol="0">
            <a:spAutoFit/>
          </a:bodyPr>
          <a:lstStyle/>
          <a:p>
            <a:pPr algn="r" defTabSz="914400">
              <a:lnSpc>
                <a:spcPct val="200000"/>
              </a:lnSpc>
              <a:defRPr/>
            </a:pPr>
            <a:r>
              <a:rPr lang="pt-BR" sz="1000" spc="300" dirty="0">
                <a:solidFill>
                  <a:srgbClr val="D17955"/>
                </a:solidFill>
                <a:latin typeface="Roboto Light" panose="02000000000000000000" pitchFamily="2" charset="0"/>
                <a:ea typeface="Roboto Light" panose="02000000000000000000" pitchFamily="2" charset="0"/>
                <a:cs typeface="Roboto Light" panose="02000000000000000000" pitchFamily="2" charset="0"/>
              </a:rPr>
              <a:t>III.ADVISORY| </a:t>
            </a:r>
            <a:r>
              <a:rPr lang="pt-BR" sz="1000" spc="300" dirty="0">
                <a:solidFill>
                  <a:srgbClr val="58595B"/>
                </a:solidFill>
                <a:latin typeface="Roboto Light" panose="02000000000000000000" pitchFamily="2" charset="0"/>
                <a:ea typeface="Roboto Light" panose="02000000000000000000" pitchFamily="2" charset="0"/>
                <a:cs typeface="Roboto Light" panose="02000000000000000000" pitchFamily="2" charset="0"/>
              </a:rPr>
              <a:t>MACRO GLOBAL</a:t>
            </a:r>
          </a:p>
        </p:txBody>
      </p:sp>
      <p:pic>
        <p:nvPicPr>
          <p:cNvPr id="19" name="Imagem 18">
            <a:extLst>
              <a:ext uri="{FF2B5EF4-FFF2-40B4-BE49-F238E27FC236}">
                <a16:creationId xmlns:a16="http://schemas.microsoft.com/office/drawing/2014/main" id="{F076C78E-251C-4A5B-93C9-C75F90732EF5}"/>
              </a:ext>
            </a:extLst>
          </p:cNvPr>
          <p:cNvPicPr>
            <a:picLocks noChangeAspect="1"/>
          </p:cNvPicPr>
          <p:nvPr/>
        </p:nvPicPr>
        <p:blipFill>
          <a:blip r:embed="rId3"/>
          <a:stretch>
            <a:fillRect/>
          </a:stretch>
        </p:blipFill>
        <p:spPr>
          <a:xfrm>
            <a:off x="2174746" y="2046460"/>
            <a:ext cx="9052759" cy="3049689"/>
          </a:xfrm>
          <a:prstGeom prst="rect">
            <a:avLst/>
          </a:prstGeom>
        </p:spPr>
      </p:pic>
      <p:sp>
        <p:nvSpPr>
          <p:cNvPr id="9" name="TextBox 4">
            <a:extLst>
              <a:ext uri="{FF2B5EF4-FFF2-40B4-BE49-F238E27FC236}">
                <a16:creationId xmlns:a16="http://schemas.microsoft.com/office/drawing/2014/main" id="{47A21959-AE1E-470F-9BDC-DF9545BF7A0F}"/>
              </a:ext>
            </a:extLst>
          </p:cNvPr>
          <p:cNvSpPr txBox="1"/>
          <p:nvPr/>
        </p:nvSpPr>
        <p:spPr>
          <a:xfrm>
            <a:off x="2174746" y="7095553"/>
            <a:ext cx="5569367" cy="230832"/>
          </a:xfrm>
          <a:prstGeom prst="rect">
            <a:avLst/>
          </a:prstGeom>
          <a:noFill/>
        </p:spPr>
        <p:txBody>
          <a:bodyPr wrap="square" rtlCol="0">
            <a:spAutoFit/>
          </a:bodyPr>
          <a:lstStyle/>
          <a:p>
            <a:r>
              <a:rPr lang="en-US" sz="900" dirty="0">
                <a:solidFill>
                  <a:srgbClr val="58595B"/>
                </a:solidFill>
                <a:latin typeface="Roboto Light" panose="02000000000000000000"/>
              </a:rPr>
              <a:t>Fundo Monetário </a:t>
            </a:r>
            <a:r>
              <a:rPr lang="en-US" sz="900" dirty="0" err="1">
                <a:solidFill>
                  <a:srgbClr val="58595B"/>
                </a:solidFill>
                <a:latin typeface="Roboto Light" panose="02000000000000000000"/>
              </a:rPr>
              <a:t>Internacional</a:t>
            </a:r>
            <a:r>
              <a:rPr lang="en-US" sz="900" dirty="0">
                <a:solidFill>
                  <a:srgbClr val="58595B"/>
                </a:solidFill>
                <a:latin typeface="Roboto Light" panose="02000000000000000000"/>
              </a:rPr>
              <a:t>, World Economic Outlook Database, 04/2019, </a:t>
            </a:r>
            <a:r>
              <a:rPr lang="en-US" sz="900" dirty="0" err="1">
                <a:solidFill>
                  <a:srgbClr val="58595B"/>
                </a:solidFill>
                <a:latin typeface="Roboto Light" panose="02000000000000000000"/>
              </a:rPr>
              <a:t>Elaboração</a:t>
            </a:r>
            <a:r>
              <a:rPr lang="en-US" sz="900" dirty="0">
                <a:solidFill>
                  <a:srgbClr val="58595B"/>
                </a:solidFill>
                <a:latin typeface="Roboto Light" panose="02000000000000000000"/>
              </a:rPr>
              <a:t>: XPA</a:t>
            </a:r>
          </a:p>
        </p:txBody>
      </p:sp>
    </p:spTree>
    <p:extLst>
      <p:ext uri="{BB962C8B-B14F-4D97-AF65-F5344CB8AC3E}">
        <p14:creationId xmlns:p14="http://schemas.microsoft.com/office/powerpoint/2010/main" val="205563970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2AC68FC-5472-9845-A319-4CA10876E71D}">
  <we:reference id="fa000000002" version="1.0.0.0" store="en-us" storeType="FirstParty"/>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57781</TotalTime>
  <Words>3469</Words>
  <Application>Microsoft Office PowerPoint</Application>
  <PresentationFormat>Personalizar</PresentationFormat>
  <Paragraphs>578</Paragraphs>
  <Slides>38</Slides>
  <Notes>31</Notes>
  <HiddenSlides>0</HiddenSlides>
  <MMClips>0</MMClips>
  <ScaleCrop>false</ScaleCrop>
  <HeadingPairs>
    <vt:vector size="6" baseType="variant">
      <vt:variant>
        <vt:lpstr>Fontes usadas</vt:lpstr>
      </vt:variant>
      <vt:variant>
        <vt:i4>16</vt:i4>
      </vt:variant>
      <vt:variant>
        <vt:lpstr>Tema</vt:lpstr>
      </vt:variant>
      <vt:variant>
        <vt:i4>1</vt:i4>
      </vt:variant>
      <vt:variant>
        <vt:lpstr>Títulos de slides</vt:lpstr>
      </vt:variant>
      <vt:variant>
        <vt:i4>38</vt:i4>
      </vt:variant>
    </vt:vector>
  </HeadingPairs>
  <TitlesOfParts>
    <vt:vector size="55" baseType="lpstr">
      <vt:lpstr>Arial</vt:lpstr>
      <vt:lpstr>Calibri</vt:lpstr>
      <vt:lpstr>Calibri (corpo)</vt:lpstr>
      <vt:lpstr>Calibri Light</vt:lpstr>
      <vt:lpstr>Roboto</vt:lpstr>
      <vt:lpstr>Roboto bold</vt:lpstr>
      <vt:lpstr>Roboto Light</vt:lpstr>
      <vt:lpstr>Roboto Light</vt:lpstr>
      <vt:lpstr>Roboto Light</vt:lpstr>
      <vt:lpstr>Roboto Medium</vt:lpstr>
      <vt:lpstr>Roboto Slab</vt:lpstr>
      <vt:lpstr>Roboto Slab Light</vt:lpstr>
      <vt:lpstr>Roboto Slab Thin</vt:lpstr>
      <vt:lpstr>Times New Roman</vt:lpstr>
      <vt:lpstr>Ubuntu</vt:lpstr>
      <vt:lpstr>Wingdings</vt:lpstr>
      <vt:lpstr>Tema do Office</vt:lpstr>
      <vt:lpstr>ADVISORY</vt:lpstr>
      <vt:lpstr>AGENDA</vt:lpstr>
      <vt:lpstr>Apresentação do PowerPoint</vt:lpstr>
      <vt:lpstr>SERVIÇOS PRESTADOS</vt:lpstr>
      <vt:lpstr>Equipe de Gestão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Maria Barata</dc:creator>
  <cp:lastModifiedBy>MEETING-EVENTOS</cp:lastModifiedBy>
  <cp:revision>844</cp:revision>
  <cp:lastPrinted>2019-06-18T12:31:03Z</cp:lastPrinted>
  <dcterms:created xsi:type="dcterms:W3CDTF">2018-06-12T17:02:29Z</dcterms:created>
  <dcterms:modified xsi:type="dcterms:W3CDTF">2019-06-27T17:04:55Z</dcterms:modified>
</cp:coreProperties>
</file>